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Faire </a:t>
            </a:r>
            <a:r>
              <a:rPr lang="de-CH" dirty="0" err="1" smtClean="0"/>
              <a:t>glisser</a:t>
            </a:r>
            <a:r>
              <a:rPr lang="de-CH" dirty="0" smtClean="0"/>
              <a:t> </a:t>
            </a:r>
            <a:r>
              <a:rPr lang="de-CH" dirty="0" err="1" smtClean="0"/>
              <a:t>l'image</a:t>
            </a:r>
            <a:r>
              <a:rPr lang="de-CH" dirty="0" smtClean="0"/>
              <a:t> </a:t>
            </a:r>
            <a:r>
              <a:rPr lang="de-CH" dirty="0" err="1" smtClean="0"/>
              <a:t>vers</a:t>
            </a:r>
            <a:r>
              <a:rPr lang="de-CH" dirty="0" smtClean="0"/>
              <a:t> </a:t>
            </a:r>
            <a:r>
              <a:rPr lang="de-CH" dirty="0" err="1" smtClean="0"/>
              <a:t>l'espace</a:t>
            </a:r>
            <a:r>
              <a:rPr lang="de-CH" dirty="0" smtClean="0"/>
              <a:t> </a:t>
            </a:r>
            <a:r>
              <a:rPr lang="de-CH" dirty="0" err="1" smtClean="0"/>
              <a:t>réservé</a:t>
            </a:r>
            <a:r>
              <a:rPr lang="de-CH" dirty="0" smtClean="0"/>
              <a:t> </a:t>
            </a:r>
            <a:r>
              <a:rPr lang="de-CH" dirty="0" err="1" smtClean="0"/>
              <a:t>ou</a:t>
            </a:r>
            <a:r>
              <a:rPr lang="de-CH" dirty="0" smtClean="0"/>
              <a:t> </a:t>
            </a:r>
            <a:r>
              <a:rPr lang="de-CH" dirty="0" err="1" smtClean="0"/>
              <a:t>cliquer</a:t>
            </a:r>
            <a:r>
              <a:rPr lang="de-CH" dirty="0" smtClean="0"/>
              <a:t> </a:t>
            </a:r>
            <a:r>
              <a:rPr lang="de-CH" dirty="0" err="1" smtClean="0"/>
              <a:t>sur</a:t>
            </a:r>
            <a:r>
              <a:rPr lang="de-CH" dirty="0" smtClean="0"/>
              <a:t> </a:t>
            </a:r>
            <a:r>
              <a:rPr lang="de-CH" dirty="0" err="1" smtClean="0"/>
              <a:t>l'icône</a:t>
            </a:r>
            <a:r>
              <a:rPr lang="de-CH" dirty="0" smtClean="0"/>
              <a:t> </a:t>
            </a:r>
            <a:r>
              <a:rPr lang="de-CH" dirty="0" err="1" smtClean="0"/>
              <a:t>pour</a:t>
            </a:r>
            <a:r>
              <a:rPr lang="de-CH" dirty="0" smtClean="0"/>
              <a:t> </a:t>
            </a:r>
            <a:r>
              <a:rPr lang="de-CH" dirty="0" err="1" smtClean="0"/>
              <a:t>l'ajouter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30/01/23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TSHAMBA KALALA AARON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L’ESSENTIEL EN 3 SLIDES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1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WhatsApp Image 2021-10-28 at 21.02.2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0" y="2885308"/>
            <a:ext cx="2051973" cy="2196438"/>
          </a:xfrm>
          <a:prstGeom prst="rect">
            <a:avLst/>
          </a:prstGeom>
        </p:spPr>
      </p:pic>
      <p:sp>
        <p:nvSpPr>
          <p:cNvPr id="8" name="Bulle rectangulaire 7"/>
          <p:cNvSpPr/>
          <p:nvPr/>
        </p:nvSpPr>
        <p:spPr>
          <a:xfrm>
            <a:off x="3398426" y="1220680"/>
            <a:ext cx="2557402" cy="1490772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Né à Kinshasa, le 28 Octobre 2000.</a:t>
            </a:r>
          </a:p>
          <a:p>
            <a:pPr algn="ctr"/>
            <a:r>
              <a:rPr lang="fr-FR" dirty="0" smtClean="0"/>
              <a:t>Ainé d’une famille de deux enfants.</a:t>
            </a:r>
            <a:endParaRPr lang="fr-FR" dirty="0"/>
          </a:p>
        </p:txBody>
      </p:sp>
      <p:sp>
        <p:nvSpPr>
          <p:cNvPr id="11" name="Bulle rectangulaire 10"/>
          <p:cNvSpPr/>
          <p:nvPr/>
        </p:nvSpPr>
        <p:spPr>
          <a:xfrm>
            <a:off x="5955828" y="3037513"/>
            <a:ext cx="2952169" cy="1355726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Arrivé au Maroc de Kinshasa, le 7 octobre </a:t>
            </a:r>
            <a:r>
              <a:rPr lang="fr-FR" dirty="0" smtClean="0"/>
              <a:t>2018</a:t>
            </a:r>
            <a:r>
              <a:rPr lang="fr-FR" dirty="0" smtClean="0"/>
              <a:t>, et a l’intention d’y rester.</a:t>
            </a:r>
            <a:endParaRPr lang="fr-FR" dirty="0" smtClean="0"/>
          </a:p>
        </p:txBody>
      </p:sp>
      <p:sp>
        <p:nvSpPr>
          <p:cNvPr id="12" name="Bulle rectangulaire 11"/>
          <p:cNvSpPr/>
          <p:nvPr/>
        </p:nvSpPr>
        <p:spPr>
          <a:xfrm>
            <a:off x="3661250" y="5560192"/>
            <a:ext cx="2569200" cy="1063987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 ans passés dans la région de Rabat-Salé-</a:t>
            </a:r>
            <a:r>
              <a:rPr lang="fr-FR" dirty="0" err="1" smtClean="0"/>
              <a:t>Kénitra</a:t>
            </a:r>
            <a:r>
              <a:rPr lang="fr-FR" dirty="0" smtClean="0"/>
              <a:t>, précisément à </a:t>
            </a:r>
            <a:r>
              <a:rPr lang="fr-FR" dirty="0" err="1" smtClean="0"/>
              <a:t>Kénitra</a:t>
            </a:r>
            <a:endParaRPr lang="fr-FR" dirty="0"/>
          </a:p>
        </p:txBody>
      </p:sp>
      <p:sp>
        <p:nvSpPr>
          <p:cNvPr id="13" name="Bulle rectangulaire 12"/>
          <p:cNvSpPr/>
          <p:nvPr/>
        </p:nvSpPr>
        <p:spPr>
          <a:xfrm>
            <a:off x="497748" y="3260607"/>
            <a:ext cx="2660385" cy="1355726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Casablanca depuis le 1</a:t>
            </a:r>
            <a:r>
              <a:rPr lang="fr-FR" baseline="30000" dirty="0" smtClean="0"/>
              <a:t>er</a:t>
            </a:r>
            <a:r>
              <a:rPr lang="fr-FR" dirty="0" smtClean="0"/>
              <a:t> Octobre 2021.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83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73833" y="720765"/>
            <a:ext cx="5200624" cy="1939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suis passionné par tout ce qui a trait à la prise de parole en public, aux débats, au conférence… </a:t>
            </a:r>
            <a:r>
              <a:rPr lang="fr-FR" dirty="0"/>
              <a:t>J</a:t>
            </a:r>
            <a:r>
              <a:rPr lang="fr-FR" dirty="0" smtClean="0"/>
              <a:t>’ai </a:t>
            </a:r>
            <a:r>
              <a:rPr lang="fr-FR" dirty="0" smtClean="0"/>
              <a:t>choisi le droit parce que j’aime défendre les autres</a:t>
            </a:r>
            <a:r>
              <a:rPr lang="fr-FR" dirty="0" smtClean="0"/>
              <a:t>. C’est une passion. </a:t>
            </a:r>
            <a:r>
              <a:rPr lang="fr-FR" dirty="0" smtClean="0"/>
              <a:t>Et je serai parmi les meilleurs dans ce domaine.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31289" y="5011037"/>
            <a:ext cx="4754366" cy="1630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Toujours disposé à apprendre, toujours prêt à s’adapter à toutes les situations, je suis toujours ouvert à tout ce qui peut m’apporter de l’expérience.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6110" y="2659968"/>
            <a:ext cx="1905179" cy="2831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Calme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Sérieux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Esprit d’équipe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Bonne capacité rédactionnelle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985655" y="2659968"/>
            <a:ext cx="1969543" cy="2831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Lecture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Débat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Ecriture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Football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Philosophie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385763" y="3586666"/>
            <a:ext cx="5199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venir Black Oblique"/>
                <a:cs typeface="Avenir Black Oblique"/>
              </a:rPr>
              <a:t>CAPACITES ET CENTRES D’INTERETS</a:t>
            </a:r>
            <a:endParaRPr lang="fr-FR" sz="2400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244797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èze 3"/>
          <p:cNvSpPr/>
          <p:nvPr/>
        </p:nvSpPr>
        <p:spPr>
          <a:xfrm>
            <a:off x="2591729" y="1029666"/>
            <a:ext cx="3552901" cy="1990686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LICENCE </a:t>
            </a:r>
            <a:r>
              <a:rPr lang="fr-FR" dirty="0" smtClean="0"/>
              <a:t>en droit privé, IBN TOFAIL</a:t>
            </a:r>
            <a:r>
              <a:rPr lang="fr-FR" dirty="0" smtClean="0"/>
              <a:t>.</a:t>
            </a:r>
          </a:p>
          <a:p>
            <a:pPr marL="285750" indent="-285750" algn="ctr">
              <a:buFontTx/>
              <a:buChar char="-"/>
            </a:pPr>
            <a:r>
              <a:rPr lang="fr-FR" dirty="0" err="1" smtClean="0"/>
              <a:t>Stagiare</a:t>
            </a:r>
            <a:r>
              <a:rPr lang="fr-FR" dirty="0" smtClean="0"/>
              <a:t> de 6 mois chez MRINI Law </a:t>
            </a:r>
            <a:r>
              <a:rPr lang="fr-FR" dirty="0" err="1" smtClean="0"/>
              <a:t>firm</a:t>
            </a:r>
            <a:endParaRPr lang="fr-FR" dirty="0"/>
          </a:p>
        </p:txBody>
      </p:sp>
      <p:sp>
        <p:nvSpPr>
          <p:cNvPr id="5" name="Trapèze 4"/>
          <p:cNvSpPr/>
          <p:nvPr/>
        </p:nvSpPr>
        <p:spPr>
          <a:xfrm>
            <a:off x="360439" y="3500862"/>
            <a:ext cx="2677549" cy="1801914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Chargé à la communication,</a:t>
            </a:r>
          </a:p>
          <a:p>
            <a:pPr algn="ctr"/>
            <a:r>
              <a:rPr lang="fr-FR" dirty="0" smtClean="0"/>
              <a:t>Rédacteur </a:t>
            </a:r>
            <a:r>
              <a:rPr lang="fr-FR" dirty="0" smtClean="0"/>
              <a:t>en chef du Magazine du Collège Boboto</a:t>
            </a:r>
          </a:p>
        </p:txBody>
      </p:sp>
      <p:sp>
        <p:nvSpPr>
          <p:cNvPr id="8" name="Trapèze 7"/>
          <p:cNvSpPr/>
          <p:nvPr/>
        </p:nvSpPr>
        <p:spPr>
          <a:xfrm>
            <a:off x="6333431" y="3020352"/>
            <a:ext cx="2604603" cy="2711453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Chargé académique et Vice président de l’association des étudiants subsahariens au Maroc, section Kénitra</a:t>
            </a:r>
            <a:endParaRPr lang="fr-FR" dirty="0"/>
          </a:p>
        </p:txBody>
      </p:sp>
      <p:sp>
        <p:nvSpPr>
          <p:cNvPr id="9" name="Trapèze 8"/>
          <p:cNvSpPr/>
          <p:nvPr/>
        </p:nvSpPr>
        <p:spPr>
          <a:xfrm>
            <a:off x="3364099" y="4779365"/>
            <a:ext cx="2643221" cy="1904880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Vice président et président de la communauté congolaise à </a:t>
            </a:r>
            <a:r>
              <a:rPr lang="fr-FR" dirty="0" err="1" smtClean="0"/>
              <a:t>Kénitra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29040" y="3689634"/>
            <a:ext cx="385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venir Black Oblique"/>
                <a:cs typeface="Avenir Black Oblique"/>
              </a:rPr>
              <a:t>PARCOURS ET EXPERIENCES</a:t>
            </a:r>
            <a:endParaRPr lang="fr-FR" sz="2000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14073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5786</TotalTime>
  <Words>212</Words>
  <Application>Microsoft Macintosh PowerPoint</Application>
  <PresentationFormat>Présentation à l'écran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Genèse</vt:lpstr>
      <vt:lpstr>TSHAMBA KALALA AARON</vt:lpstr>
      <vt:lpstr>Présentation PowerPoint</vt:lpstr>
      <vt:lpstr>Présentation PowerPoint</vt:lpstr>
      <vt:lpstr>Présentation PowerPoint</vt:lpstr>
    </vt:vector>
  </TitlesOfParts>
  <Company>Ray Jr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TSHAMBA KALALA AARON</dc:title>
  <dc:creator>Aaron Tshamba Kalala</dc:creator>
  <cp:lastModifiedBy>Aaron Tshamba Kalala</cp:lastModifiedBy>
  <cp:revision>16</cp:revision>
  <dcterms:created xsi:type="dcterms:W3CDTF">2021-12-09T17:12:10Z</dcterms:created>
  <dcterms:modified xsi:type="dcterms:W3CDTF">2023-01-30T14:26:58Z</dcterms:modified>
</cp:coreProperties>
</file>