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D388A0-65BB-6410-B86D-FD83DB928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3AFF69-AB71-9C6B-878F-EDE98D32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57589A-D34F-8CFF-5BE6-CD23A929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4AB6-8359-4067-88D5-B2A705A4E71A}" type="datetimeFigureOut">
              <a:rPr lang="fr-MA" smtClean="0"/>
              <a:t>01/02/2023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F9F565-1927-C7B4-7339-8871CC34D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7CF97A-7242-B9E6-E3BB-610E440C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241A-10C4-4424-85B7-C5B8F6FFB26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59782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196BD5-6CDB-A9EA-D49B-E801038B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51EF75-A40C-C451-DFE1-4DD2AB4E7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0D23C3-14C7-02A3-17FD-3CAAE7A8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4AB6-8359-4067-88D5-B2A705A4E71A}" type="datetimeFigureOut">
              <a:rPr lang="fr-MA" smtClean="0"/>
              <a:t>01/02/2023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85C9A8-AEDE-4248-79F2-F3A12FC2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D680D-C6C0-5B97-EA10-EA5F73E1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241A-10C4-4424-85B7-C5B8F6FFB26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5000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B374B93-6EAE-EC39-FD0E-353DB2283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904833-623D-C1F1-4A62-CF19E26C8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F43D7F-81F5-F41E-CFA6-1A07F38E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4AB6-8359-4067-88D5-B2A705A4E71A}" type="datetimeFigureOut">
              <a:rPr lang="fr-MA" smtClean="0"/>
              <a:t>01/02/2023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F11D2E-9D61-9465-8085-A7EC83DD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12A9B1-01A1-EF6F-E84D-FB80DAF3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241A-10C4-4424-85B7-C5B8F6FFB26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95207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3F053C-397F-816A-B77C-DFD65215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EC8390-FFE8-DC7C-D754-4F429816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626899-4C6B-7D48-CA02-5992D8EC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4AB6-8359-4067-88D5-B2A705A4E71A}" type="datetimeFigureOut">
              <a:rPr lang="fr-MA" smtClean="0"/>
              <a:t>01/02/2023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8DF1A5-117E-3FC7-DE9A-E72F8587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8E9E24-7748-E6BE-B9A6-28C785F5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241A-10C4-4424-85B7-C5B8F6FFB26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74625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DFD549-FBCF-FC2D-ED5F-D9A94D9AA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C13070-1479-6CDF-2208-551EB9569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C24BDD-044B-19AB-66CF-ECC575A5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4AB6-8359-4067-88D5-B2A705A4E71A}" type="datetimeFigureOut">
              <a:rPr lang="fr-MA" smtClean="0"/>
              <a:t>01/02/2023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303F25-DE47-CCE4-6431-FC6B47EE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92D08A-4C92-18FC-CBE1-CEB38683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241A-10C4-4424-85B7-C5B8F6FFB26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5696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954F7-42C5-2A84-503C-837D47DB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BD0DE8-7FDC-CD71-97B6-96016D9CE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0BA579-73D7-444C-92FA-7BF0C4B6A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71CA6A-5FAE-E3A6-ECC9-E60DC6FDF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4AB6-8359-4067-88D5-B2A705A4E71A}" type="datetimeFigureOut">
              <a:rPr lang="fr-MA" smtClean="0"/>
              <a:t>01/02/2023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2834EE-53CD-74D7-E378-86CB2F9DD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AD653C-92F9-F399-D7D4-CD4A6249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241A-10C4-4424-85B7-C5B8F6FFB26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4744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66D998-453A-1080-5AF8-9E21810C0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A75D37-9981-BDED-FB0F-787E52A66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849F69-5D3A-4B67-A031-80148A79E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F89DF2A-ED88-34F3-5DA6-E29325E76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B8C642D-850C-D6C7-F83E-A66A6C68D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37B71CE-B69D-A08A-6A55-ED81B189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4AB6-8359-4067-88D5-B2A705A4E71A}" type="datetimeFigureOut">
              <a:rPr lang="fr-MA" smtClean="0"/>
              <a:t>01/02/2023</a:t>
            </a:fld>
            <a:endParaRPr lang="fr-M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EAD6EF6-DDBF-EF0B-0069-90D29B28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7DB976-B697-6367-F65E-61C4D4D3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241A-10C4-4424-85B7-C5B8F6FFB26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5537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0EEF0B-C0FD-290E-E84A-12C23A06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C538EF-A75B-0BE0-130C-9E0D9BFD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4AB6-8359-4067-88D5-B2A705A4E71A}" type="datetimeFigureOut">
              <a:rPr lang="fr-MA" smtClean="0"/>
              <a:t>01/02/2023</a:t>
            </a:fld>
            <a:endParaRPr lang="fr-M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D65AA4-FC36-37BB-242A-2E62812D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D5B79A-23B8-64B8-FBF1-CC8982A0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241A-10C4-4424-85B7-C5B8F6FFB26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2574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754A4B-3019-0244-3CBB-3DF01A11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4AB6-8359-4067-88D5-B2A705A4E71A}" type="datetimeFigureOut">
              <a:rPr lang="fr-MA" smtClean="0"/>
              <a:t>01/02/2023</a:t>
            </a:fld>
            <a:endParaRPr lang="fr-M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98E693B-1EEA-2301-5956-B58ADB4D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F1F482-B846-1C2C-CBA9-FA40B7D1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241A-10C4-4424-85B7-C5B8F6FFB26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74847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36AE5-4254-31F2-6333-BDC92682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AA78EA-D8B5-DED3-31AE-82D28369F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F0FA02-65C5-50C3-EA89-A4C9482A1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2BED65-DC0E-0EA4-6D97-6F1E1FA5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4AB6-8359-4067-88D5-B2A705A4E71A}" type="datetimeFigureOut">
              <a:rPr lang="fr-MA" smtClean="0"/>
              <a:t>01/02/2023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7444AE-7CB7-F5D9-178D-23D33778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33358A-D03B-8D39-C16B-FDC334B7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241A-10C4-4424-85B7-C5B8F6FFB26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04704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57BF6-547E-9618-E504-0B7DEED2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27F12E9-09BE-9B60-BA3F-EA402B720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671418-36D1-AB75-62B4-CDDC31402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5B6D6F-EC2B-6686-64F2-B16983ED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4AB6-8359-4067-88D5-B2A705A4E71A}" type="datetimeFigureOut">
              <a:rPr lang="fr-MA" smtClean="0"/>
              <a:t>01/02/2023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F5604A-148F-7984-9F2C-0816FC35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A8A79C-406F-41BE-D410-ABB4AAAE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241A-10C4-4424-85B7-C5B8F6FFB26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7788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2CE90B7-FCA3-72DF-370D-213A80A7C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669CC9-7A61-053A-24B0-6E375A7AF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F27E4E-9DE7-3112-5139-B16FCA97F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B4AB6-8359-4067-88D5-B2A705A4E71A}" type="datetimeFigureOut">
              <a:rPr lang="fr-MA" smtClean="0"/>
              <a:t>01/02/2023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EF3EA6-8232-C39B-E58A-9C1652E83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4FEB6F-AABE-1548-1CA9-0AB000123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9241A-10C4-4424-85B7-C5B8F6FFB26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27561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62EC6-74E1-479E-5985-F48391297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2780" y="311658"/>
            <a:ext cx="4572000" cy="876119"/>
          </a:xfrm>
        </p:spPr>
        <p:txBody>
          <a:bodyPr>
            <a:normAutofit fontScale="90000"/>
          </a:bodyPr>
          <a:lstStyle/>
          <a:p>
            <a:r>
              <a:rPr lang="fr-MA" dirty="0"/>
              <a:t>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3F4A94-222B-F4D8-13FE-7902C1A07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559" y="1998482"/>
            <a:ext cx="9838442" cy="372123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MA" b="1" u="sng" dirty="0"/>
              <a:t>Nom</a:t>
            </a:r>
            <a:r>
              <a:rPr lang="fr-MA" dirty="0"/>
              <a:t>: EL KHEIRI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MA" b="1" u="sng" dirty="0"/>
              <a:t>Prénom</a:t>
            </a:r>
            <a:r>
              <a:rPr lang="fr-MA" dirty="0"/>
              <a:t> : Idriss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MA" b="1" u="sng" dirty="0"/>
              <a:t>Filière</a:t>
            </a:r>
            <a:r>
              <a:rPr lang="fr-MA" dirty="0"/>
              <a:t> : Ingénierie financière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MA" b="1" u="sng" dirty="0"/>
              <a:t>Niveau</a:t>
            </a:r>
            <a:r>
              <a:rPr lang="fr-MA" dirty="0"/>
              <a:t> : 5</a:t>
            </a:r>
            <a:r>
              <a:rPr lang="fr-MA" baseline="30000" dirty="0"/>
              <a:t>ème</a:t>
            </a:r>
            <a:r>
              <a:rPr lang="fr-MA" dirty="0"/>
              <a:t>  année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MA" b="1" u="sng" dirty="0"/>
              <a:t>Age </a:t>
            </a:r>
            <a:r>
              <a:rPr lang="fr-MA" dirty="0"/>
              <a:t>: 24 ans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MA" b="1" u="sng" dirty="0"/>
              <a:t>Aspiration professionnel : </a:t>
            </a:r>
            <a:r>
              <a:rPr lang="fr-MA" dirty="0"/>
              <a:t>Gestionnaire de portefeuille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MA" b="1" u="sng" dirty="0"/>
              <a:t>Loisirs : </a:t>
            </a:r>
            <a:r>
              <a:rPr lang="fr-MA" dirty="0"/>
              <a:t>American football / Musique </a:t>
            </a:r>
          </a:p>
          <a:p>
            <a:pPr algn="l"/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8027733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bouc</dc:creator>
  <cp:lastModifiedBy>bouc</cp:lastModifiedBy>
  <cp:revision>1</cp:revision>
  <dcterms:created xsi:type="dcterms:W3CDTF">2023-02-01T12:14:40Z</dcterms:created>
  <dcterms:modified xsi:type="dcterms:W3CDTF">2023-02-01T12:17:31Z</dcterms:modified>
</cp:coreProperties>
</file>