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7"/>
  </p:notesMasterIdLst>
  <p:sldIdLst>
    <p:sldId id="258" r:id="rId2"/>
    <p:sldId id="261" r:id="rId3"/>
    <p:sldId id="262" r:id="rId4"/>
    <p:sldId id="264" r:id="rId5"/>
    <p:sldId id="265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34474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9ed379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e9ed379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5e1ed11e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5e1ed11e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_1">
    <p:bg>
      <p:bgPr>
        <a:solidFill>
          <a:srgbClr val="F3F3F3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5064230" y="2889000"/>
            <a:ext cx="3142880" cy="1943989"/>
          </a:xfrm>
          <a:custGeom>
            <a:avLst/>
            <a:gdLst/>
            <a:ahLst/>
            <a:cxnLst/>
            <a:rect l="l" t="t" r="r" b="b"/>
            <a:pathLst>
              <a:path w="20168" h="19759" extrusionOk="0">
                <a:moveTo>
                  <a:pt x="0" y="1"/>
                </a:moveTo>
                <a:lnTo>
                  <a:pt x="0" y="19759"/>
                </a:lnTo>
                <a:lnTo>
                  <a:pt x="20168" y="19759"/>
                </a:lnTo>
                <a:lnTo>
                  <a:pt x="201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600872" y="1318285"/>
            <a:ext cx="4163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5276650" y="3068250"/>
            <a:ext cx="2718000" cy="15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idx="2" hasCustomPrompt="1"/>
          </p:nvPr>
        </p:nvSpPr>
        <p:spPr>
          <a:xfrm>
            <a:off x="634807" y="498298"/>
            <a:ext cx="1992900" cy="3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/>
          <p:nvPr/>
        </p:nvSpPr>
        <p:spPr>
          <a:xfrm>
            <a:off x="501865" y="4827938"/>
            <a:ext cx="2111932" cy="10134"/>
          </a:xfrm>
          <a:custGeom>
            <a:avLst/>
            <a:gdLst/>
            <a:ahLst/>
            <a:cxnLst/>
            <a:rect l="l" t="t" r="r" b="b"/>
            <a:pathLst>
              <a:path w="21466" h="103" extrusionOk="0">
                <a:moveTo>
                  <a:pt x="1" y="0"/>
                </a:moveTo>
                <a:lnTo>
                  <a:pt x="1" y="103"/>
                </a:lnTo>
                <a:lnTo>
                  <a:pt x="21465" y="103"/>
                </a:lnTo>
                <a:lnTo>
                  <a:pt x="21465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84">
          <p15:clr>
            <a:srgbClr val="FA7B17"/>
          </p15:clr>
        </p15:guide>
        <p15:guide id="2" orient="horz" pos="511">
          <p15:clr>
            <a:srgbClr val="FA7B17"/>
          </p15:clr>
        </p15:guide>
        <p15:guide id="3" pos="454">
          <p15:clr>
            <a:srgbClr val="FA7B17"/>
          </p15:clr>
        </p15:guide>
        <p15:guide id="4" orient="horz" pos="340">
          <p15:clr>
            <a:srgbClr val="FA7B17"/>
          </p15:clr>
        </p15:guide>
        <p15:guide id="5" pos="392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DESIGN 4">
  <p:cSld name="CUSTOM_2_2_3">
    <p:bg>
      <p:bgPr>
        <a:solidFill>
          <a:srgbClr val="F3F3F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 flipH="1">
            <a:off x="431747" y="2460650"/>
            <a:ext cx="265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 flipH="1">
            <a:off x="444098" y="3075100"/>
            <a:ext cx="19140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551287" y="689975"/>
            <a:ext cx="1296600" cy="3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ctrTitle" idx="3"/>
          </p:nvPr>
        </p:nvSpPr>
        <p:spPr>
          <a:xfrm flipH="1">
            <a:off x="4244529" y="762825"/>
            <a:ext cx="4286400" cy="2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>
            <a:endParaRPr/>
          </a:p>
        </p:txBody>
      </p:sp>
      <p:cxnSp>
        <p:nvCxnSpPr>
          <p:cNvPr id="54" name="Google Shape;54;p7"/>
          <p:cNvCxnSpPr/>
          <p:nvPr/>
        </p:nvCxnSpPr>
        <p:spPr>
          <a:xfrm rot="10800000">
            <a:off x="5735900" y="1165275"/>
            <a:ext cx="36309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24">
          <p15:clr>
            <a:srgbClr val="FA7B17"/>
          </p15:clr>
        </p15:guide>
        <p15:guide id="2" pos="345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DESIGN 5">
  <p:cSld name="CUSTOM_2_2_2">
    <p:bg>
      <p:bgPr>
        <a:solidFill>
          <a:srgbClr val="F3F3F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ctrTitle"/>
          </p:nvPr>
        </p:nvSpPr>
        <p:spPr>
          <a:xfrm>
            <a:off x="6080624" y="2460650"/>
            <a:ext cx="265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ubTitle" idx="1"/>
          </p:nvPr>
        </p:nvSpPr>
        <p:spPr>
          <a:xfrm>
            <a:off x="6080625" y="3075598"/>
            <a:ext cx="19140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 idx="2" hasCustomPrompt="1"/>
          </p:nvPr>
        </p:nvSpPr>
        <p:spPr>
          <a:xfrm>
            <a:off x="4306949" y="689975"/>
            <a:ext cx="1296600" cy="3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" name="Google Shape;59;p8"/>
          <p:cNvSpPr txBox="1">
            <a:spLocks noGrp="1"/>
          </p:cNvSpPr>
          <p:nvPr>
            <p:ph type="ctrTitle" idx="3"/>
          </p:nvPr>
        </p:nvSpPr>
        <p:spPr>
          <a:xfrm>
            <a:off x="625350" y="762825"/>
            <a:ext cx="4272300" cy="2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378150" y="1695300"/>
            <a:ext cx="4170893" cy="3004234"/>
          </a:xfrm>
          <a:custGeom>
            <a:avLst/>
            <a:gdLst/>
            <a:ahLst/>
            <a:cxnLst/>
            <a:rect l="l" t="t" r="r" b="b"/>
            <a:pathLst>
              <a:path w="35286" h="30388" extrusionOk="0">
                <a:moveTo>
                  <a:pt x="1" y="0"/>
                </a:moveTo>
                <a:lnTo>
                  <a:pt x="1" y="30387"/>
                </a:lnTo>
                <a:lnTo>
                  <a:pt x="35286" y="30387"/>
                </a:lnTo>
                <a:lnTo>
                  <a:pt x="352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ubTitle" idx="4"/>
          </p:nvPr>
        </p:nvSpPr>
        <p:spPr>
          <a:xfrm>
            <a:off x="1129538" y="2468725"/>
            <a:ext cx="3009900" cy="14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62" name="Google Shape;62;p8"/>
          <p:cNvCxnSpPr/>
          <p:nvPr/>
        </p:nvCxnSpPr>
        <p:spPr>
          <a:xfrm>
            <a:off x="-20600" y="1165275"/>
            <a:ext cx="34191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24">
          <p15:clr>
            <a:srgbClr val="FA7B17"/>
          </p15:clr>
        </p15:guide>
        <p15:guide id="2" pos="345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_2_1_2_1">
    <p:bg>
      <p:bgPr>
        <a:solidFill>
          <a:srgbClr val="F3F3F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0"/>
          <p:cNvCxnSpPr/>
          <p:nvPr/>
        </p:nvCxnSpPr>
        <p:spPr>
          <a:xfrm>
            <a:off x="-82400" y="1165275"/>
            <a:ext cx="34809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0"/>
          <p:cNvSpPr txBox="1">
            <a:spLocks noGrp="1"/>
          </p:cNvSpPr>
          <p:nvPr>
            <p:ph type="ctrTitle"/>
          </p:nvPr>
        </p:nvSpPr>
        <p:spPr>
          <a:xfrm>
            <a:off x="625349" y="762825"/>
            <a:ext cx="5782800" cy="2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 b="1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1671200" y="2309850"/>
            <a:ext cx="2457000" cy="2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ubTitle" idx="2"/>
          </p:nvPr>
        </p:nvSpPr>
        <p:spPr>
          <a:xfrm>
            <a:off x="1671125" y="2425950"/>
            <a:ext cx="2457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ubTitle" idx="3"/>
          </p:nvPr>
        </p:nvSpPr>
        <p:spPr>
          <a:xfrm>
            <a:off x="1671200" y="3973425"/>
            <a:ext cx="2457000" cy="2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4"/>
          </p:nvPr>
        </p:nvSpPr>
        <p:spPr>
          <a:xfrm>
            <a:off x="1671125" y="4089525"/>
            <a:ext cx="2457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ubTitle" idx="5"/>
          </p:nvPr>
        </p:nvSpPr>
        <p:spPr>
          <a:xfrm>
            <a:off x="5015875" y="2309850"/>
            <a:ext cx="2457000" cy="2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ubTitle" idx="6"/>
          </p:nvPr>
        </p:nvSpPr>
        <p:spPr>
          <a:xfrm>
            <a:off x="5015800" y="2425950"/>
            <a:ext cx="2457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7"/>
          </p:nvPr>
        </p:nvSpPr>
        <p:spPr>
          <a:xfrm>
            <a:off x="5015875" y="3973425"/>
            <a:ext cx="2457000" cy="2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ubTitle" idx="8"/>
          </p:nvPr>
        </p:nvSpPr>
        <p:spPr>
          <a:xfrm>
            <a:off x="5015800" y="4089525"/>
            <a:ext cx="2457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233195" y="687840"/>
            <a:ext cx="1296600" cy="3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24">
          <p15:clr>
            <a:srgbClr val="FA7B17"/>
          </p15:clr>
        </p15:guide>
        <p15:guide id="2" pos="345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8"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●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○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■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●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○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■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●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○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Cutive Mono"/>
              <a:buChar char="■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6" r:id="rId4"/>
    <p:sldLayoutId id="2147483663" r:id="rId5"/>
    <p:sldLayoutId id="214748366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r="8875" b="1185"/>
          <a:stretch/>
        </p:blipFill>
        <p:spPr>
          <a:xfrm flipH="1">
            <a:off x="1892675" y="810900"/>
            <a:ext cx="6859200" cy="41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>
            <a:spLocks noGrp="1"/>
          </p:cNvSpPr>
          <p:nvPr>
            <p:ph type="ctrTitle"/>
          </p:nvPr>
        </p:nvSpPr>
        <p:spPr>
          <a:xfrm>
            <a:off x="600874" y="1318275"/>
            <a:ext cx="3899118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4800" dirty="0"/>
              <a:t>SALUT! JE SUIS…</a:t>
            </a:r>
            <a:endParaRPr sz="4800" dirty="0"/>
          </a:p>
        </p:txBody>
      </p:sp>
      <p:sp>
        <p:nvSpPr>
          <p:cNvPr id="141" name="Google Shape;141;p23"/>
          <p:cNvSpPr/>
          <p:nvPr/>
        </p:nvSpPr>
        <p:spPr>
          <a:xfrm>
            <a:off x="4427984" y="2355726"/>
            <a:ext cx="3779126" cy="2477263"/>
          </a:xfrm>
          <a:custGeom>
            <a:avLst/>
            <a:gdLst/>
            <a:ahLst/>
            <a:cxnLst/>
            <a:rect l="l" t="t" r="r" b="b"/>
            <a:pathLst>
              <a:path w="20168" h="19759" extrusionOk="0">
                <a:moveTo>
                  <a:pt x="0" y="1"/>
                </a:moveTo>
                <a:lnTo>
                  <a:pt x="0" y="19759"/>
                </a:lnTo>
                <a:lnTo>
                  <a:pt x="20168" y="19759"/>
                </a:lnTo>
                <a:lnTo>
                  <a:pt x="20168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501865" y="4827938"/>
            <a:ext cx="2111932" cy="10134"/>
          </a:xfrm>
          <a:custGeom>
            <a:avLst/>
            <a:gdLst/>
            <a:ahLst/>
            <a:cxnLst/>
            <a:rect l="l" t="t" r="r" b="b"/>
            <a:pathLst>
              <a:path w="21466" h="103" extrusionOk="0">
                <a:moveTo>
                  <a:pt x="1" y="0"/>
                </a:moveTo>
                <a:lnTo>
                  <a:pt x="1" y="103"/>
                </a:lnTo>
                <a:lnTo>
                  <a:pt x="21465" y="103"/>
                </a:lnTo>
                <a:lnTo>
                  <a:pt x="21465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1"/>
          </p:nvPr>
        </p:nvSpPr>
        <p:spPr>
          <a:xfrm>
            <a:off x="4572000" y="2355726"/>
            <a:ext cx="3422650" cy="24722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600" b="1" u="sng" dirty="0" smtClean="0">
                <a:solidFill>
                  <a:schemeClr val="tx1"/>
                </a:solidFill>
              </a:rPr>
              <a:t>EL KOUHI ANAS</a:t>
            </a:r>
          </a:p>
          <a:p>
            <a:pPr algn="ctr"/>
            <a:endParaRPr lang="fr-FR" sz="1600" b="1" u="sng" dirty="0" smtClean="0">
              <a:solidFill>
                <a:schemeClr val="tx1"/>
              </a:solidFill>
            </a:endParaRPr>
          </a:p>
          <a:p>
            <a:pPr algn="just"/>
            <a:r>
              <a:rPr lang="fr-FR" sz="1400" dirty="0" smtClean="0"/>
              <a:t>Jeune Marocain</a:t>
            </a:r>
            <a:r>
              <a:rPr lang="fr-FR" sz="1400" dirty="0"/>
              <a:t>, âgé de </a:t>
            </a:r>
            <a:r>
              <a:rPr lang="fr-FR" sz="1400" dirty="0" smtClean="0"/>
              <a:t>21 </a:t>
            </a:r>
            <a:r>
              <a:rPr lang="fr-FR" sz="1400" dirty="0"/>
              <a:t>ans, Etudiant en </a:t>
            </a:r>
            <a:r>
              <a:rPr lang="fr-FR" sz="1400" dirty="0" smtClean="0"/>
              <a:t>première année master (CCA) </a:t>
            </a:r>
            <a:r>
              <a:rPr lang="fr-FR" sz="1400" dirty="0"/>
              <a:t>à l'université Mundiapolis de Casablanca, comme tous les jeunes aujourd’hui je cherche de se distinguer et prend mon opportunité pour accéder au monde de travail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 idx="2"/>
          </p:nvPr>
        </p:nvSpPr>
        <p:spPr>
          <a:xfrm>
            <a:off x="634807" y="498298"/>
            <a:ext cx="1992900" cy="3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l="11983" t="34853" r="65187" b="9130"/>
          <a:stretch/>
        </p:blipFill>
        <p:spPr>
          <a:xfrm>
            <a:off x="396820" y="154800"/>
            <a:ext cx="2958152" cy="483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>
            <a:spLocks noGrp="1"/>
          </p:cNvSpPr>
          <p:nvPr>
            <p:ph type="subTitle" idx="1"/>
          </p:nvPr>
        </p:nvSpPr>
        <p:spPr>
          <a:xfrm flipH="1">
            <a:off x="432786" y="3052898"/>
            <a:ext cx="19140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2019-2024</a:t>
            </a:r>
            <a:endParaRPr sz="1200" dirty="0"/>
          </a:p>
        </p:txBody>
      </p:sp>
      <p:sp>
        <p:nvSpPr>
          <p:cNvPr id="182" name="Google Shape;182;p26"/>
          <p:cNvSpPr/>
          <p:nvPr/>
        </p:nvSpPr>
        <p:spPr>
          <a:xfrm>
            <a:off x="4459674" y="1186618"/>
            <a:ext cx="1422" cy="1129"/>
          </a:xfrm>
          <a:custGeom>
            <a:avLst/>
            <a:gdLst/>
            <a:ahLst/>
            <a:cxnLst/>
            <a:rect l="l" t="t" r="r" b="b"/>
            <a:pathLst>
              <a:path w="34" h="27" extrusionOk="0">
                <a:moveTo>
                  <a:pt x="19" y="1"/>
                </a:moveTo>
                <a:cubicBezTo>
                  <a:pt x="14" y="1"/>
                  <a:pt x="10" y="1"/>
                  <a:pt x="5" y="7"/>
                </a:cubicBezTo>
                <a:cubicBezTo>
                  <a:pt x="1" y="11"/>
                  <a:pt x="5" y="20"/>
                  <a:pt x="10" y="20"/>
                </a:cubicBezTo>
                <a:lnTo>
                  <a:pt x="14" y="25"/>
                </a:lnTo>
                <a:cubicBezTo>
                  <a:pt x="16" y="26"/>
                  <a:pt x="17" y="27"/>
                  <a:pt x="19" y="27"/>
                </a:cubicBezTo>
                <a:cubicBezTo>
                  <a:pt x="22" y="27"/>
                  <a:pt x="26" y="24"/>
                  <a:pt x="29" y="20"/>
                </a:cubicBezTo>
                <a:cubicBezTo>
                  <a:pt x="34" y="16"/>
                  <a:pt x="29" y="11"/>
                  <a:pt x="25" y="7"/>
                </a:cubicBezTo>
                <a:lnTo>
                  <a:pt x="19" y="1"/>
                </a:lnTo>
                <a:close/>
              </a:path>
            </a:pathLst>
          </a:custGeom>
          <a:solidFill>
            <a:srgbClr val="05C9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ctrTitle"/>
          </p:nvPr>
        </p:nvSpPr>
        <p:spPr>
          <a:xfrm flipH="1">
            <a:off x="5724128" y="219597"/>
            <a:ext cx="3240360" cy="968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</a:t>
            </a:r>
            <a:r>
              <a:rPr lang="es" dirty="0"/>
              <a:t>arcours scolaire</a:t>
            </a:r>
            <a:endParaRPr dirty="0"/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 idx="2"/>
          </p:nvPr>
        </p:nvSpPr>
        <p:spPr>
          <a:xfrm flipH="1">
            <a:off x="3551287" y="689975"/>
            <a:ext cx="1296600" cy="3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02.</a:t>
            </a:r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1"/>
          </p:nvPr>
        </p:nvSpPr>
        <p:spPr>
          <a:xfrm flipH="1">
            <a:off x="5076056" y="1186618"/>
            <a:ext cx="3069300" cy="1169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spcAft>
                <a:spcPts val="2100"/>
              </a:spcAft>
              <a:buFont typeface="Wingdings" pitchFamily="2" charset="2"/>
              <a:buChar char="Ø"/>
            </a:pPr>
            <a:r>
              <a:rPr lang="fr-FR" dirty="0"/>
              <a:t>Baccalauréat</a:t>
            </a:r>
          </a:p>
          <a:p>
            <a:pPr marL="285750" lvl="0" indent="-285750">
              <a:spcAft>
                <a:spcPts val="2100"/>
              </a:spcAft>
              <a:buFont typeface="Wingdings" pitchFamily="2" charset="2"/>
              <a:buChar char="Ø"/>
            </a:pPr>
            <a:r>
              <a:rPr lang="fr-FR" dirty="0"/>
              <a:t>Filière: Science économie et gestion 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87" name="Google Shape;187;p26"/>
          <p:cNvCxnSpPr/>
          <p:nvPr/>
        </p:nvCxnSpPr>
        <p:spPr>
          <a:xfrm rot="10800000">
            <a:off x="3659865" y="2173350"/>
            <a:ext cx="44211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26"/>
          <p:cNvSpPr txBox="1">
            <a:spLocks noGrp="1"/>
          </p:cNvSpPr>
          <p:nvPr>
            <p:ph type="subTitle" idx="1"/>
          </p:nvPr>
        </p:nvSpPr>
        <p:spPr>
          <a:xfrm flipH="1">
            <a:off x="3561740" y="1722398"/>
            <a:ext cx="4394636" cy="4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2018-2019: </a:t>
            </a:r>
            <a:r>
              <a:rPr lang="es" sz="1200" b="1" dirty="0" smtClean="0"/>
              <a:t>lycée IBNO AL YASSAMINE</a:t>
            </a:r>
            <a:endParaRPr sz="1200" b="1" dirty="0"/>
          </a:p>
        </p:txBody>
      </p:sp>
      <p:sp>
        <p:nvSpPr>
          <p:cNvPr id="189" name="Google Shape;189;p26"/>
          <p:cNvSpPr txBox="1">
            <a:spLocks noGrp="1"/>
          </p:cNvSpPr>
          <p:nvPr>
            <p:ph type="subTitle" idx="1"/>
          </p:nvPr>
        </p:nvSpPr>
        <p:spPr>
          <a:xfrm flipH="1">
            <a:off x="5098664" y="2499743"/>
            <a:ext cx="3649800" cy="3600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spcAft>
                <a:spcPts val="2100"/>
              </a:spcAft>
              <a:buFont typeface="Wingdings" pitchFamily="2" charset="2"/>
              <a:buChar char="Ø"/>
            </a:pPr>
            <a:r>
              <a:rPr lang="fr-FR" dirty="0"/>
              <a:t>D</a:t>
            </a:r>
            <a:r>
              <a:rPr lang="en" dirty="0"/>
              <a:t>iplome universitaire de technologie.</a:t>
            </a:r>
          </a:p>
          <a:p>
            <a:pPr marL="285750" indent="-285750">
              <a:spcAft>
                <a:spcPts val="2100"/>
              </a:spcAft>
              <a:buFont typeface="Wingdings" pitchFamily="2" charset="2"/>
              <a:buChar char="Ø"/>
            </a:pPr>
            <a:r>
              <a:rPr lang="fr-FR" dirty="0"/>
              <a:t>F</a:t>
            </a:r>
            <a:r>
              <a:rPr lang="en" dirty="0"/>
              <a:t>ilière: Gestion et administration des entreprises</a:t>
            </a:r>
          </a:p>
        </p:txBody>
      </p:sp>
      <p:cxnSp>
        <p:nvCxnSpPr>
          <p:cNvPr id="191" name="Google Shape;191;p26"/>
          <p:cNvCxnSpPr/>
          <p:nvPr/>
        </p:nvCxnSpPr>
        <p:spPr>
          <a:xfrm rot="10800000">
            <a:off x="3659865" y="3141500"/>
            <a:ext cx="44211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 flipH="1">
            <a:off x="3561740" y="2690548"/>
            <a:ext cx="4826684" cy="4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2019-2021: </a:t>
            </a:r>
            <a:r>
              <a:rPr lang="es" sz="1200" b="1" dirty="0" smtClean="0"/>
              <a:t>ECOLE SUPERIEUR DE TECHNOLOGIE</a:t>
            </a:r>
            <a:endParaRPr sz="1200" b="1" dirty="0"/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1"/>
          </p:nvPr>
        </p:nvSpPr>
        <p:spPr>
          <a:xfrm flipH="1">
            <a:off x="5081350" y="3435846"/>
            <a:ext cx="3523098" cy="4320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spcAft>
                <a:spcPts val="2100"/>
              </a:spcAft>
              <a:buFont typeface="Wingdings" pitchFamily="2" charset="2"/>
              <a:buChar char="Ø"/>
            </a:pPr>
            <a:r>
              <a:rPr lang="fr-FR" dirty="0"/>
              <a:t>L</a:t>
            </a:r>
            <a:r>
              <a:rPr lang="en" dirty="0" smtClean="0"/>
              <a:t>icence</a:t>
            </a:r>
            <a:endParaRPr lang="en" dirty="0"/>
          </a:p>
          <a:p>
            <a:pPr marL="285750" lvl="0" indent="-285750">
              <a:spcAft>
                <a:spcPts val="2100"/>
              </a:spcAft>
              <a:buFont typeface="Wingdings" pitchFamily="2" charset="2"/>
              <a:buChar char="Ø"/>
            </a:pPr>
            <a:r>
              <a:rPr lang="fr-FR" dirty="0" smtClean="0"/>
              <a:t>F</a:t>
            </a:r>
            <a:r>
              <a:rPr lang="en" dirty="0"/>
              <a:t>ilière: Management et gestion des entreprises</a:t>
            </a:r>
          </a:p>
        </p:txBody>
      </p:sp>
      <p:cxnSp>
        <p:nvCxnSpPr>
          <p:cNvPr id="195" name="Google Shape;195;p26"/>
          <p:cNvCxnSpPr/>
          <p:nvPr/>
        </p:nvCxnSpPr>
        <p:spPr>
          <a:xfrm rot="10800000">
            <a:off x="3659865" y="4073327"/>
            <a:ext cx="44211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26"/>
          <p:cNvSpPr txBox="1">
            <a:spLocks noGrp="1"/>
          </p:cNvSpPr>
          <p:nvPr>
            <p:ph type="subTitle" idx="1"/>
          </p:nvPr>
        </p:nvSpPr>
        <p:spPr>
          <a:xfrm flipH="1">
            <a:off x="3561740" y="3658698"/>
            <a:ext cx="3458532" cy="4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2021-2022: </a:t>
            </a:r>
            <a:r>
              <a:rPr lang="es" sz="1200" b="1" dirty="0" smtClean="0"/>
              <a:t>UNIVERSITE MUNDIAPOLIS</a:t>
            </a:r>
            <a:endParaRPr sz="1200" b="1" dirty="0"/>
          </a:p>
        </p:txBody>
      </p:sp>
      <p:cxnSp>
        <p:nvCxnSpPr>
          <p:cNvPr id="17" name="Google Shape;195;p26"/>
          <p:cNvCxnSpPr/>
          <p:nvPr/>
        </p:nvCxnSpPr>
        <p:spPr>
          <a:xfrm rot="10800000">
            <a:off x="3659865" y="4992476"/>
            <a:ext cx="44211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/>
          <p:nvPr/>
        </p:nvSpPr>
        <p:spPr>
          <a:xfrm>
            <a:off x="5076057" y="4078567"/>
            <a:ext cx="3004908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2100"/>
              </a:spcAft>
              <a:buClr>
                <a:srgbClr val="434343"/>
              </a:buClr>
              <a:buSzPts val="1100"/>
              <a:buFont typeface="Wingdings" pitchFamily="2" charset="2"/>
              <a:buChar char="Ø"/>
            </a:pPr>
            <a:r>
              <a:rPr lang="fr-FR" sz="1100" dirty="0" smtClean="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rPr>
              <a:t>Master</a:t>
            </a:r>
            <a:endParaRPr lang="en" sz="1100" dirty="0">
              <a:solidFill>
                <a:srgbClr val="434343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marL="285750" indent="-285750">
              <a:spcAft>
                <a:spcPts val="2100"/>
              </a:spcAft>
              <a:buClr>
                <a:srgbClr val="434343"/>
              </a:buClr>
              <a:buSzPts val="1100"/>
              <a:buFont typeface="Wingdings" pitchFamily="2" charset="2"/>
              <a:buChar char="Ø"/>
            </a:pPr>
            <a:r>
              <a:rPr lang="fr-FR" sz="1100" dirty="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rPr>
              <a:t>F</a:t>
            </a:r>
            <a:r>
              <a:rPr lang="en" sz="1100" dirty="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rPr>
              <a:t>ilière: </a:t>
            </a:r>
            <a:r>
              <a:rPr lang="en" sz="1100" dirty="0" smtClean="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rPr>
              <a:t>Comptabilité controle audit</a:t>
            </a:r>
            <a:endParaRPr lang="en" sz="1100" dirty="0">
              <a:solidFill>
                <a:srgbClr val="434343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20" name="Google Shape;196;p26"/>
          <p:cNvSpPr txBox="1">
            <a:spLocks/>
          </p:cNvSpPr>
          <p:nvPr/>
        </p:nvSpPr>
        <p:spPr>
          <a:xfrm flipH="1">
            <a:off x="3563888" y="4541459"/>
            <a:ext cx="3456384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None/>
              <a:defRPr sz="1100" b="0" i="0" u="none" strike="noStrike" cap="none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None/>
              <a:defRPr sz="1100" b="0" i="0" u="none" strike="noStrike" cap="none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None/>
              <a:defRPr sz="1100" b="0" i="0" u="none" strike="noStrike" cap="none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None/>
              <a:defRPr sz="1100" b="0" i="0" u="none" strike="noStrike" cap="none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None/>
              <a:defRPr sz="1100" b="0" i="0" u="none" strike="noStrike" cap="none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None/>
              <a:defRPr sz="1100" b="0" i="0" u="none" strike="noStrike" cap="none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None/>
              <a:defRPr sz="1100" b="0" i="0" u="none" strike="noStrike" cap="none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None/>
              <a:defRPr sz="1100" b="0" i="0" u="none" strike="noStrike" cap="none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None/>
              <a:defRPr sz="1100" b="0" i="0" u="none" strike="noStrike" cap="none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>
            <a:pPr marL="0" indent="0"/>
            <a:r>
              <a:rPr lang="es" sz="1200" dirty="0" smtClean="0"/>
              <a:t>2022-2024; </a:t>
            </a:r>
            <a:r>
              <a:rPr lang="es" sz="1200" b="1" dirty="0"/>
              <a:t>UNIVERSITE MUNDIAPOLIS</a:t>
            </a:r>
            <a:endParaRPr lang="e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ctrTitle" idx="3"/>
          </p:nvPr>
        </p:nvSpPr>
        <p:spPr>
          <a:xfrm>
            <a:off x="395536" y="555526"/>
            <a:ext cx="4272300" cy="2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400" b="1" dirty="0"/>
              <a:t>C</a:t>
            </a:r>
            <a:r>
              <a:rPr lang="en" sz="2400" b="1" dirty="0"/>
              <a:t>OMPETENT DE...</a:t>
            </a:r>
            <a:endParaRPr sz="2400" b="1" dirty="0"/>
          </a:p>
        </p:txBody>
      </p:sp>
      <p:sp>
        <p:nvSpPr>
          <p:cNvPr id="206" name="Google Shape;206;p27"/>
          <p:cNvSpPr txBox="1">
            <a:spLocks noGrp="1"/>
          </p:cNvSpPr>
          <p:nvPr>
            <p:ph type="title" idx="2"/>
          </p:nvPr>
        </p:nvSpPr>
        <p:spPr>
          <a:xfrm>
            <a:off x="3995936" y="699542"/>
            <a:ext cx="1296600" cy="3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03.</a:t>
            </a:r>
            <a:endParaRPr dirty="0"/>
          </a:p>
        </p:txBody>
      </p:sp>
      <p:sp>
        <p:nvSpPr>
          <p:cNvPr id="207" name="Google Shape;207;p27"/>
          <p:cNvSpPr txBox="1">
            <a:spLocks noGrp="1"/>
          </p:cNvSpPr>
          <p:nvPr>
            <p:ph type="subTitle" idx="4"/>
          </p:nvPr>
        </p:nvSpPr>
        <p:spPr>
          <a:xfrm>
            <a:off x="467544" y="1995686"/>
            <a:ext cx="4032448" cy="2520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1400" i="1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Analyser la situation de l'entreprise</a:t>
            </a:r>
          </a:p>
          <a:p>
            <a:pPr>
              <a:buFont typeface="Wingdings" pitchFamily="2" charset="2"/>
              <a:buChar char="Ø"/>
            </a:pPr>
            <a:endParaRPr lang="fr-FR" sz="1400" i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1400" i="1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Diminuer les couts </a:t>
            </a:r>
            <a:r>
              <a:rPr lang="fr-FR" sz="1400" i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et les charges </a:t>
            </a:r>
            <a:r>
              <a:rPr lang="fr-FR" sz="1400" i="1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de l’entreprise</a:t>
            </a:r>
          </a:p>
          <a:p>
            <a:pPr>
              <a:buFont typeface="Wingdings" pitchFamily="2" charset="2"/>
              <a:buChar char="Ø"/>
            </a:pPr>
            <a:endParaRPr lang="fr-FR" sz="1400" i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1400" i="1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Détecter les </a:t>
            </a:r>
            <a:r>
              <a:rPr lang="fr-FR" sz="1400" i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problèmes </a:t>
            </a:r>
            <a:r>
              <a:rPr lang="fr-FR" sz="1400" i="1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au sein de l’entreprise et trouver des solutions pour les résoudre </a:t>
            </a:r>
          </a:p>
          <a:p>
            <a:pPr>
              <a:buFont typeface="Wingdings" pitchFamily="2" charset="2"/>
              <a:buChar char="Ø"/>
            </a:pPr>
            <a:endParaRPr lang="fr-FR" sz="1400" i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1400" i="1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Gérer le stresse au sein de l’</a:t>
            </a:r>
            <a:r>
              <a:rPr lang="fr-FR" sz="1400" i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’</a:t>
            </a:r>
            <a:r>
              <a:rPr lang="fr-FR" sz="1400" i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é</a:t>
            </a:r>
            <a:r>
              <a:rPr lang="fr-FR" sz="1400" i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quipe</a:t>
            </a:r>
          </a:p>
          <a:p>
            <a:pPr>
              <a:buFont typeface="Wingdings" pitchFamily="2" charset="2"/>
              <a:buChar char="Ø"/>
            </a:pPr>
            <a:endParaRPr lang="fr-FR" sz="1400" i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1400" i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Capacités d’organisation et de planification</a:t>
            </a:r>
            <a:endParaRPr lang="fr-FR" sz="1400" i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Wingdings" pitchFamily="2" charset="2"/>
              <a:buChar char="Ø"/>
            </a:pPr>
            <a:endParaRPr lang="fr-FR" sz="1400" i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</p:txBody>
      </p:sp>
      <p:pic>
        <p:nvPicPr>
          <p:cNvPr id="1026" name="Picture 2" descr="L&amp;#39;humain : une valeur capitale pour la performance de votre entrepri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059582"/>
            <a:ext cx="346635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ctrTitle"/>
          </p:nvPr>
        </p:nvSpPr>
        <p:spPr>
          <a:xfrm>
            <a:off x="625348" y="267494"/>
            <a:ext cx="6322915" cy="760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ym typeface="Cutive Mono"/>
              </a:rPr>
              <a:t>P</a:t>
            </a:r>
            <a:r>
              <a:rPr lang="es" sz="2400" dirty="0"/>
              <a:t>ROJET PERSONNEL ET PROFESSIONNEL</a:t>
            </a:r>
            <a:endParaRPr sz="2400" dirty="0">
              <a:sym typeface="Cutive Mono"/>
            </a:endParaRPr>
          </a:p>
        </p:txBody>
      </p:sp>
      <p:grpSp>
        <p:nvGrpSpPr>
          <p:cNvPr id="239" name="Google Shape;239;p29"/>
          <p:cNvGrpSpPr/>
          <p:nvPr/>
        </p:nvGrpSpPr>
        <p:grpSpPr>
          <a:xfrm>
            <a:off x="2564338" y="2026712"/>
            <a:ext cx="562237" cy="577765"/>
            <a:chOff x="1260750" y="238125"/>
            <a:chExt cx="5078925" cy="5219200"/>
          </a:xfrm>
        </p:grpSpPr>
        <p:sp>
          <p:nvSpPr>
            <p:cNvPr id="240" name="Google Shape;240;p29"/>
            <p:cNvSpPr/>
            <p:nvPr/>
          </p:nvSpPr>
          <p:spPr>
            <a:xfrm>
              <a:off x="4741275" y="238125"/>
              <a:ext cx="1598400" cy="1631825"/>
            </a:xfrm>
            <a:custGeom>
              <a:avLst/>
              <a:gdLst/>
              <a:ahLst/>
              <a:cxnLst/>
              <a:rect l="l" t="t" r="r" b="b"/>
              <a:pathLst>
                <a:path w="63936" h="65273" extrusionOk="0">
                  <a:moveTo>
                    <a:pt x="53041" y="6133"/>
                  </a:moveTo>
                  <a:cubicBezTo>
                    <a:pt x="53073" y="10210"/>
                    <a:pt x="52715" y="18235"/>
                    <a:pt x="49942" y="26455"/>
                  </a:cubicBezTo>
                  <a:lnTo>
                    <a:pt x="49942" y="25346"/>
                  </a:lnTo>
                  <a:cubicBezTo>
                    <a:pt x="49942" y="23878"/>
                    <a:pt x="48898" y="22638"/>
                    <a:pt x="47430" y="22345"/>
                  </a:cubicBezTo>
                  <a:cubicBezTo>
                    <a:pt x="46973" y="22247"/>
                    <a:pt x="35654" y="20159"/>
                    <a:pt x="17420" y="20159"/>
                  </a:cubicBezTo>
                  <a:cubicBezTo>
                    <a:pt x="15724" y="20159"/>
                    <a:pt x="14354" y="21529"/>
                    <a:pt x="14354" y="23225"/>
                  </a:cubicBezTo>
                  <a:lnTo>
                    <a:pt x="14354" y="24465"/>
                  </a:lnTo>
                  <a:cubicBezTo>
                    <a:pt x="13636" y="18920"/>
                    <a:pt x="13832" y="12232"/>
                    <a:pt x="18040" y="10732"/>
                  </a:cubicBezTo>
                  <a:cubicBezTo>
                    <a:pt x="18986" y="10406"/>
                    <a:pt x="19703" y="9623"/>
                    <a:pt x="19964" y="8644"/>
                  </a:cubicBezTo>
                  <a:cubicBezTo>
                    <a:pt x="19997" y="8546"/>
                    <a:pt x="20682" y="6133"/>
                    <a:pt x="23552" y="6133"/>
                  </a:cubicBezTo>
                  <a:close/>
                  <a:moveTo>
                    <a:pt x="9591" y="34479"/>
                  </a:moveTo>
                  <a:lnTo>
                    <a:pt x="9591" y="42243"/>
                  </a:lnTo>
                  <a:cubicBezTo>
                    <a:pt x="9428" y="42243"/>
                    <a:pt x="9298" y="42210"/>
                    <a:pt x="9134" y="42177"/>
                  </a:cubicBezTo>
                  <a:cubicBezTo>
                    <a:pt x="7373" y="41753"/>
                    <a:pt x="6133" y="40188"/>
                    <a:pt x="6133" y="38361"/>
                  </a:cubicBezTo>
                  <a:cubicBezTo>
                    <a:pt x="6133" y="36534"/>
                    <a:pt x="7340" y="35001"/>
                    <a:pt x="9134" y="34544"/>
                  </a:cubicBezTo>
                  <a:cubicBezTo>
                    <a:pt x="9298" y="34512"/>
                    <a:pt x="9428" y="34479"/>
                    <a:pt x="9591" y="34479"/>
                  </a:cubicBezTo>
                  <a:close/>
                  <a:moveTo>
                    <a:pt x="54346" y="34479"/>
                  </a:moveTo>
                  <a:cubicBezTo>
                    <a:pt x="54509" y="34479"/>
                    <a:pt x="54672" y="34512"/>
                    <a:pt x="54835" y="34544"/>
                  </a:cubicBezTo>
                  <a:cubicBezTo>
                    <a:pt x="56596" y="34968"/>
                    <a:pt x="57803" y="36534"/>
                    <a:pt x="57803" y="38361"/>
                  </a:cubicBezTo>
                  <a:cubicBezTo>
                    <a:pt x="57803" y="40188"/>
                    <a:pt x="56564" y="41753"/>
                    <a:pt x="54802" y="42177"/>
                  </a:cubicBezTo>
                  <a:cubicBezTo>
                    <a:pt x="54639" y="42210"/>
                    <a:pt x="54509" y="42243"/>
                    <a:pt x="54346" y="42243"/>
                  </a:cubicBezTo>
                  <a:lnTo>
                    <a:pt x="54346" y="34479"/>
                  </a:lnTo>
                  <a:close/>
                  <a:moveTo>
                    <a:pt x="20486" y="26292"/>
                  </a:moveTo>
                  <a:cubicBezTo>
                    <a:pt x="31707" y="26455"/>
                    <a:pt x="39928" y="27401"/>
                    <a:pt x="43809" y="27955"/>
                  </a:cubicBezTo>
                  <a:lnTo>
                    <a:pt x="43809" y="30630"/>
                  </a:lnTo>
                  <a:cubicBezTo>
                    <a:pt x="43809" y="32131"/>
                    <a:pt x="44886" y="33403"/>
                    <a:pt x="46354" y="33664"/>
                  </a:cubicBezTo>
                  <a:lnTo>
                    <a:pt x="48246" y="33957"/>
                  </a:lnTo>
                  <a:lnTo>
                    <a:pt x="48246" y="42895"/>
                  </a:lnTo>
                  <a:cubicBezTo>
                    <a:pt x="48246" y="51866"/>
                    <a:pt x="40939" y="59140"/>
                    <a:pt x="31968" y="59140"/>
                  </a:cubicBezTo>
                  <a:cubicBezTo>
                    <a:pt x="22998" y="59140"/>
                    <a:pt x="15724" y="51866"/>
                    <a:pt x="15724" y="42895"/>
                  </a:cubicBezTo>
                  <a:lnTo>
                    <a:pt x="15724" y="33990"/>
                  </a:lnTo>
                  <a:lnTo>
                    <a:pt x="17877" y="33664"/>
                  </a:lnTo>
                  <a:cubicBezTo>
                    <a:pt x="19377" y="33435"/>
                    <a:pt x="20486" y="32131"/>
                    <a:pt x="20486" y="30630"/>
                  </a:cubicBezTo>
                  <a:lnTo>
                    <a:pt x="20486" y="26292"/>
                  </a:lnTo>
                  <a:close/>
                  <a:moveTo>
                    <a:pt x="23552" y="0"/>
                  </a:moveTo>
                  <a:cubicBezTo>
                    <a:pt x="18659" y="0"/>
                    <a:pt x="15854" y="3066"/>
                    <a:pt x="14647" y="5545"/>
                  </a:cubicBezTo>
                  <a:cubicBezTo>
                    <a:pt x="6394" y="9688"/>
                    <a:pt x="7569" y="21986"/>
                    <a:pt x="8808" y="28412"/>
                  </a:cubicBezTo>
                  <a:cubicBezTo>
                    <a:pt x="8417" y="28445"/>
                    <a:pt x="8025" y="28510"/>
                    <a:pt x="7667" y="28608"/>
                  </a:cubicBezTo>
                  <a:cubicBezTo>
                    <a:pt x="3165" y="29717"/>
                    <a:pt x="1" y="33729"/>
                    <a:pt x="1" y="38361"/>
                  </a:cubicBezTo>
                  <a:cubicBezTo>
                    <a:pt x="1" y="43058"/>
                    <a:pt x="3198" y="47070"/>
                    <a:pt x="7732" y="48114"/>
                  </a:cubicBezTo>
                  <a:cubicBezTo>
                    <a:pt x="8482" y="48310"/>
                    <a:pt x="9265" y="48408"/>
                    <a:pt x="10048" y="48408"/>
                  </a:cubicBezTo>
                  <a:cubicBezTo>
                    <a:pt x="10113" y="48408"/>
                    <a:pt x="10211" y="48375"/>
                    <a:pt x="10276" y="48375"/>
                  </a:cubicBezTo>
                  <a:cubicBezTo>
                    <a:pt x="12723" y="58063"/>
                    <a:pt x="21530" y="65272"/>
                    <a:pt x="31968" y="65272"/>
                  </a:cubicBezTo>
                  <a:cubicBezTo>
                    <a:pt x="42407" y="65272"/>
                    <a:pt x="51214" y="58063"/>
                    <a:pt x="53661" y="48375"/>
                  </a:cubicBezTo>
                  <a:cubicBezTo>
                    <a:pt x="53758" y="48408"/>
                    <a:pt x="53824" y="48408"/>
                    <a:pt x="53889" y="48408"/>
                  </a:cubicBezTo>
                  <a:cubicBezTo>
                    <a:pt x="54672" y="48408"/>
                    <a:pt x="55455" y="48310"/>
                    <a:pt x="56205" y="48114"/>
                  </a:cubicBezTo>
                  <a:cubicBezTo>
                    <a:pt x="60739" y="47070"/>
                    <a:pt x="63936" y="43058"/>
                    <a:pt x="63936" y="38361"/>
                  </a:cubicBezTo>
                  <a:cubicBezTo>
                    <a:pt x="63936" y="33729"/>
                    <a:pt x="60772" y="29717"/>
                    <a:pt x="56303" y="28608"/>
                  </a:cubicBezTo>
                  <a:cubicBezTo>
                    <a:pt x="56107" y="28575"/>
                    <a:pt x="55911" y="28510"/>
                    <a:pt x="55683" y="28477"/>
                  </a:cubicBezTo>
                  <a:cubicBezTo>
                    <a:pt x="60087" y="15560"/>
                    <a:pt x="59075" y="3360"/>
                    <a:pt x="59043" y="2773"/>
                  </a:cubicBezTo>
                  <a:cubicBezTo>
                    <a:pt x="58880" y="1207"/>
                    <a:pt x="57575" y="0"/>
                    <a:pt x="559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1312925" y="3825825"/>
              <a:ext cx="1545400" cy="1631500"/>
            </a:xfrm>
            <a:custGeom>
              <a:avLst/>
              <a:gdLst/>
              <a:ahLst/>
              <a:cxnLst/>
              <a:rect l="l" t="t" r="r" b="b"/>
              <a:pathLst>
                <a:path w="61816" h="65260" extrusionOk="0">
                  <a:moveTo>
                    <a:pt x="30598" y="6119"/>
                  </a:moveTo>
                  <a:cubicBezTo>
                    <a:pt x="31153" y="6119"/>
                    <a:pt x="31740" y="6119"/>
                    <a:pt x="32360" y="6152"/>
                  </a:cubicBezTo>
                  <a:cubicBezTo>
                    <a:pt x="39634" y="6478"/>
                    <a:pt x="44951" y="8729"/>
                    <a:pt x="48181" y="12806"/>
                  </a:cubicBezTo>
                  <a:cubicBezTo>
                    <a:pt x="51867" y="17536"/>
                    <a:pt x="52128" y="23767"/>
                    <a:pt x="51899" y="27224"/>
                  </a:cubicBezTo>
                  <a:cubicBezTo>
                    <a:pt x="39177" y="26017"/>
                    <a:pt x="38753" y="19885"/>
                    <a:pt x="38721" y="19265"/>
                  </a:cubicBezTo>
                  <a:cubicBezTo>
                    <a:pt x="38884" y="17862"/>
                    <a:pt x="38003" y="16623"/>
                    <a:pt x="36666" y="16134"/>
                  </a:cubicBezTo>
                  <a:cubicBezTo>
                    <a:pt x="36367" y="16032"/>
                    <a:pt x="36060" y="15983"/>
                    <a:pt x="35755" y="15983"/>
                  </a:cubicBezTo>
                  <a:cubicBezTo>
                    <a:pt x="34695" y="15983"/>
                    <a:pt x="33660" y="16566"/>
                    <a:pt x="33078" y="17504"/>
                  </a:cubicBezTo>
                  <a:cubicBezTo>
                    <a:pt x="30142" y="22266"/>
                    <a:pt x="18627" y="26017"/>
                    <a:pt x="10146" y="27812"/>
                  </a:cubicBezTo>
                  <a:cubicBezTo>
                    <a:pt x="10244" y="23180"/>
                    <a:pt x="10994" y="15775"/>
                    <a:pt x="15854" y="11012"/>
                  </a:cubicBezTo>
                  <a:cubicBezTo>
                    <a:pt x="19214" y="7750"/>
                    <a:pt x="24172" y="6119"/>
                    <a:pt x="30598" y="6119"/>
                  </a:cubicBezTo>
                  <a:close/>
                  <a:moveTo>
                    <a:pt x="9102" y="34238"/>
                  </a:moveTo>
                  <a:lnTo>
                    <a:pt x="9102" y="39326"/>
                  </a:lnTo>
                  <a:lnTo>
                    <a:pt x="9069" y="39326"/>
                  </a:lnTo>
                  <a:cubicBezTo>
                    <a:pt x="7667" y="38968"/>
                    <a:pt x="6721" y="37728"/>
                    <a:pt x="6721" y="36293"/>
                  </a:cubicBezTo>
                  <a:cubicBezTo>
                    <a:pt x="6721" y="35640"/>
                    <a:pt x="6916" y="35021"/>
                    <a:pt x="7275" y="34499"/>
                  </a:cubicBezTo>
                  <a:lnTo>
                    <a:pt x="7601" y="34499"/>
                  </a:lnTo>
                  <a:cubicBezTo>
                    <a:pt x="7862" y="34433"/>
                    <a:pt x="8384" y="34368"/>
                    <a:pt x="9102" y="34238"/>
                  </a:cubicBezTo>
                  <a:close/>
                  <a:moveTo>
                    <a:pt x="49583" y="33226"/>
                  </a:moveTo>
                  <a:cubicBezTo>
                    <a:pt x="50986" y="33585"/>
                    <a:pt x="51964" y="34825"/>
                    <a:pt x="51964" y="36293"/>
                  </a:cubicBezTo>
                  <a:cubicBezTo>
                    <a:pt x="51964" y="37728"/>
                    <a:pt x="50953" y="39000"/>
                    <a:pt x="49583" y="39326"/>
                  </a:cubicBezTo>
                  <a:lnTo>
                    <a:pt x="49583" y="33226"/>
                  </a:lnTo>
                  <a:close/>
                  <a:moveTo>
                    <a:pt x="34317" y="24908"/>
                  </a:moveTo>
                  <a:cubicBezTo>
                    <a:pt x="34709" y="25593"/>
                    <a:pt x="35230" y="26278"/>
                    <a:pt x="35850" y="26996"/>
                  </a:cubicBezTo>
                  <a:cubicBezTo>
                    <a:pt x="37742" y="29051"/>
                    <a:pt x="40287" y="30617"/>
                    <a:pt x="43451" y="31726"/>
                  </a:cubicBezTo>
                  <a:lnTo>
                    <a:pt x="43451" y="40305"/>
                  </a:lnTo>
                  <a:cubicBezTo>
                    <a:pt x="43451" y="40762"/>
                    <a:pt x="43418" y="41251"/>
                    <a:pt x="43385" y="41708"/>
                  </a:cubicBezTo>
                  <a:cubicBezTo>
                    <a:pt x="42668" y="48949"/>
                    <a:pt x="36633" y="54429"/>
                    <a:pt x="29326" y="54429"/>
                  </a:cubicBezTo>
                  <a:cubicBezTo>
                    <a:pt x="22052" y="54429"/>
                    <a:pt x="16017" y="48851"/>
                    <a:pt x="15300" y="41773"/>
                  </a:cubicBezTo>
                  <a:cubicBezTo>
                    <a:pt x="15300" y="41740"/>
                    <a:pt x="15300" y="41708"/>
                    <a:pt x="15300" y="41708"/>
                  </a:cubicBezTo>
                  <a:cubicBezTo>
                    <a:pt x="15234" y="41251"/>
                    <a:pt x="15234" y="40762"/>
                    <a:pt x="15234" y="40305"/>
                  </a:cubicBezTo>
                  <a:lnTo>
                    <a:pt x="15234" y="32900"/>
                  </a:lnTo>
                  <a:cubicBezTo>
                    <a:pt x="21139" y="31432"/>
                    <a:pt x="29098" y="28888"/>
                    <a:pt x="34317" y="24908"/>
                  </a:cubicBezTo>
                  <a:close/>
                  <a:moveTo>
                    <a:pt x="9787" y="45589"/>
                  </a:moveTo>
                  <a:cubicBezTo>
                    <a:pt x="11190" y="50678"/>
                    <a:pt x="14484" y="54984"/>
                    <a:pt x="18921" y="57659"/>
                  </a:cubicBezTo>
                  <a:cubicBezTo>
                    <a:pt x="14125" y="56843"/>
                    <a:pt x="10211" y="55865"/>
                    <a:pt x="8091" y="54951"/>
                  </a:cubicBezTo>
                  <a:cubicBezTo>
                    <a:pt x="7014" y="54527"/>
                    <a:pt x="6884" y="54038"/>
                    <a:pt x="6786" y="53810"/>
                  </a:cubicBezTo>
                  <a:cubicBezTo>
                    <a:pt x="6623" y="53222"/>
                    <a:pt x="6362" y="50939"/>
                    <a:pt x="9787" y="45589"/>
                  </a:cubicBezTo>
                  <a:close/>
                  <a:moveTo>
                    <a:pt x="51247" y="45231"/>
                  </a:moveTo>
                  <a:cubicBezTo>
                    <a:pt x="51964" y="46862"/>
                    <a:pt x="52747" y="48656"/>
                    <a:pt x="53595" y="50613"/>
                  </a:cubicBezTo>
                  <a:cubicBezTo>
                    <a:pt x="54965" y="53777"/>
                    <a:pt x="53791" y="54951"/>
                    <a:pt x="53302" y="55441"/>
                  </a:cubicBezTo>
                  <a:cubicBezTo>
                    <a:pt x="51018" y="57757"/>
                    <a:pt x="44984" y="59094"/>
                    <a:pt x="36796" y="59127"/>
                  </a:cubicBezTo>
                  <a:cubicBezTo>
                    <a:pt x="42700" y="56811"/>
                    <a:pt x="47235" y="51820"/>
                    <a:pt x="48898" y="45557"/>
                  </a:cubicBezTo>
                  <a:cubicBezTo>
                    <a:pt x="49583" y="45524"/>
                    <a:pt x="50268" y="45459"/>
                    <a:pt x="50953" y="45296"/>
                  </a:cubicBezTo>
                  <a:cubicBezTo>
                    <a:pt x="51051" y="45263"/>
                    <a:pt x="51149" y="45231"/>
                    <a:pt x="51247" y="45231"/>
                  </a:cubicBezTo>
                  <a:close/>
                  <a:moveTo>
                    <a:pt x="30481" y="1"/>
                  </a:moveTo>
                  <a:cubicBezTo>
                    <a:pt x="22462" y="1"/>
                    <a:pt x="16111" y="2231"/>
                    <a:pt x="11581" y="6641"/>
                  </a:cubicBezTo>
                  <a:cubicBezTo>
                    <a:pt x="4470" y="13589"/>
                    <a:pt x="3981" y="23897"/>
                    <a:pt x="4013" y="29084"/>
                  </a:cubicBezTo>
                  <a:cubicBezTo>
                    <a:pt x="1860" y="30813"/>
                    <a:pt x="588" y="33422"/>
                    <a:pt x="588" y="36293"/>
                  </a:cubicBezTo>
                  <a:cubicBezTo>
                    <a:pt x="588" y="39131"/>
                    <a:pt x="1860" y="41708"/>
                    <a:pt x="3948" y="43404"/>
                  </a:cubicBezTo>
                  <a:cubicBezTo>
                    <a:pt x="980" y="48395"/>
                    <a:pt x="1" y="52374"/>
                    <a:pt x="947" y="55538"/>
                  </a:cubicBezTo>
                  <a:cubicBezTo>
                    <a:pt x="1404" y="57169"/>
                    <a:pt x="2643" y="59355"/>
                    <a:pt x="5742" y="60627"/>
                  </a:cubicBezTo>
                  <a:cubicBezTo>
                    <a:pt x="10961" y="62747"/>
                    <a:pt x="21758" y="64672"/>
                    <a:pt x="31414" y="65129"/>
                  </a:cubicBezTo>
                  <a:cubicBezTo>
                    <a:pt x="32947" y="65227"/>
                    <a:pt x="34578" y="65259"/>
                    <a:pt x="36209" y="65259"/>
                  </a:cubicBezTo>
                  <a:cubicBezTo>
                    <a:pt x="44364" y="65259"/>
                    <a:pt x="53334" y="64117"/>
                    <a:pt x="57673" y="59714"/>
                  </a:cubicBezTo>
                  <a:cubicBezTo>
                    <a:pt x="59369" y="58018"/>
                    <a:pt x="61816" y="54234"/>
                    <a:pt x="59239" y="48199"/>
                  </a:cubicBezTo>
                  <a:cubicBezTo>
                    <a:pt x="58195" y="45785"/>
                    <a:pt x="57216" y="43600"/>
                    <a:pt x="56335" y="41675"/>
                  </a:cubicBezTo>
                  <a:cubicBezTo>
                    <a:pt x="57445" y="40174"/>
                    <a:pt x="58064" y="38283"/>
                    <a:pt x="58064" y="36293"/>
                  </a:cubicBezTo>
                  <a:cubicBezTo>
                    <a:pt x="58064" y="34825"/>
                    <a:pt x="57738" y="33422"/>
                    <a:pt x="57118" y="32183"/>
                  </a:cubicBezTo>
                  <a:cubicBezTo>
                    <a:pt x="57347" y="31856"/>
                    <a:pt x="57510" y="31498"/>
                    <a:pt x="57608" y="31074"/>
                  </a:cubicBezTo>
                  <a:cubicBezTo>
                    <a:pt x="57706" y="30552"/>
                    <a:pt x="60119" y="18189"/>
                    <a:pt x="53041" y="9088"/>
                  </a:cubicBezTo>
                  <a:cubicBezTo>
                    <a:pt x="48670" y="3477"/>
                    <a:pt x="41787" y="443"/>
                    <a:pt x="32621" y="52"/>
                  </a:cubicBezTo>
                  <a:cubicBezTo>
                    <a:pt x="31895" y="18"/>
                    <a:pt x="31182" y="1"/>
                    <a:pt x="304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2866450" y="1226500"/>
              <a:ext cx="2012675" cy="3400650"/>
            </a:xfrm>
            <a:custGeom>
              <a:avLst/>
              <a:gdLst/>
              <a:ahLst/>
              <a:cxnLst/>
              <a:rect l="l" t="t" r="r" b="b"/>
              <a:pathLst>
                <a:path w="80507" h="136026" extrusionOk="0">
                  <a:moveTo>
                    <a:pt x="42798" y="88172"/>
                  </a:moveTo>
                  <a:lnTo>
                    <a:pt x="42798" y="96620"/>
                  </a:lnTo>
                  <a:lnTo>
                    <a:pt x="37775" y="96620"/>
                  </a:lnTo>
                  <a:lnTo>
                    <a:pt x="37775" y="88172"/>
                  </a:lnTo>
                  <a:close/>
                  <a:moveTo>
                    <a:pt x="55389" y="102720"/>
                  </a:moveTo>
                  <a:lnTo>
                    <a:pt x="55389" y="103960"/>
                  </a:lnTo>
                  <a:lnTo>
                    <a:pt x="25216" y="103960"/>
                  </a:lnTo>
                  <a:lnTo>
                    <a:pt x="25216" y="102720"/>
                  </a:lnTo>
                  <a:close/>
                  <a:moveTo>
                    <a:pt x="55389" y="110092"/>
                  </a:moveTo>
                  <a:lnTo>
                    <a:pt x="55389" y="111625"/>
                  </a:lnTo>
                  <a:lnTo>
                    <a:pt x="25216" y="111625"/>
                  </a:lnTo>
                  <a:lnTo>
                    <a:pt x="25216" y="110092"/>
                  </a:lnTo>
                  <a:close/>
                  <a:moveTo>
                    <a:pt x="54737" y="117725"/>
                  </a:moveTo>
                  <a:cubicBezTo>
                    <a:pt x="54182" y="118410"/>
                    <a:pt x="53367" y="118834"/>
                    <a:pt x="52454" y="118834"/>
                  </a:cubicBezTo>
                  <a:lnTo>
                    <a:pt x="28119" y="118834"/>
                  </a:lnTo>
                  <a:cubicBezTo>
                    <a:pt x="27206" y="118834"/>
                    <a:pt x="26390" y="118410"/>
                    <a:pt x="25868" y="117725"/>
                  </a:cubicBezTo>
                  <a:close/>
                  <a:moveTo>
                    <a:pt x="47724" y="124934"/>
                  </a:moveTo>
                  <a:cubicBezTo>
                    <a:pt x="46517" y="127838"/>
                    <a:pt x="43646" y="129893"/>
                    <a:pt x="40286" y="129893"/>
                  </a:cubicBezTo>
                  <a:cubicBezTo>
                    <a:pt x="36959" y="129893"/>
                    <a:pt x="34089" y="127838"/>
                    <a:pt x="32882" y="124934"/>
                  </a:cubicBezTo>
                  <a:close/>
                  <a:moveTo>
                    <a:pt x="40286" y="0"/>
                  </a:moveTo>
                  <a:cubicBezTo>
                    <a:pt x="29620" y="0"/>
                    <a:pt x="19573" y="4143"/>
                    <a:pt x="11972" y="11646"/>
                  </a:cubicBezTo>
                  <a:cubicBezTo>
                    <a:pt x="4405" y="19148"/>
                    <a:pt x="197" y="29162"/>
                    <a:pt x="99" y="39862"/>
                  </a:cubicBezTo>
                  <a:cubicBezTo>
                    <a:pt x="1" y="49615"/>
                    <a:pt x="3459" y="59042"/>
                    <a:pt x="9819" y="66414"/>
                  </a:cubicBezTo>
                  <a:cubicBezTo>
                    <a:pt x="17028" y="74798"/>
                    <a:pt x="21008" y="85464"/>
                    <a:pt x="21008" y="96457"/>
                  </a:cubicBezTo>
                  <a:lnTo>
                    <a:pt x="21008" y="97795"/>
                  </a:lnTo>
                  <a:cubicBezTo>
                    <a:pt x="19834" y="98741"/>
                    <a:pt x="19116" y="100176"/>
                    <a:pt x="19116" y="101807"/>
                  </a:cubicBezTo>
                  <a:lnTo>
                    <a:pt x="19116" y="115899"/>
                  </a:lnTo>
                  <a:cubicBezTo>
                    <a:pt x="19116" y="120302"/>
                    <a:pt x="22280" y="123988"/>
                    <a:pt x="26456" y="124771"/>
                  </a:cubicBezTo>
                  <a:cubicBezTo>
                    <a:pt x="27793" y="131197"/>
                    <a:pt x="33501" y="136025"/>
                    <a:pt x="40286" y="136025"/>
                  </a:cubicBezTo>
                  <a:cubicBezTo>
                    <a:pt x="47104" y="136025"/>
                    <a:pt x="52780" y="131197"/>
                    <a:pt x="54117" y="124771"/>
                  </a:cubicBezTo>
                  <a:cubicBezTo>
                    <a:pt x="58325" y="123988"/>
                    <a:pt x="61489" y="120302"/>
                    <a:pt x="61489" y="115899"/>
                  </a:cubicBezTo>
                  <a:lnTo>
                    <a:pt x="61489" y="101807"/>
                  </a:lnTo>
                  <a:cubicBezTo>
                    <a:pt x="61489" y="100176"/>
                    <a:pt x="60739" y="98741"/>
                    <a:pt x="59565" y="97795"/>
                  </a:cubicBezTo>
                  <a:lnTo>
                    <a:pt x="59565" y="96457"/>
                  </a:lnTo>
                  <a:cubicBezTo>
                    <a:pt x="59565" y="85562"/>
                    <a:pt x="63610" y="74830"/>
                    <a:pt x="70916" y="66251"/>
                  </a:cubicBezTo>
                  <a:cubicBezTo>
                    <a:pt x="71960" y="65012"/>
                    <a:pt x="72939" y="63707"/>
                    <a:pt x="73852" y="62337"/>
                  </a:cubicBezTo>
                  <a:cubicBezTo>
                    <a:pt x="74766" y="60934"/>
                    <a:pt x="74374" y="59042"/>
                    <a:pt x="72971" y="58129"/>
                  </a:cubicBezTo>
                  <a:cubicBezTo>
                    <a:pt x="72452" y="57778"/>
                    <a:pt x="71865" y="57612"/>
                    <a:pt x="71284" y="57612"/>
                  </a:cubicBezTo>
                  <a:cubicBezTo>
                    <a:pt x="70297" y="57612"/>
                    <a:pt x="69326" y="58094"/>
                    <a:pt x="68731" y="58977"/>
                  </a:cubicBezTo>
                  <a:cubicBezTo>
                    <a:pt x="67981" y="60119"/>
                    <a:pt x="67133" y="61228"/>
                    <a:pt x="66252" y="62304"/>
                  </a:cubicBezTo>
                  <a:cubicBezTo>
                    <a:pt x="57999" y="71960"/>
                    <a:pt x="53465" y="84094"/>
                    <a:pt x="53465" y="96457"/>
                  </a:cubicBezTo>
                  <a:lnTo>
                    <a:pt x="53465" y="96620"/>
                  </a:lnTo>
                  <a:lnTo>
                    <a:pt x="48931" y="96620"/>
                  </a:lnTo>
                  <a:lnTo>
                    <a:pt x="48931" y="85138"/>
                  </a:lnTo>
                  <a:cubicBezTo>
                    <a:pt x="48931" y="83442"/>
                    <a:pt x="47561" y="82072"/>
                    <a:pt x="45864" y="82072"/>
                  </a:cubicBezTo>
                  <a:lnTo>
                    <a:pt x="34708" y="82072"/>
                  </a:lnTo>
                  <a:cubicBezTo>
                    <a:pt x="33045" y="82072"/>
                    <a:pt x="31675" y="83442"/>
                    <a:pt x="31675" y="85138"/>
                  </a:cubicBezTo>
                  <a:lnTo>
                    <a:pt x="31675" y="96620"/>
                  </a:lnTo>
                  <a:lnTo>
                    <a:pt x="27141" y="96620"/>
                  </a:lnTo>
                  <a:lnTo>
                    <a:pt x="27141" y="96457"/>
                  </a:lnTo>
                  <a:cubicBezTo>
                    <a:pt x="27141" y="83996"/>
                    <a:pt x="22639" y="71927"/>
                    <a:pt x="14451" y="62435"/>
                  </a:cubicBezTo>
                  <a:cubicBezTo>
                    <a:pt x="9069" y="56172"/>
                    <a:pt x="6133" y="48180"/>
                    <a:pt x="6231" y="39894"/>
                  </a:cubicBezTo>
                  <a:cubicBezTo>
                    <a:pt x="6362" y="21268"/>
                    <a:pt x="21660" y="6133"/>
                    <a:pt x="40286" y="6133"/>
                  </a:cubicBezTo>
                  <a:cubicBezTo>
                    <a:pt x="59075" y="6133"/>
                    <a:pt x="74374" y="21399"/>
                    <a:pt x="74374" y="40188"/>
                  </a:cubicBezTo>
                  <a:cubicBezTo>
                    <a:pt x="74374" y="43058"/>
                    <a:pt x="74015" y="45896"/>
                    <a:pt x="73330" y="48636"/>
                  </a:cubicBezTo>
                  <a:cubicBezTo>
                    <a:pt x="72906" y="50267"/>
                    <a:pt x="73885" y="51964"/>
                    <a:pt x="75516" y="52355"/>
                  </a:cubicBezTo>
                  <a:cubicBezTo>
                    <a:pt x="75778" y="52422"/>
                    <a:pt x="76041" y="52454"/>
                    <a:pt x="76298" y="52454"/>
                  </a:cubicBezTo>
                  <a:cubicBezTo>
                    <a:pt x="77673" y="52454"/>
                    <a:pt x="78905" y="51543"/>
                    <a:pt x="79234" y="50170"/>
                  </a:cubicBezTo>
                  <a:cubicBezTo>
                    <a:pt x="80083" y="46908"/>
                    <a:pt x="80507" y="43580"/>
                    <a:pt x="80507" y="40188"/>
                  </a:cubicBezTo>
                  <a:cubicBezTo>
                    <a:pt x="80507" y="18039"/>
                    <a:pt x="62468" y="0"/>
                    <a:pt x="402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2970850" y="614875"/>
              <a:ext cx="1725600" cy="438750"/>
            </a:xfrm>
            <a:custGeom>
              <a:avLst/>
              <a:gdLst/>
              <a:ahLst/>
              <a:cxnLst/>
              <a:rect l="l" t="t" r="r" b="b"/>
              <a:pathLst>
                <a:path w="69024" h="17550" extrusionOk="0">
                  <a:moveTo>
                    <a:pt x="3034" y="0"/>
                  </a:moveTo>
                  <a:cubicBezTo>
                    <a:pt x="1370" y="0"/>
                    <a:pt x="0" y="1370"/>
                    <a:pt x="0" y="3034"/>
                  </a:cubicBezTo>
                  <a:cubicBezTo>
                    <a:pt x="0" y="4730"/>
                    <a:pt x="1370" y="6100"/>
                    <a:pt x="3034" y="6100"/>
                  </a:cubicBezTo>
                  <a:lnTo>
                    <a:pt x="31446" y="6100"/>
                  </a:lnTo>
                  <a:lnTo>
                    <a:pt x="31446" y="14484"/>
                  </a:lnTo>
                  <a:cubicBezTo>
                    <a:pt x="31446" y="16180"/>
                    <a:pt x="32816" y="17550"/>
                    <a:pt x="34512" y="17550"/>
                  </a:cubicBezTo>
                  <a:cubicBezTo>
                    <a:pt x="36208" y="17550"/>
                    <a:pt x="37578" y="16180"/>
                    <a:pt x="37578" y="14484"/>
                  </a:cubicBezTo>
                  <a:lnTo>
                    <a:pt x="37578" y="6100"/>
                  </a:lnTo>
                  <a:lnTo>
                    <a:pt x="65990" y="6100"/>
                  </a:lnTo>
                  <a:cubicBezTo>
                    <a:pt x="67654" y="6100"/>
                    <a:pt x="69024" y="4730"/>
                    <a:pt x="69024" y="3034"/>
                  </a:cubicBezTo>
                  <a:cubicBezTo>
                    <a:pt x="69024" y="1370"/>
                    <a:pt x="67654" y="0"/>
                    <a:pt x="659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2970850" y="4760850"/>
              <a:ext cx="1725600" cy="438775"/>
            </a:xfrm>
            <a:custGeom>
              <a:avLst/>
              <a:gdLst/>
              <a:ahLst/>
              <a:cxnLst/>
              <a:rect l="l" t="t" r="r" b="b"/>
              <a:pathLst>
                <a:path w="69024" h="17551" extrusionOk="0">
                  <a:moveTo>
                    <a:pt x="34512" y="1"/>
                  </a:moveTo>
                  <a:cubicBezTo>
                    <a:pt x="32816" y="1"/>
                    <a:pt x="31446" y="1371"/>
                    <a:pt x="31446" y="3034"/>
                  </a:cubicBezTo>
                  <a:lnTo>
                    <a:pt x="31446" y="11418"/>
                  </a:lnTo>
                  <a:lnTo>
                    <a:pt x="3034" y="11418"/>
                  </a:lnTo>
                  <a:cubicBezTo>
                    <a:pt x="1370" y="11418"/>
                    <a:pt x="0" y="12788"/>
                    <a:pt x="0" y="14484"/>
                  </a:cubicBezTo>
                  <a:cubicBezTo>
                    <a:pt x="0" y="16180"/>
                    <a:pt x="1370" y="17550"/>
                    <a:pt x="3034" y="17550"/>
                  </a:cubicBezTo>
                  <a:lnTo>
                    <a:pt x="65990" y="17550"/>
                  </a:lnTo>
                  <a:cubicBezTo>
                    <a:pt x="67654" y="17550"/>
                    <a:pt x="69024" y="16180"/>
                    <a:pt x="69024" y="14484"/>
                  </a:cubicBezTo>
                  <a:cubicBezTo>
                    <a:pt x="69024" y="12788"/>
                    <a:pt x="67654" y="11418"/>
                    <a:pt x="65990" y="11418"/>
                  </a:cubicBezTo>
                  <a:lnTo>
                    <a:pt x="37578" y="11418"/>
                  </a:lnTo>
                  <a:lnTo>
                    <a:pt x="37578" y="3034"/>
                  </a:lnTo>
                  <a:cubicBezTo>
                    <a:pt x="37578" y="1371"/>
                    <a:pt x="36208" y="1"/>
                    <a:pt x="345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5687250" y="2043625"/>
              <a:ext cx="438775" cy="1726425"/>
            </a:xfrm>
            <a:custGeom>
              <a:avLst/>
              <a:gdLst/>
              <a:ahLst/>
              <a:cxnLst/>
              <a:rect l="l" t="t" r="r" b="b"/>
              <a:pathLst>
                <a:path w="17551" h="69057" extrusionOk="0">
                  <a:moveTo>
                    <a:pt x="14484" y="0"/>
                  </a:moveTo>
                  <a:cubicBezTo>
                    <a:pt x="12788" y="0"/>
                    <a:pt x="11418" y="1370"/>
                    <a:pt x="11418" y="3067"/>
                  </a:cubicBezTo>
                  <a:lnTo>
                    <a:pt x="11418" y="31479"/>
                  </a:lnTo>
                  <a:lnTo>
                    <a:pt x="3067" y="31479"/>
                  </a:lnTo>
                  <a:cubicBezTo>
                    <a:pt x="1371" y="31479"/>
                    <a:pt x="1" y="32849"/>
                    <a:pt x="1" y="34545"/>
                  </a:cubicBezTo>
                  <a:cubicBezTo>
                    <a:pt x="1" y="36241"/>
                    <a:pt x="1371" y="37611"/>
                    <a:pt x="3067" y="37611"/>
                  </a:cubicBezTo>
                  <a:lnTo>
                    <a:pt x="11418" y="37611"/>
                  </a:lnTo>
                  <a:lnTo>
                    <a:pt x="11418" y="65990"/>
                  </a:lnTo>
                  <a:cubicBezTo>
                    <a:pt x="11418" y="67687"/>
                    <a:pt x="12788" y="69057"/>
                    <a:pt x="14484" y="69057"/>
                  </a:cubicBezTo>
                  <a:cubicBezTo>
                    <a:pt x="16180" y="69057"/>
                    <a:pt x="17550" y="67687"/>
                    <a:pt x="17550" y="65990"/>
                  </a:cubicBezTo>
                  <a:lnTo>
                    <a:pt x="17550" y="3067"/>
                  </a:lnTo>
                  <a:cubicBezTo>
                    <a:pt x="17550" y="1370"/>
                    <a:pt x="16180" y="0"/>
                    <a:pt x="144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541275" y="2043625"/>
              <a:ext cx="438775" cy="1726425"/>
            </a:xfrm>
            <a:custGeom>
              <a:avLst/>
              <a:gdLst/>
              <a:ahLst/>
              <a:cxnLst/>
              <a:rect l="l" t="t" r="r" b="b"/>
              <a:pathLst>
                <a:path w="17551" h="69057" extrusionOk="0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lnTo>
                    <a:pt x="1" y="65990"/>
                  </a:lnTo>
                  <a:cubicBezTo>
                    <a:pt x="1" y="67687"/>
                    <a:pt x="1371" y="69057"/>
                    <a:pt x="3067" y="69057"/>
                  </a:cubicBezTo>
                  <a:cubicBezTo>
                    <a:pt x="4730" y="69057"/>
                    <a:pt x="6100" y="67687"/>
                    <a:pt x="6100" y="65990"/>
                  </a:cubicBezTo>
                  <a:lnTo>
                    <a:pt x="6100" y="37611"/>
                  </a:lnTo>
                  <a:lnTo>
                    <a:pt x="14484" y="37611"/>
                  </a:lnTo>
                  <a:cubicBezTo>
                    <a:pt x="16180" y="37611"/>
                    <a:pt x="17550" y="36241"/>
                    <a:pt x="17550" y="34545"/>
                  </a:cubicBezTo>
                  <a:cubicBezTo>
                    <a:pt x="17550" y="32849"/>
                    <a:pt x="16180" y="31479"/>
                    <a:pt x="14484" y="31479"/>
                  </a:cubicBezTo>
                  <a:lnTo>
                    <a:pt x="6100" y="31479"/>
                  </a:lnTo>
                  <a:lnTo>
                    <a:pt x="6100" y="3067"/>
                  </a:lnTo>
                  <a:cubicBezTo>
                    <a:pt x="6100" y="1370"/>
                    <a:pt x="4730" y="0"/>
                    <a:pt x="30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260750" y="238125"/>
              <a:ext cx="1598400" cy="1631825"/>
            </a:xfrm>
            <a:custGeom>
              <a:avLst/>
              <a:gdLst/>
              <a:ahLst/>
              <a:cxnLst/>
              <a:rect l="l" t="t" r="r" b="b"/>
              <a:pathLst>
                <a:path w="63936" h="65273" extrusionOk="0">
                  <a:moveTo>
                    <a:pt x="31968" y="6133"/>
                  </a:moveTo>
                  <a:cubicBezTo>
                    <a:pt x="37937" y="6133"/>
                    <a:pt x="43580" y="8449"/>
                    <a:pt x="47821" y="12689"/>
                  </a:cubicBezTo>
                  <a:cubicBezTo>
                    <a:pt x="51572" y="16440"/>
                    <a:pt x="53856" y="21333"/>
                    <a:pt x="54280" y="26585"/>
                  </a:cubicBezTo>
                  <a:cubicBezTo>
                    <a:pt x="50953" y="27988"/>
                    <a:pt x="47560" y="29097"/>
                    <a:pt x="44168" y="29847"/>
                  </a:cubicBezTo>
                  <a:lnTo>
                    <a:pt x="44168" y="25019"/>
                  </a:lnTo>
                  <a:cubicBezTo>
                    <a:pt x="44168" y="23323"/>
                    <a:pt x="42798" y="21953"/>
                    <a:pt x="41101" y="21953"/>
                  </a:cubicBezTo>
                  <a:cubicBezTo>
                    <a:pt x="39405" y="21953"/>
                    <a:pt x="38035" y="23323"/>
                    <a:pt x="38035" y="25019"/>
                  </a:cubicBezTo>
                  <a:lnTo>
                    <a:pt x="38035" y="30891"/>
                  </a:lnTo>
                  <a:cubicBezTo>
                    <a:pt x="35993" y="31109"/>
                    <a:pt x="33936" y="31221"/>
                    <a:pt x="31870" y="31221"/>
                  </a:cubicBezTo>
                  <a:cubicBezTo>
                    <a:pt x="28688" y="31221"/>
                    <a:pt x="25484" y="30955"/>
                    <a:pt x="22280" y="30402"/>
                  </a:cubicBezTo>
                  <a:cubicBezTo>
                    <a:pt x="16343" y="29390"/>
                    <a:pt x="11874" y="27662"/>
                    <a:pt x="9623" y="26650"/>
                  </a:cubicBezTo>
                  <a:cubicBezTo>
                    <a:pt x="10602" y="15168"/>
                    <a:pt x="20257" y="6133"/>
                    <a:pt x="31968" y="6133"/>
                  </a:cubicBezTo>
                  <a:close/>
                  <a:moveTo>
                    <a:pt x="8710" y="34838"/>
                  </a:moveTo>
                  <a:lnTo>
                    <a:pt x="8710" y="41590"/>
                  </a:lnTo>
                  <a:cubicBezTo>
                    <a:pt x="8710" y="41786"/>
                    <a:pt x="8710" y="42014"/>
                    <a:pt x="8710" y="42210"/>
                  </a:cubicBezTo>
                  <a:cubicBezTo>
                    <a:pt x="7177" y="41656"/>
                    <a:pt x="6133" y="40188"/>
                    <a:pt x="6133" y="38524"/>
                  </a:cubicBezTo>
                  <a:cubicBezTo>
                    <a:pt x="6133" y="36860"/>
                    <a:pt x="7177" y="35393"/>
                    <a:pt x="8710" y="34838"/>
                  </a:cubicBezTo>
                  <a:close/>
                  <a:moveTo>
                    <a:pt x="55226" y="34838"/>
                  </a:moveTo>
                  <a:cubicBezTo>
                    <a:pt x="56759" y="35393"/>
                    <a:pt x="57803" y="36860"/>
                    <a:pt x="57803" y="38524"/>
                  </a:cubicBezTo>
                  <a:cubicBezTo>
                    <a:pt x="57803" y="40155"/>
                    <a:pt x="56759" y="41623"/>
                    <a:pt x="55226" y="42210"/>
                  </a:cubicBezTo>
                  <a:cubicBezTo>
                    <a:pt x="55226" y="42145"/>
                    <a:pt x="55226" y="42080"/>
                    <a:pt x="55226" y="42014"/>
                  </a:cubicBezTo>
                  <a:lnTo>
                    <a:pt x="55226" y="34838"/>
                  </a:lnTo>
                  <a:close/>
                  <a:moveTo>
                    <a:pt x="31968" y="0"/>
                  </a:moveTo>
                  <a:cubicBezTo>
                    <a:pt x="16245" y="0"/>
                    <a:pt x="3458" y="12787"/>
                    <a:pt x="3425" y="28542"/>
                  </a:cubicBezTo>
                  <a:cubicBezTo>
                    <a:pt x="3425" y="29260"/>
                    <a:pt x="3686" y="29912"/>
                    <a:pt x="4110" y="30434"/>
                  </a:cubicBezTo>
                  <a:cubicBezTo>
                    <a:pt x="1599" y="32261"/>
                    <a:pt x="0" y="35229"/>
                    <a:pt x="0" y="38524"/>
                  </a:cubicBezTo>
                  <a:cubicBezTo>
                    <a:pt x="0" y="43189"/>
                    <a:pt x="3197" y="47234"/>
                    <a:pt x="7731" y="48277"/>
                  </a:cubicBezTo>
                  <a:cubicBezTo>
                    <a:pt x="8384" y="48440"/>
                    <a:pt x="9069" y="48538"/>
                    <a:pt x="9754" y="48538"/>
                  </a:cubicBezTo>
                  <a:cubicBezTo>
                    <a:pt x="10895" y="52322"/>
                    <a:pt x="13016" y="55813"/>
                    <a:pt x="15854" y="58618"/>
                  </a:cubicBezTo>
                  <a:cubicBezTo>
                    <a:pt x="20257" y="62924"/>
                    <a:pt x="25966" y="65272"/>
                    <a:pt x="31968" y="65272"/>
                  </a:cubicBezTo>
                  <a:lnTo>
                    <a:pt x="32424" y="65272"/>
                  </a:lnTo>
                  <a:cubicBezTo>
                    <a:pt x="34414" y="65240"/>
                    <a:pt x="36437" y="64914"/>
                    <a:pt x="38361" y="64392"/>
                  </a:cubicBezTo>
                  <a:cubicBezTo>
                    <a:pt x="39992" y="63902"/>
                    <a:pt x="40938" y="62239"/>
                    <a:pt x="40482" y="60608"/>
                  </a:cubicBezTo>
                  <a:cubicBezTo>
                    <a:pt x="40076" y="59254"/>
                    <a:pt x="38861" y="58373"/>
                    <a:pt x="37527" y="58373"/>
                  </a:cubicBezTo>
                  <a:cubicBezTo>
                    <a:pt x="37254" y="58373"/>
                    <a:pt x="36975" y="58410"/>
                    <a:pt x="36698" y="58487"/>
                  </a:cubicBezTo>
                  <a:cubicBezTo>
                    <a:pt x="35262" y="58911"/>
                    <a:pt x="33794" y="59107"/>
                    <a:pt x="32294" y="59140"/>
                  </a:cubicBezTo>
                  <a:cubicBezTo>
                    <a:pt x="32174" y="59142"/>
                    <a:pt x="32055" y="59144"/>
                    <a:pt x="31936" y="59144"/>
                  </a:cubicBezTo>
                  <a:cubicBezTo>
                    <a:pt x="27533" y="59144"/>
                    <a:pt x="23366" y="57391"/>
                    <a:pt x="20127" y="54247"/>
                  </a:cubicBezTo>
                  <a:cubicBezTo>
                    <a:pt x="16767" y="50920"/>
                    <a:pt x="14810" y="46320"/>
                    <a:pt x="14810" y="41590"/>
                  </a:cubicBezTo>
                  <a:lnTo>
                    <a:pt x="14810" y="35034"/>
                  </a:lnTo>
                  <a:cubicBezTo>
                    <a:pt x="16897" y="35621"/>
                    <a:pt x="19279" y="36175"/>
                    <a:pt x="21921" y="36567"/>
                  </a:cubicBezTo>
                  <a:cubicBezTo>
                    <a:pt x="20649" y="36958"/>
                    <a:pt x="19735" y="38133"/>
                    <a:pt x="19735" y="39503"/>
                  </a:cubicBezTo>
                  <a:lnTo>
                    <a:pt x="19735" y="40057"/>
                  </a:lnTo>
                  <a:cubicBezTo>
                    <a:pt x="19735" y="41753"/>
                    <a:pt x="21105" y="43123"/>
                    <a:pt x="22802" y="43123"/>
                  </a:cubicBezTo>
                  <a:cubicBezTo>
                    <a:pt x="24465" y="43123"/>
                    <a:pt x="25835" y="41753"/>
                    <a:pt x="25835" y="40057"/>
                  </a:cubicBezTo>
                  <a:lnTo>
                    <a:pt x="25835" y="39503"/>
                  </a:lnTo>
                  <a:cubicBezTo>
                    <a:pt x="25835" y="38426"/>
                    <a:pt x="25281" y="37480"/>
                    <a:pt x="24433" y="36926"/>
                  </a:cubicBezTo>
                  <a:lnTo>
                    <a:pt x="24433" y="36926"/>
                  </a:lnTo>
                  <a:cubicBezTo>
                    <a:pt x="26716" y="37219"/>
                    <a:pt x="29162" y="37382"/>
                    <a:pt x="31772" y="37382"/>
                  </a:cubicBezTo>
                  <a:cubicBezTo>
                    <a:pt x="34251" y="37382"/>
                    <a:pt x="36893" y="37219"/>
                    <a:pt x="39601" y="36860"/>
                  </a:cubicBezTo>
                  <a:lnTo>
                    <a:pt x="39601" y="36860"/>
                  </a:lnTo>
                  <a:cubicBezTo>
                    <a:pt x="38687" y="37382"/>
                    <a:pt x="38068" y="38394"/>
                    <a:pt x="38068" y="39503"/>
                  </a:cubicBezTo>
                  <a:lnTo>
                    <a:pt x="38068" y="40057"/>
                  </a:lnTo>
                  <a:cubicBezTo>
                    <a:pt x="38068" y="41753"/>
                    <a:pt x="39438" y="43123"/>
                    <a:pt x="41134" y="43123"/>
                  </a:cubicBezTo>
                  <a:cubicBezTo>
                    <a:pt x="42830" y="43123"/>
                    <a:pt x="44200" y="41753"/>
                    <a:pt x="44200" y="40057"/>
                  </a:cubicBezTo>
                  <a:lnTo>
                    <a:pt x="44200" y="39503"/>
                  </a:lnTo>
                  <a:cubicBezTo>
                    <a:pt x="44200" y="38067"/>
                    <a:pt x="43189" y="36860"/>
                    <a:pt x="41852" y="36534"/>
                  </a:cubicBezTo>
                  <a:cubicBezTo>
                    <a:pt x="44200" y="36143"/>
                    <a:pt x="46647" y="35621"/>
                    <a:pt x="49126" y="34903"/>
                  </a:cubicBezTo>
                  <a:lnTo>
                    <a:pt x="49126" y="42014"/>
                  </a:lnTo>
                  <a:cubicBezTo>
                    <a:pt x="49126" y="45733"/>
                    <a:pt x="47952" y="49289"/>
                    <a:pt x="45701" y="52290"/>
                  </a:cubicBezTo>
                  <a:cubicBezTo>
                    <a:pt x="44690" y="53627"/>
                    <a:pt x="44950" y="55552"/>
                    <a:pt x="46288" y="56563"/>
                  </a:cubicBezTo>
                  <a:cubicBezTo>
                    <a:pt x="46842" y="56987"/>
                    <a:pt x="47495" y="57183"/>
                    <a:pt x="48147" y="57183"/>
                  </a:cubicBezTo>
                  <a:cubicBezTo>
                    <a:pt x="49061" y="57183"/>
                    <a:pt x="49974" y="56759"/>
                    <a:pt x="50594" y="55976"/>
                  </a:cubicBezTo>
                  <a:cubicBezTo>
                    <a:pt x="52290" y="53692"/>
                    <a:pt x="53530" y="51181"/>
                    <a:pt x="54312" y="48538"/>
                  </a:cubicBezTo>
                  <a:cubicBezTo>
                    <a:pt x="54932" y="48506"/>
                    <a:pt x="55585" y="48440"/>
                    <a:pt x="56204" y="48277"/>
                  </a:cubicBezTo>
                  <a:cubicBezTo>
                    <a:pt x="60738" y="47234"/>
                    <a:pt x="63935" y="43189"/>
                    <a:pt x="63935" y="38524"/>
                  </a:cubicBezTo>
                  <a:cubicBezTo>
                    <a:pt x="63935" y="35229"/>
                    <a:pt x="62337" y="32261"/>
                    <a:pt x="59825" y="30434"/>
                  </a:cubicBezTo>
                  <a:cubicBezTo>
                    <a:pt x="60249" y="29912"/>
                    <a:pt x="60510" y="29227"/>
                    <a:pt x="60510" y="28542"/>
                  </a:cubicBezTo>
                  <a:cubicBezTo>
                    <a:pt x="60510" y="20909"/>
                    <a:pt x="57542" y="13766"/>
                    <a:pt x="52127" y="8351"/>
                  </a:cubicBezTo>
                  <a:cubicBezTo>
                    <a:pt x="46745" y="2968"/>
                    <a:pt x="39601" y="0"/>
                    <a:pt x="319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5693775" y="1149025"/>
              <a:ext cx="152525" cy="167200"/>
            </a:xfrm>
            <a:custGeom>
              <a:avLst/>
              <a:gdLst/>
              <a:ahLst/>
              <a:cxnLst/>
              <a:rect l="l" t="t" r="r" b="b"/>
              <a:pathLst>
                <a:path w="6101" h="6688" extrusionOk="0">
                  <a:moveTo>
                    <a:pt x="3035" y="0"/>
                  </a:moveTo>
                  <a:cubicBezTo>
                    <a:pt x="1371" y="0"/>
                    <a:pt x="1" y="1370"/>
                    <a:pt x="1" y="3067"/>
                  </a:cubicBezTo>
                  <a:lnTo>
                    <a:pt x="1" y="3621"/>
                  </a:lnTo>
                  <a:cubicBezTo>
                    <a:pt x="1" y="5317"/>
                    <a:pt x="1371" y="6687"/>
                    <a:pt x="3035" y="6687"/>
                  </a:cubicBezTo>
                  <a:cubicBezTo>
                    <a:pt x="4731" y="6687"/>
                    <a:pt x="6101" y="5317"/>
                    <a:pt x="6101" y="3621"/>
                  </a:cubicBezTo>
                  <a:lnTo>
                    <a:pt x="6101" y="3067"/>
                  </a:lnTo>
                  <a:cubicBezTo>
                    <a:pt x="6101" y="1370"/>
                    <a:pt x="4731" y="0"/>
                    <a:pt x="30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5234650" y="1149025"/>
              <a:ext cx="153350" cy="167200"/>
            </a:xfrm>
            <a:custGeom>
              <a:avLst/>
              <a:gdLst/>
              <a:ahLst/>
              <a:cxnLst/>
              <a:rect l="l" t="t" r="r" b="b"/>
              <a:pathLst>
                <a:path w="6134" h="6688" extrusionOk="0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lnTo>
                    <a:pt x="1" y="3621"/>
                  </a:lnTo>
                  <a:cubicBezTo>
                    <a:pt x="1" y="5317"/>
                    <a:pt x="1371" y="6687"/>
                    <a:pt x="3067" y="6687"/>
                  </a:cubicBezTo>
                  <a:cubicBezTo>
                    <a:pt x="4763" y="6687"/>
                    <a:pt x="6133" y="5317"/>
                    <a:pt x="6133" y="3621"/>
                  </a:cubicBezTo>
                  <a:lnTo>
                    <a:pt x="6133" y="3067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202650" y="4663000"/>
              <a:ext cx="152525" cy="166375"/>
            </a:xfrm>
            <a:custGeom>
              <a:avLst/>
              <a:gdLst/>
              <a:ahLst/>
              <a:cxnLst/>
              <a:rect l="l" t="t" r="r" b="b"/>
              <a:pathLst>
                <a:path w="6101" h="6655" extrusionOk="0">
                  <a:moveTo>
                    <a:pt x="3067" y="0"/>
                  </a:moveTo>
                  <a:cubicBezTo>
                    <a:pt x="1370" y="0"/>
                    <a:pt x="0" y="1370"/>
                    <a:pt x="0" y="3034"/>
                  </a:cubicBezTo>
                  <a:lnTo>
                    <a:pt x="0" y="3621"/>
                  </a:lnTo>
                  <a:cubicBezTo>
                    <a:pt x="0" y="5285"/>
                    <a:pt x="1370" y="6655"/>
                    <a:pt x="3067" y="6655"/>
                  </a:cubicBezTo>
                  <a:cubicBezTo>
                    <a:pt x="4730" y="6655"/>
                    <a:pt x="6100" y="5285"/>
                    <a:pt x="6100" y="3621"/>
                  </a:cubicBezTo>
                  <a:lnTo>
                    <a:pt x="6100" y="3034"/>
                  </a:lnTo>
                  <a:cubicBezTo>
                    <a:pt x="6100" y="1370"/>
                    <a:pt x="4730" y="0"/>
                    <a:pt x="30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743525" y="4663000"/>
              <a:ext cx="153325" cy="166375"/>
            </a:xfrm>
            <a:custGeom>
              <a:avLst/>
              <a:gdLst/>
              <a:ahLst/>
              <a:cxnLst/>
              <a:rect l="l" t="t" r="r" b="b"/>
              <a:pathLst>
                <a:path w="6133" h="6655" extrusionOk="0">
                  <a:moveTo>
                    <a:pt x="3067" y="0"/>
                  </a:moveTo>
                  <a:cubicBezTo>
                    <a:pt x="1370" y="0"/>
                    <a:pt x="0" y="1370"/>
                    <a:pt x="0" y="3034"/>
                  </a:cubicBezTo>
                  <a:lnTo>
                    <a:pt x="0" y="3621"/>
                  </a:lnTo>
                  <a:cubicBezTo>
                    <a:pt x="0" y="5285"/>
                    <a:pt x="1370" y="6655"/>
                    <a:pt x="3067" y="6655"/>
                  </a:cubicBezTo>
                  <a:cubicBezTo>
                    <a:pt x="4763" y="6655"/>
                    <a:pt x="6133" y="5285"/>
                    <a:pt x="6133" y="3621"/>
                  </a:cubicBezTo>
                  <a:lnTo>
                    <a:pt x="6133" y="3034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4741275" y="3825475"/>
              <a:ext cx="1598400" cy="1631850"/>
            </a:xfrm>
            <a:custGeom>
              <a:avLst/>
              <a:gdLst/>
              <a:ahLst/>
              <a:cxnLst/>
              <a:rect l="l" t="t" r="r" b="b"/>
              <a:pathLst>
                <a:path w="63936" h="65274" extrusionOk="0">
                  <a:moveTo>
                    <a:pt x="8710" y="34839"/>
                  </a:moveTo>
                  <a:lnTo>
                    <a:pt x="8710" y="41591"/>
                  </a:lnTo>
                  <a:cubicBezTo>
                    <a:pt x="8710" y="41819"/>
                    <a:pt x="8710" y="42015"/>
                    <a:pt x="8710" y="42211"/>
                  </a:cubicBezTo>
                  <a:cubicBezTo>
                    <a:pt x="7177" y="41656"/>
                    <a:pt x="6133" y="40188"/>
                    <a:pt x="6133" y="38525"/>
                  </a:cubicBezTo>
                  <a:cubicBezTo>
                    <a:pt x="6133" y="36861"/>
                    <a:pt x="7145" y="35426"/>
                    <a:pt x="8710" y="34839"/>
                  </a:cubicBezTo>
                  <a:close/>
                  <a:moveTo>
                    <a:pt x="55259" y="34839"/>
                  </a:moveTo>
                  <a:cubicBezTo>
                    <a:pt x="56759" y="35393"/>
                    <a:pt x="57803" y="36861"/>
                    <a:pt x="57803" y="38525"/>
                  </a:cubicBezTo>
                  <a:cubicBezTo>
                    <a:pt x="57803" y="40188"/>
                    <a:pt x="56792" y="41624"/>
                    <a:pt x="55226" y="42211"/>
                  </a:cubicBezTo>
                  <a:cubicBezTo>
                    <a:pt x="55226" y="42146"/>
                    <a:pt x="55259" y="42080"/>
                    <a:pt x="55259" y="42015"/>
                  </a:cubicBezTo>
                  <a:lnTo>
                    <a:pt x="55259" y="34839"/>
                  </a:lnTo>
                  <a:close/>
                  <a:moveTo>
                    <a:pt x="49126" y="34904"/>
                  </a:moveTo>
                  <a:lnTo>
                    <a:pt x="49126" y="42015"/>
                  </a:lnTo>
                  <a:cubicBezTo>
                    <a:pt x="49126" y="51279"/>
                    <a:pt x="41591" y="58977"/>
                    <a:pt x="32295" y="59141"/>
                  </a:cubicBezTo>
                  <a:cubicBezTo>
                    <a:pt x="32174" y="59143"/>
                    <a:pt x="32053" y="59145"/>
                    <a:pt x="31932" y="59145"/>
                  </a:cubicBezTo>
                  <a:cubicBezTo>
                    <a:pt x="27561" y="59145"/>
                    <a:pt x="23366" y="57422"/>
                    <a:pt x="20160" y="54248"/>
                  </a:cubicBezTo>
                  <a:cubicBezTo>
                    <a:pt x="16768" y="50920"/>
                    <a:pt x="14810" y="46321"/>
                    <a:pt x="14810" y="41591"/>
                  </a:cubicBezTo>
                  <a:lnTo>
                    <a:pt x="14810" y="35002"/>
                  </a:lnTo>
                  <a:cubicBezTo>
                    <a:pt x="15104" y="35067"/>
                    <a:pt x="15430" y="35165"/>
                    <a:pt x="15724" y="35230"/>
                  </a:cubicBezTo>
                  <a:cubicBezTo>
                    <a:pt x="17518" y="35720"/>
                    <a:pt x="19344" y="36111"/>
                    <a:pt x="21171" y="36405"/>
                  </a:cubicBezTo>
                  <a:cubicBezTo>
                    <a:pt x="20323" y="36959"/>
                    <a:pt x="19736" y="37905"/>
                    <a:pt x="19736" y="38982"/>
                  </a:cubicBezTo>
                  <a:lnTo>
                    <a:pt x="19736" y="39569"/>
                  </a:lnTo>
                  <a:cubicBezTo>
                    <a:pt x="19736" y="41232"/>
                    <a:pt x="21106" y="42602"/>
                    <a:pt x="22802" y="42602"/>
                  </a:cubicBezTo>
                  <a:cubicBezTo>
                    <a:pt x="24498" y="42602"/>
                    <a:pt x="25868" y="41232"/>
                    <a:pt x="25868" y="39569"/>
                  </a:cubicBezTo>
                  <a:lnTo>
                    <a:pt x="25868" y="38982"/>
                  </a:lnTo>
                  <a:cubicBezTo>
                    <a:pt x="25868" y="38199"/>
                    <a:pt x="25542" y="37481"/>
                    <a:pt x="25053" y="36959"/>
                  </a:cubicBezTo>
                  <a:lnTo>
                    <a:pt x="25053" y="36959"/>
                  </a:lnTo>
                  <a:cubicBezTo>
                    <a:pt x="27316" y="37200"/>
                    <a:pt x="29594" y="37322"/>
                    <a:pt x="31873" y="37322"/>
                  </a:cubicBezTo>
                  <a:cubicBezTo>
                    <a:pt x="34226" y="37322"/>
                    <a:pt x="36580" y="37192"/>
                    <a:pt x="38916" y="36926"/>
                  </a:cubicBezTo>
                  <a:lnTo>
                    <a:pt x="38916" y="36926"/>
                  </a:lnTo>
                  <a:cubicBezTo>
                    <a:pt x="38394" y="37448"/>
                    <a:pt x="38101" y="38199"/>
                    <a:pt x="38101" y="38982"/>
                  </a:cubicBezTo>
                  <a:lnTo>
                    <a:pt x="38101" y="39569"/>
                  </a:lnTo>
                  <a:cubicBezTo>
                    <a:pt x="38101" y="41232"/>
                    <a:pt x="39471" y="42602"/>
                    <a:pt x="41135" y="42602"/>
                  </a:cubicBezTo>
                  <a:cubicBezTo>
                    <a:pt x="42831" y="42602"/>
                    <a:pt x="44201" y="41232"/>
                    <a:pt x="44201" y="39569"/>
                  </a:cubicBezTo>
                  <a:lnTo>
                    <a:pt x="44201" y="38982"/>
                  </a:lnTo>
                  <a:cubicBezTo>
                    <a:pt x="44201" y="37872"/>
                    <a:pt x="43614" y="36894"/>
                    <a:pt x="42700" y="36372"/>
                  </a:cubicBezTo>
                  <a:cubicBezTo>
                    <a:pt x="44821" y="35980"/>
                    <a:pt x="46941" y="35524"/>
                    <a:pt x="49029" y="34937"/>
                  </a:cubicBezTo>
                  <a:cubicBezTo>
                    <a:pt x="49061" y="34904"/>
                    <a:pt x="49094" y="34904"/>
                    <a:pt x="49126" y="34904"/>
                  </a:cubicBezTo>
                  <a:close/>
                  <a:moveTo>
                    <a:pt x="31968" y="1"/>
                  </a:moveTo>
                  <a:cubicBezTo>
                    <a:pt x="30272" y="1"/>
                    <a:pt x="28902" y="1371"/>
                    <a:pt x="28902" y="3067"/>
                  </a:cubicBezTo>
                  <a:cubicBezTo>
                    <a:pt x="28902" y="4763"/>
                    <a:pt x="30272" y="6133"/>
                    <a:pt x="31968" y="6133"/>
                  </a:cubicBezTo>
                  <a:cubicBezTo>
                    <a:pt x="37970" y="6133"/>
                    <a:pt x="43581" y="8449"/>
                    <a:pt x="47822" y="12690"/>
                  </a:cubicBezTo>
                  <a:cubicBezTo>
                    <a:pt x="51573" y="16474"/>
                    <a:pt x="53856" y="21334"/>
                    <a:pt x="54313" y="26586"/>
                  </a:cubicBezTo>
                  <a:cubicBezTo>
                    <a:pt x="53269" y="27010"/>
                    <a:pt x="52193" y="27434"/>
                    <a:pt x="51149" y="27826"/>
                  </a:cubicBezTo>
                  <a:cubicBezTo>
                    <a:pt x="49420" y="28445"/>
                    <a:pt x="47756" y="28935"/>
                    <a:pt x="46093" y="29391"/>
                  </a:cubicBezTo>
                  <a:cubicBezTo>
                    <a:pt x="45440" y="29554"/>
                    <a:pt x="44788" y="29717"/>
                    <a:pt x="44168" y="29848"/>
                  </a:cubicBezTo>
                  <a:lnTo>
                    <a:pt x="44168" y="25020"/>
                  </a:lnTo>
                  <a:cubicBezTo>
                    <a:pt x="44168" y="23324"/>
                    <a:pt x="42798" y="21954"/>
                    <a:pt x="41102" y="21954"/>
                  </a:cubicBezTo>
                  <a:cubicBezTo>
                    <a:pt x="39406" y="21954"/>
                    <a:pt x="38036" y="23324"/>
                    <a:pt x="38036" y="25020"/>
                  </a:cubicBezTo>
                  <a:lnTo>
                    <a:pt x="38036" y="30859"/>
                  </a:lnTo>
                  <a:cubicBezTo>
                    <a:pt x="35855" y="31107"/>
                    <a:pt x="33751" y="31215"/>
                    <a:pt x="31739" y="31215"/>
                  </a:cubicBezTo>
                  <a:cubicBezTo>
                    <a:pt x="24211" y="31215"/>
                    <a:pt x="17969" y="29698"/>
                    <a:pt x="13799" y="28282"/>
                  </a:cubicBezTo>
                  <a:cubicBezTo>
                    <a:pt x="13473" y="28152"/>
                    <a:pt x="13114" y="28054"/>
                    <a:pt x="12788" y="27923"/>
                  </a:cubicBezTo>
                  <a:cubicBezTo>
                    <a:pt x="11483" y="27467"/>
                    <a:pt x="10439" y="27010"/>
                    <a:pt x="9624" y="26651"/>
                  </a:cubicBezTo>
                  <a:cubicBezTo>
                    <a:pt x="10276" y="18953"/>
                    <a:pt x="14810" y="12135"/>
                    <a:pt x="21791" y="8547"/>
                  </a:cubicBezTo>
                  <a:cubicBezTo>
                    <a:pt x="23291" y="7797"/>
                    <a:pt x="23911" y="5938"/>
                    <a:pt x="23128" y="4437"/>
                  </a:cubicBezTo>
                  <a:cubicBezTo>
                    <a:pt x="22576" y="3378"/>
                    <a:pt x="21503" y="2774"/>
                    <a:pt x="20392" y="2774"/>
                  </a:cubicBezTo>
                  <a:cubicBezTo>
                    <a:pt x="19929" y="2774"/>
                    <a:pt x="19460" y="2879"/>
                    <a:pt x="19018" y="3100"/>
                  </a:cubicBezTo>
                  <a:cubicBezTo>
                    <a:pt x="9428" y="8025"/>
                    <a:pt x="3459" y="17746"/>
                    <a:pt x="3459" y="28543"/>
                  </a:cubicBezTo>
                  <a:cubicBezTo>
                    <a:pt x="3459" y="29261"/>
                    <a:pt x="3687" y="29913"/>
                    <a:pt x="4111" y="30435"/>
                  </a:cubicBezTo>
                  <a:cubicBezTo>
                    <a:pt x="1599" y="32294"/>
                    <a:pt x="1" y="35230"/>
                    <a:pt x="1" y="38525"/>
                  </a:cubicBezTo>
                  <a:cubicBezTo>
                    <a:pt x="1" y="43222"/>
                    <a:pt x="3198" y="47234"/>
                    <a:pt x="7732" y="48278"/>
                  </a:cubicBezTo>
                  <a:cubicBezTo>
                    <a:pt x="8384" y="48441"/>
                    <a:pt x="9069" y="48539"/>
                    <a:pt x="9754" y="48539"/>
                  </a:cubicBezTo>
                  <a:cubicBezTo>
                    <a:pt x="10929" y="52323"/>
                    <a:pt x="13016" y="55813"/>
                    <a:pt x="15854" y="58619"/>
                  </a:cubicBezTo>
                  <a:cubicBezTo>
                    <a:pt x="20258" y="62925"/>
                    <a:pt x="25966" y="65273"/>
                    <a:pt x="32001" y="65273"/>
                  </a:cubicBezTo>
                  <a:lnTo>
                    <a:pt x="32425" y="65273"/>
                  </a:lnTo>
                  <a:cubicBezTo>
                    <a:pt x="38558" y="65143"/>
                    <a:pt x="44299" y="62696"/>
                    <a:pt x="48572" y="58292"/>
                  </a:cubicBezTo>
                  <a:cubicBezTo>
                    <a:pt x="51312" y="55520"/>
                    <a:pt x="53237" y="52193"/>
                    <a:pt x="54313" y="48539"/>
                  </a:cubicBezTo>
                  <a:cubicBezTo>
                    <a:pt x="54965" y="48507"/>
                    <a:pt x="55618" y="48441"/>
                    <a:pt x="56205" y="48278"/>
                  </a:cubicBezTo>
                  <a:cubicBezTo>
                    <a:pt x="60739" y="47234"/>
                    <a:pt x="63936" y="43222"/>
                    <a:pt x="63936" y="38525"/>
                  </a:cubicBezTo>
                  <a:cubicBezTo>
                    <a:pt x="63936" y="35230"/>
                    <a:pt x="62337" y="32294"/>
                    <a:pt x="59826" y="30435"/>
                  </a:cubicBezTo>
                  <a:cubicBezTo>
                    <a:pt x="60250" y="29913"/>
                    <a:pt x="60511" y="29228"/>
                    <a:pt x="60511" y="28543"/>
                  </a:cubicBezTo>
                  <a:cubicBezTo>
                    <a:pt x="60511" y="20910"/>
                    <a:pt x="57542" y="13766"/>
                    <a:pt x="52160" y="8351"/>
                  </a:cubicBezTo>
                  <a:cubicBezTo>
                    <a:pt x="46745" y="2969"/>
                    <a:pt x="39601" y="1"/>
                    <a:pt x="319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29"/>
          <p:cNvGrpSpPr/>
          <p:nvPr/>
        </p:nvGrpSpPr>
        <p:grpSpPr>
          <a:xfrm>
            <a:off x="5901250" y="3702662"/>
            <a:ext cx="577765" cy="577765"/>
            <a:chOff x="1190625" y="238125"/>
            <a:chExt cx="5219200" cy="5219200"/>
          </a:xfrm>
        </p:grpSpPr>
        <p:sp>
          <p:nvSpPr>
            <p:cNvPr id="254" name="Google Shape;254;p29"/>
            <p:cNvSpPr/>
            <p:nvPr/>
          </p:nvSpPr>
          <p:spPr>
            <a:xfrm>
              <a:off x="1190625" y="238125"/>
              <a:ext cx="4486875" cy="5219200"/>
            </a:xfrm>
            <a:custGeom>
              <a:avLst/>
              <a:gdLst/>
              <a:ahLst/>
              <a:cxnLst/>
              <a:rect l="l" t="t" r="r" b="b"/>
              <a:pathLst>
                <a:path w="179475" h="208768" extrusionOk="0">
                  <a:moveTo>
                    <a:pt x="3066" y="0"/>
                  </a:moveTo>
                  <a:cubicBezTo>
                    <a:pt x="1370" y="0"/>
                    <a:pt x="0" y="1370"/>
                    <a:pt x="0" y="3066"/>
                  </a:cubicBezTo>
                  <a:lnTo>
                    <a:pt x="0" y="205701"/>
                  </a:lnTo>
                  <a:cubicBezTo>
                    <a:pt x="0" y="207397"/>
                    <a:pt x="1370" y="208767"/>
                    <a:pt x="3066" y="208767"/>
                  </a:cubicBezTo>
                  <a:lnTo>
                    <a:pt x="176408" y="208767"/>
                  </a:lnTo>
                  <a:cubicBezTo>
                    <a:pt x="178104" y="208767"/>
                    <a:pt x="179474" y="207397"/>
                    <a:pt x="179474" y="205701"/>
                  </a:cubicBezTo>
                  <a:cubicBezTo>
                    <a:pt x="179474" y="204005"/>
                    <a:pt x="178104" y="202667"/>
                    <a:pt x="176408" y="202667"/>
                  </a:cubicBezTo>
                  <a:lnTo>
                    <a:pt x="6133" y="202667"/>
                  </a:lnTo>
                  <a:lnTo>
                    <a:pt x="6133" y="6133"/>
                  </a:lnTo>
                  <a:lnTo>
                    <a:pt x="98806" y="6133"/>
                  </a:lnTo>
                  <a:cubicBezTo>
                    <a:pt x="100502" y="6133"/>
                    <a:pt x="101872" y="4763"/>
                    <a:pt x="101872" y="3066"/>
                  </a:cubicBezTo>
                  <a:cubicBezTo>
                    <a:pt x="101872" y="1370"/>
                    <a:pt x="100502" y="0"/>
                    <a:pt x="988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3941275" y="238125"/>
              <a:ext cx="2468550" cy="5219200"/>
            </a:xfrm>
            <a:custGeom>
              <a:avLst/>
              <a:gdLst/>
              <a:ahLst/>
              <a:cxnLst/>
              <a:rect l="l" t="t" r="r" b="b"/>
              <a:pathLst>
                <a:path w="98742" h="208768" extrusionOk="0">
                  <a:moveTo>
                    <a:pt x="3067" y="0"/>
                  </a:moveTo>
                  <a:cubicBezTo>
                    <a:pt x="1371" y="0"/>
                    <a:pt x="1" y="1370"/>
                    <a:pt x="1" y="3066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92641" y="6133"/>
                  </a:lnTo>
                  <a:lnTo>
                    <a:pt x="92641" y="202667"/>
                  </a:lnTo>
                  <a:lnTo>
                    <a:pt x="81061" y="202667"/>
                  </a:lnTo>
                  <a:cubicBezTo>
                    <a:pt x="79398" y="202667"/>
                    <a:pt x="78028" y="204005"/>
                    <a:pt x="78028" y="205701"/>
                  </a:cubicBezTo>
                  <a:cubicBezTo>
                    <a:pt x="78028" y="207397"/>
                    <a:pt x="79398" y="208767"/>
                    <a:pt x="81061" y="208767"/>
                  </a:cubicBezTo>
                  <a:lnTo>
                    <a:pt x="95675" y="208767"/>
                  </a:lnTo>
                  <a:cubicBezTo>
                    <a:pt x="97371" y="208767"/>
                    <a:pt x="98741" y="207397"/>
                    <a:pt x="98741" y="205701"/>
                  </a:cubicBezTo>
                  <a:lnTo>
                    <a:pt x="98741" y="3066"/>
                  </a:lnTo>
                  <a:cubicBezTo>
                    <a:pt x="98741" y="1370"/>
                    <a:pt x="97371" y="0"/>
                    <a:pt x="956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2123550" y="1143325"/>
              <a:ext cx="3379425" cy="3373725"/>
            </a:xfrm>
            <a:custGeom>
              <a:avLst/>
              <a:gdLst/>
              <a:ahLst/>
              <a:cxnLst/>
              <a:rect l="l" t="t" r="r" b="b"/>
              <a:pathLst>
                <a:path w="135177" h="134949" extrusionOk="0">
                  <a:moveTo>
                    <a:pt x="117432" y="0"/>
                  </a:moveTo>
                  <a:cubicBezTo>
                    <a:pt x="115735" y="0"/>
                    <a:pt x="114365" y="1370"/>
                    <a:pt x="114365" y="3066"/>
                  </a:cubicBezTo>
                  <a:cubicBezTo>
                    <a:pt x="114365" y="4763"/>
                    <a:pt x="115735" y="6133"/>
                    <a:pt x="117432" y="6133"/>
                  </a:cubicBezTo>
                  <a:lnTo>
                    <a:pt x="124804" y="6133"/>
                  </a:lnTo>
                  <a:lnTo>
                    <a:pt x="102655" y="28281"/>
                  </a:lnTo>
                  <a:cubicBezTo>
                    <a:pt x="93195" y="19833"/>
                    <a:pt x="80702" y="14679"/>
                    <a:pt x="67067" y="14679"/>
                  </a:cubicBezTo>
                  <a:cubicBezTo>
                    <a:pt x="37578" y="14679"/>
                    <a:pt x="13570" y="38687"/>
                    <a:pt x="13570" y="68176"/>
                  </a:cubicBezTo>
                  <a:cubicBezTo>
                    <a:pt x="13570" y="81615"/>
                    <a:pt x="18593" y="94206"/>
                    <a:pt x="27140" y="103764"/>
                  </a:cubicBezTo>
                  <a:lnTo>
                    <a:pt x="1207" y="129729"/>
                  </a:lnTo>
                  <a:cubicBezTo>
                    <a:pt x="0" y="130904"/>
                    <a:pt x="0" y="132861"/>
                    <a:pt x="1207" y="134035"/>
                  </a:cubicBezTo>
                  <a:cubicBezTo>
                    <a:pt x="1794" y="134655"/>
                    <a:pt x="2577" y="134948"/>
                    <a:pt x="3360" y="134948"/>
                  </a:cubicBezTo>
                  <a:cubicBezTo>
                    <a:pt x="4143" y="134948"/>
                    <a:pt x="4926" y="134655"/>
                    <a:pt x="5513" y="134035"/>
                  </a:cubicBezTo>
                  <a:lnTo>
                    <a:pt x="31478" y="108102"/>
                  </a:lnTo>
                  <a:cubicBezTo>
                    <a:pt x="36697" y="112767"/>
                    <a:pt x="42895" y="116453"/>
                    <a:pt x="49843" y="118834"/>
                  </a:cubicBezTo>
                  <a:cubicBezTo>
                    <a:pt x="50162" y="118938"/>
                    <a:pt x="50486" y="118988"/>
                    <a:pt x="50805" y="118988"/>
                  </a:cubicBezTo>
                  <a:cubicBezTo>
                    <a:pt x="52085" y="118988"/>
                    <a:pt x="53281" y="118189"/>
                    <a:pt x="53725" y="116910"/>
                  </a:cubicBezTo>
                  <a:cubicBezTo>
                    <a:pt x="54280" y="115311"/>
                    <a:pt x="53399" y="113582"/>
                    <a:pt x="51800" y="113028"/>
                  </a:cubicBezTo>
                  <a:cubicBezTo>
                    <a:pt x="44852" y="110647"/>
                    <a:pt x="38687" y="106765"/>
                    <a:pt x="33696" y="101807"/>
                  </a:cubicBezTo>
                  <a:cubicBezTo>
                    <a:pt x="33664" y="101774"/>
                    <a:pt x="33631" y="101709"/>
                    <a:pt x="33566" y="101676"/>
                  </a:cubicBezTo>
                  <a:cubicBezTo>
                    <a:pt x="33501" y="101611"/>
                    <a:pt x="33435" y="101546"/>
                    <a:pt x="33370" y="101480"/>
                  </a:cubicBezTo>
                  <a:cubicBezTo>
                    <a:pt x="24824" y="92804"/>
                    <a:pt x="19703" y="80963"/>
                    <a:pt x="19703" y="68176"/>
                  </a:cubicBezTo>
                  <a:cubicBezTo>
                    <a:pt x="19703" y="42047"/>
                    <a:pt x="40938" y="20812"/>
                    <a:pt x="67067" y="20812"/>
                  </a:cubicBezTo>
                  <a:cubicBezTo>
                    <a:pt x="93195" y="20812"/>
                    <a:pt x="114431" y="42047"/>
                    <a:pt x="114431" y="68176"/>
                  </a:cubicBezTo>
                  <a:cubicBezTo>
                    <a:pt x="114431" y="94304"/>
                    <a:pt x="93195" y="115540"/>
                    <a:pt x="67067" y="115540"/>
                  </a:cubicBezTo>
                  <a:cubicBezTo>
                    <a:pt x="65794" y="115540"/>
                    <a:pt x="64522" y="115507"/>
                    <a:pt x="63283" y="115377"/>
                  </a:cubicBezTo>
                  <a:cubicBezTo>
                    <a:pt x="63202" y="115370"/>
                    <a:pt x="63123" y="115367"/>
                    <a:pt x="63044" y="115367"/>
                  </a:cubicBezTo>
                  <a:cubicBezTo>
                    <a:pt x="61451" y="115367"/>
                    <a:pt x="60112" y="116598"/>
                    <a:pt x="59988" y="118214"/>
                  </a:cubicBezTo>
                  <a:cubicBezTo>
                    <a:pt x="59858" y="119878"/>
                    <a:pt x="61097" y="121346"/>
                    <a:pt x="62793" y="121476"/>
                  </a:cubicBezTo>
                  <a:cubicBezTo>
                    <a:pt x="64196" y="121607"/>
                    <a:pt x="65631" y="121672"/>
                    <a:pt x="67067" y="121672"/>
                  </a:cubicBezTo>
                  <a:cubicBezTo>
                    <a:pt x="96555" y="121672"/>
                    <a:pt x="120563" y="97664"/>
                    <a:pt x="120563" y="68176"/>
                  </a:cubicBezTo>
                  <a:cubicBezTo>
                    <a:pt x="120563" y="54540"/>
                    <a:pt x="115409" y="42047"/>
                    <a:pt x="106961" y="32587"/>
                  </a:cubicBezTo>
                  <a:lnTo>
                    <a:pt x="129044" y="10536"/>
                  </a:lnTo>
                  <a:lnTo>
                    <a:pt x="129044" y="17745"/>
                  </a:lnTo>
                  <a:cubicBezTo>
                    <a:pt x="129044" y="19441"/>
                    <a:pt x="130414" y="20812"/>
                    <a:pt x="132111" y="20812"/>
                  </a:cubicBezTo>
                  <a:cubicBezTo>
                    <a:pt x="133807" y="20812"/>
                    <a:pt x="135177" y="19441"/>
                    <a:pt x="135177" y="17745"/>
                  </a:cubicBezTo>
                  <a:lnTo>
                    <a:pt x="135177" y="3066"/>
                  </a:lnTo>
                  <a:cubicBezTo>
                    <a:pt x="135177" y="1370"/>
                    <a:pt x="133807" y="0"/>
                    <a:pt x="1321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2744950" y="1792450"/>
              <a:ext cx="1131925" cy="1131925"/>
            </a:xfrm>
            <a:custGeom>
              <a:avLst/>
              <a:gdLst/>
              <a:ahLst/>
              <a:cxnLst/>
              <a:rect l="l" t="t" r="r" b="b"/>
              <a:pathLst>
                <a:path w="45277" h="45277" extrusionOk="0">
                  <a:moveTo>
                    <a:pt x="42211" y="0"/>
                  </a:moveTo>
                  <a:cubicBezTo>
                    <a:pt x="18953" y="0"/>
                    <a:pt x="0" y="18953"/>
                    <a:pt x="0" y="42211"/>
                  </a:cubicBezTo>
                  <a:cubicBezTo>
                    <a:pt x="0" y="43907"/>
                    <a:pt x="1370" y="45277"/>
                    <a:pt x="3067" y="45277"/>
                  </a:cubicBezTo>
                  <a:cubicBezTo>
                    <a:pt x="4763" y="45277"/>
                    <a:pt x="6133" y="43907"/>
                    <a:pt x="6133" y="42211"/>
                  </a:cubicBezTo>
                  <a:cubicBezTo>
                    <a:pt x="6133" y="22312"/>
                    <a:pt x="22312" y="6133"/>
                    <a:pt x="42211" y="6133"/>
                  </a:cubicBezTo>
                  <a:cubicBezTo>
                    <a:pt x="43907" y="6133"/>
                    <a:pt x="45277" y="4763"/>
                    <a:pt x="45277" y="3067"/>
                  </a:cubicBezTo>
                  <a:cubicBezTo>
                    <a:pt x="45277" y="1370"/>
                    <a:pt x="43907" y="0"/>
                    <a:pt x="422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3723550" y="2771050"/>
              <a:ext cx="1131925" cy="1131925"/>
            </a:xfrm>
            <a:custGeom>
              <a:avLst/>
              <a:gdLst/>
              <a:ahLst/>
              <a:cxnLst/>
              <a:rect l="l" t="t" r="r" b="b"/>
              <a:pathLst>
                <a:path w="45277" h="45277" extrusionOk="0">
                  <a:moveTo>
                    <a:pt x="42210" y="0"/>
                  </a:moveTo>
                  <a:cubicBezTo>
                    <a:pt x="40514" y="0"/>
                    <a:pt x="39144" y="1370"/>
                    <a:pt x="39144" y="3067"/>
                  </a:cubicBezTo>
                  <a:cubicBezTo>
                    <a:pt x="39144" y="22965"/>
                    <a:pt x="22965" y="39144"/>
                    <a:pt x="3067" y="39144"/>
                  </a:cubicBezTo>
                  <a:cubicBezTo>
                    <a:pt x="1370" y="39144"/>
                    <a:pt x="0" y="40514"/>
                    <a:pt x="0" y="42210"/>
                  </a:cubicBezTo>
                  <a:cubicBezTo>
                    <a:pt x="0" y="43907"/>
                    <a:pt x="1370" y="45277"/>
                    <a:pt x="3067" y="45277"/>
                  </a:cubicBezTo>
                  <a:cubicBezTo>
                    <a:pt x="26325" y="45277"/>
                    <a:pt x="45277" y="26325"/>
                    <a:pt x="45277" y="3067"/>
                  </a:cubicBezTo>
                  <a:cubicBezTo>
                    <a:pt x="45277" y="1370"/>
                    <a:pt x="43907" y="0"/>
                    <a:pt x="4221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3539250" y="2344550"/>
              <a:ext cx="521925" cy="1006350"/>
            </a:xfrm>
            <a:custGeom>
              <a:avLst/>
              <a:gdLst/>
              <a:ahLst/>
              <a:cxnLst/>
              <a:rect l="l" t="t" r="r" b="b"/>
              <a:pathLst>
                <a:path w="20877" h="40254" extrusionOk="0">
                  <a:moveTo>
                    <a:pt x="10439" y="0"/>
                  </a:moveTo>
                  <a:cubicBezTo>
                    <a:pt x="8742" y="0"/>
                    <a:pt x="7372" y="1370"/>
                    <a:pt x="7372" y="3066"/>
                  </a:cubicBezTo>
                  <a:lnTo>
                    <a:pt x="7372" y="6459"/>
                  </a:lnTo>
                  <a:cubicBezTo>
                    <a:pt x="3230" y="6948"/>
                    <a:pt x="0" y="10504"/>
                    <a:pt x="0" y="14777"/>
                  </a:cubicBezTo>
                  <a:cubicBezTo>
                    <a:pt x="0" y="19409"/>
                    <a:pt x="3751" y="23193"/>
                    <a:pt x="8384" y="23193"/>
                  </a:cubicBezTo>
                  <a:lnTo>
                    <a:pt x="12494" y="23193"/>
                  </a:lnTo>
                  <a:cubicBezTo>
                    <a:pt x="13733" y="23193"/>
                    <a:pt x="14777" y="24204"/>
                    <a:pt x="14777" y="25476"/>
                  </a:cubicBezTo>
                  <a:cubicBezTo>
                    <a:pt x="14777" y="26716"/>
                    <a:pt x="13733" y="27760"/>
                    <a:pt x="12494" y="27760"/>
                  </a:cubicBezTo>
                  <a:lnTo>
                    <a:pt x="6100" y="27760"/>
                  </a:lnTo>
                  <a:cubicBezTo>
                    <a:pt x="5970" y="26194"/>
                    <a:pt x="4665" y="24954"/>
                    <a:pt x="3066" y="24954"/>
                  </a:cubicBezTo>
                  <a:cubicBezTo>
                    <a:pt x="1370" y="24954"/>
                    <a:pt x="0" y="26324"/>
                    <a:pt x="0" y="27988"/>
                  </a:cubicBezTo>
                  <a:cubicBezTo>
                    <a:pt x="0" y="31250"/>
                    <a:pt x="2642" y="33860"/>
                    <a:pt x="5872" y="33860"/>
                  </a:cubicBezTo>
                  <a:lnTo>
                    <a:pt x="7372" y="33860"/>
                  </a:lnTo>
                  <a:lnTo>
                    <a:pt x="7372" y="37187"/>
                  </a:lnTo>
                  <a:cubicBezTo>
                    <a:pt x="7372" y="38883"/>
                    <a:pt x="8742" y="40253"/>
                    <a:pt x="10439" y="40253"/>
                  </a:cubicBezTo>
                  <a:cubicBezTo>
                    <a:pt x="12135" y="40253"/>
                    <a:pt x="13505" y="38883"/>
                    <a:pt x="13505" y="37187"/>
                  </a:cubicBezTo>
                  <a:lnTo>
                    <a:pt x="13505" y="33794"/>
                  </a:lnTo>
                  <a:cubicBezTo>
                    <a:pt x="17648" y="33305"/>
                    <a:pt x="20877" y="29749"/>
                    <a:pt x="20877" y="25476"/>
                  </a:cubicBezTo>
                  <a:cubicBezTo>
                    <a:pt x="20877" y="20844"/>
                    <a:pt x="17126" y="17060"/>
                    <a:pt x="12494" y="17060"/>
                  </a:cubicBezTo>
                  <a:lnTo>
                    <a:pt x="8384" y="17060"/>
                  </a:lnTo>
                  <a:cubicBezTo>
                    <a:pt x="7144" y="17060"/>
                    <a:pt x="6100" y="16049"/>
                    <a:pt x="6100" y="14777"/>
                  </a:cubicBezTo>
                  <a:cubicBezTo>
                    <a:pt x="6100" y="13537"/>
                    <a:pt x="7144" y="12494"/>
                    <a:pt x="8384" y="12494"/>
                  </a:cubicBezTo>
                  <a:lnTo>
                    <a:pt x="14777" y="12494"/>
                  </a:lnTo>
                  <a:cubicBezTo>
                    <a:pt x="14907" y="14059"/>
                    <a:pt x="16212" y="15299"/>
                    <a:pt x="17811" y="15299"/>
                  </a:cubicBezTo>
                  <a:cubicBezTo>
                    <a:pt x="19507" y="15299"/>
                    <a:pt x="20877" y="13929"/>
                    <a:pt x="20877" y="12265"/>
                  </a:cubicBezTo>
                  <a:cubicBezTo>
                    <a:pt x="20877" y="9003"/>
                    <a:pt x="18235" y="6394"/>
                    <a:pt x="15005" y="6394"/>
                  </a:cubicBezTo>
                  <a:lnTo>
                    <a:pt x="13505" y="6394"/>
                  </a:lnTo>
                  <a:lnTo>
                    <a:pt x="13505" y="3066"/>
                  </a:lnTo>
                  <a:cubicBezTo>
                    <a:pt x="13505" y="1370"/>
                    <a:pt x="12135" y="0"/>
                    <a:pt x="1043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9"/>
          <p:cNvGrpSpPr/>
          <p:nvPr/>
        </p:nvGrpSpPr>
        <p:grpSpPr>
          <a:xfrm>
            <a:off x="2612059" y="3702662"/>
            <a:ext cx="623694" cy="569319"/>
            <a:chOff x="1190625" y="465625"/>
            <a:chExt cx="5219200" cy="4764175"/>
          </a:xfrm>
        </p:grpSpPr>
        <p:sp>
          <p:nvSpPr>
            <p:cNvPr id="261" name="Google Shape;261;p29"/>
            <p:cNvSpPr/>
            <p:nvPr/>
          </p:nvSpPr>
          <p:spPr>
            <a:xfrm>
              <a:off x="1190625" y="465625"/>
              <a:ext cx="5219200" cy="4764175"/>
            </a:xfrm>
            <a:custGeom>
              <a:avLst/>
              <a:gdLst/>
              <a:ahLst/>
              <a:cxnLst/>
              <a:rect l="l" t="t" r="r" b="b"/>
              <a:pathLst>
                <a:path w="208768" h="190567" extrusionOk="0">
                  <a:moveTo>
                    <a:pt x="85203" y="60870"/>
                  </a:moveTo>
                  <a:cubicBezTo>
                    <a:pt x="85301" y="66089"/>
                    <a:pt x="84910" y="77930"/>
                    <a:pt x="80408" y="89608"/>
                  </a:cubicBezTo>
                  <a:lnTo>
                    <a:pt x="79821" y="89510"/>
                  </a:lnTo>
                  <a:lnTo>
                    <a:pt x="79821" y="85530"/>
                  </a:lnTo>
                  <a:cubicBezTo>
                    <a:pt x="79821" y="84062"/>
                    <a:pt x="78777" y="82790"/>
                    <a:pt x="77342" y="82529"/>
                  </a:cubicBezTo>
                  <a:cubicBezTo>
                    <a:pt x="76755" y="82431"/>
                    <a:pt x="62761" y="79789"/>
                    <a:pt x="40155" y="79789"/>
                  </a:cubicBezTo>
                  <a:cubicBezTo>
                    <a:pt x="38459" y="79789"/>
                    <a:pt x="37089" y="81159"/>
                    <a:pt x="37089" y="82855"/>
                  </a:cubicBezTo>
                  <a:lnTo>
                    <a:pt x="37089" y="89477"/>
                  </a:lnTo>
                  <a:lnTo>
                    <a:pt x="36534" y="89575"/>
                  </a:lnTo>
                  <a:cubicBezTo>
                    <a:pt x="35229" y="83638"/>
                    <a:pt x="32979" y="69383"/>
                    <a:pt x="40677" y="66643"/>
                  </a:cubicBezTo>
                  <a:cubicBezTo>
                    <a:pt x="41623" y="66317"/>
                    <a:pt x="42341" y="65534"/>
                    <a:pt x="42602" y="64556"/>
                  </a:cubicBezTo>
                  <a:cubicBezTo>
                    <a:pt x="42634" y="64425"/>
                    <a:pt x="43645" y="60870"/>
                    <a:pt x="47788" y="60870"/>
                  </a:cubicBezTo>
                  <a:close/>
                  <a:moveTo>
                    <a:pt x="121085" y="52682"/>
                  </a:moveTo>
                  <a:lnTo>
                    <a:pt x="121085" y="89967"/>
                  </a:lnTo>
                  <a:lnTo>
                    <a:pt x="112636" y="89967"/>
                  </a:lnTo>
                  <a:lnTo>
                    <a:pt x="112636" y="52682"/>
                  </a:lnTo>
                  <a:close/>
                  <a:moveTo>
                    <a:pt x="147703" y="46549"/>
                  </a:moveTo>
                  <a:lnTo>
                    <a:pt x="147703" y="89967"/>
                  </a:lnTo>
                  <a:lnTo>
                    <a:pt x="139222" y="89967"/>
                  </a:lnTo>
                  <a:lnTo>
                    <a:pt x="139222" y="46549"/>
                  </a:lnTo>
                  <a:close/>
                  <a:moveTo>
                    <a:pt x="174418" y="35654"/>
                  </a:moveTo>
                  <a:lnTo>
                    <a:pt x="174418" y="89967"/>
                  </a:lnTo>
                  <a:lnTo>
                    <a:pt x="165937" y="89967"/>
                  </a:lnTo>
                  <a:lnTo>
                    <a:pt x="165937" y="35654"/>
                  </a:lnTo>
                  <a:close/>
                  <a:moveTo>
                    <a:pt x="31185" y="96099"/>
                  </a:moveTo>
                  <a:lnTo>
                    <a:pt x="31185" y="107320"/>
                  </a:lnTo>
                  <a:cubicBezTo>
                    <a:pt x="30663" y="107320"/>
                    <a:pt x="30173" y="107288"/>
                    <a:pt x="29717" y="107157"/>
                  </a:cubicBezTo>
                  <a:cubicBezTo>
                    <a:pt x="27172" y="106570"/>
                    <a:pt x="25378" y="104319"/>
                    <a:pt x="25378" y="101710"/>
                  </a:cubicBezTo>
                  <a:cubicBezTo>
                    <a:pt x="25378" y="99100"/>
                    <a:pt x="27140" y="96882"/>
                    <a:pt x="29684" y="96262"/>
                  </a:cubicBezTo>
                  <a:cubicBezTo>
                    <a:pt x="30108" y="96132"/>
                    <a:pt x="30532" y="96099"/>
                    <a:pt x="30989" y="96099"/>
                  </a:cubicBezTo>
                  <a:close/>
                  <a:moveTo>
                    <a:pt x="85600" y="96091"/>
                  </a:moveTo>
                  <a:cubicBezTo>
                    <a:pt x="86024" y="96091"/>
                    <a:pt x="86434" y="96154"/>
                    <a:pt x="86867" y="96262"/>
                  </a:cubicBezTo>
                  <a:cubicBezTo>
                    <a:pt x="89378" y="96849"/>
                    <a:pt x="91140" y="99100"/>
                    <a:pt x="91140" y="101710"/>
                  </a:cubicBezTo>
                  <a:cubicBezTo>
                    <a:pt x="91140" y="104319"/>
                    <a:pt x="89346" y="106570"/>
                    <a:pt x="86769" y="107157"/>
                  </a:cubicBezTo>
                  <a:cubicBezTo>
                    <a:pt x="86377" y="107255"/>
                    <a:pt x="85953" y="107320"/>
                    <a:pt x="85497" y="107320"/>
                  </a:cubicBezTo>
                  <a:lnTo>
                    <a:pt x="85334" y="107320"/>
                  </a:lnTo>
                  <a:lnTo>
                    <a:pt x="85334" y="96099"/>
                  </a:lnTo>
                  <a:cubicBezTo>
                    <a:pt x="85423" y="96093"/>
                    <a:pt x="85512" y="96091"/>
                    <a:pt x="85600" y="96091"/>
                  </a:cubicBezTo>
                  <a:close/>
                  <a:moveTo>
                    <a:pt x="43221" y="85954"/>
                  </a:moveTo>
                  <a:cubicBezTo>
                    <a:pt x="58226" y="86117"/>
                    <a:pt x="69089" y="87455"/>
                    <a:pt x="73721" y="88140"/>
                  </a:cubicBezTo>
                  <a:lnTo>
                    <a:pt x="73721" y="92119"/>
                  </a:lnTo>
                  <a:cubicBezTo>
                    <a:pt x="73721" y="93587"/>
                    <a:pt x="74797" y="94860"/>
                    <a:pt x="76265" y="95120"/>
                  </a:cubicBezTo>
                  <a:lnTo>
                    <a:pt x="79234" y="95610"/>
                  </a:lnTo>
                  <a:lnTo>
                    <a:pt x="79234" y="107320"/>
                  </a:lnTo>
                  <a:cubicBezTo>
                    <a:pt x="79234" y="118900"/>
                    <a:pt x="69807" y="128295"/>
                    <a:pt x="58259" y="128295"/>
                  </a:cubicBezTo>
                  <a:cubicBezTo>
                    <a:pt x="46679" y="128295"/>
                    <a:pt x="37285" y="118900"/>
                    <a:pt x="37285" y="107320"/>
                  </a:cubicBezTo>
                  <a:lnTo>
                    <a:pt x="37285" y="95642"/>
                  </a:lnTo>
                  <a:lnTo>
                    <a:pt x="40644" y="95120"/>
                  </a:lnTo>
                  <a:cubicBezTo>
                    <a:pt x="42112" y="94892"/>
                    <a:pt x="43221" y="93620"/>
                    <a:pt x="43221" y="92119"/>
                  </a:cubicBezTo>
                  <a:lnTo>
                    <a:pt x="43221" y="85954"/>
                  </a:lnTo>
                  <a:close/>
                  <a:moveTo>
                    <a:pt x="202667" y="124544"/>
                  </a:moveTo>
                  <a:lnTo>
                    <a:pt x="202667" y="131002"/>
                  </a:lnTo>
                  <a:lnTo>
                    <a:pt x="76396" y="131002"/>
                  </a:lnTo>
                  <a:cubicBezTo>
                    <a:pt x="76200" y="130904"/>
                    <a:pt x="75972" y="130807"/>
                    <a:pt x="75743" y="130709"/>
                  </a:cubicBezTo>
                  <a:cubicBezTo>
                    <a:pt x="75435" y="130614"/>
                    <a:pt x="75118" y="130566"/>
                    <a:pt x="74802" y="130566"/>
                  </a:cubicBezTo>
                  <a:cubicBezTo>
                    <a:pt x="74248" y="130566"/>
                    <a:pt x="73697" y="130712"/>
                    <a:pt x="73199" y="131002"/>
                  </a:cubicBezTo>
                  <a:lnTo>
                    <a:pt x="72808" y="131231"/>
                  </a:lnTo>
                  <a:lnTo>
                    <a:pt x="72808" y="130154"/>
                  </a:lnTo>
                  <a:cubicBezTo>
                    <a:pt x="75189" y="128621"/>
                    <a:pt x="77342" y="126729"/>
                    <a:pt x="79136" y="124544"/>
                  </a:cubicBezTo>
                  <a:close/>
                  <a:moveTo>
                    <a:pt x="66708" y="133057"/>
                  </a:moveTo>
                  <a:lnTo>
                    <a:pt x="66708" y="134917"/>
                  </a:lnTo>
                  <a:lnTo>
                    <a:pt x="58259" y="140005"/>
                  </a:lnTo>
                  <a:lnTo>
                    <a:pt x="49811" y="134917"/>
                  </a:lnTo>
                  <a:lnTo>
                    <a:pt x="49811" y="133057"/>
                  </a:lnTo>
                  <a:cubicBezTo>
                    <a:pt x="52485" y="133938"/>
                    <a:pt x="55291" y="134427"/>
                    <a:pt x="58259" y="134427"/>
                  </a:cubicBezTo>
                  <a:cubicBezTo>
                    <a:pt x="61195" y="134427"/>
                    <a:pt x="64033" y="133938"/>
                    <a:pt x="66708" y="133057"/>
                  </a:cubicBezTo>
                  <a:close/>
                  <a:moveTo>
                    <a:pt x="43221" y="138081"/>
                  </a:moveTo>
                  <a:lnTo>
                    <a:pt x="54279" y="144735"/>
                  </a:lnTo>
                  <a:lnTo>
                    <a:pt x="50757" y="151977"/>
                  </a:lnTo>
                  <a:lnTo>
                    <a:pt x="41492" y="142452"/>
                  </a:lnTo>
                  <a:lnTo>
                    <a:pt x="43221" y="138081"/>
                  </a:lnTo>
                  <a:close/>
                  <a:moveTo>
                    <a:pt x="73264" y="138081"/>
                  </a:moveTo>
                  <a:lnTo>
                    <a:pt x="74993" y="142452"/>
                  </a:lnTo>
                  <a:lnTo>
                    <a:pt x="65762" y="151977"/>
                  </a:lnTo>
                  <a:lnTo>
                    <a:pt x="62239" y="144735"/>
                  </a:lnTo>
                  <a:lnTo>
                    <a:pt x="73264" y="138081"/>
                  </a:lnTo>
                  <a:close/>
                  <a:moveTo>
                    <a:pt x="58259" y="150542"/>
                  </a:moveTo>
                  <a:lnTo>
                    <a:pt x="61978" y="158175"/>
                  </a:lnTo>
                  <a:lnTo>
                    <a:pt x="61032" y="159838"/>
                  </a:lnTo>
                  <a:lnTo>
                    <a:pt x="55454" y="159838"/>
                  </a:lnTo>
                  <a:lnTo>
                    <a:pt x="54508" y="158175"/>
                  </a:lnTo>
                  <a:lnTo>
                    <a:pt x="58259" y="150542"/>
                  </a:lnTo>
                  <a:close/>
                  <a:moveTo>
                    <a:pt x="59205" y="165938"/>
                  </a:moveTo>
                  <a:lnTo>
                    <a:pt x="61978" y="184434"/>
                  </a:lnTo>
                  <a:lnTo>
                    <a:pt x="54540" y="184434"/>
                  </a:lnTo>
                  <a:lnTo>
                    <a:pt x="57313" y="165938"/>
                  </a:lnTo>
                  <a:close/>
                  <a:moveTo>
                    <a:pt x="80147" y="145942"/>
                  </a:moveTo>
                  <a:lnTo>
                    <a:pt x="97011" y="150118"/>
                  </a:lnTo>
                  <a:cubicBezTo>
                    <a:pt x="104873" y="152075"/>
                    <a:pt x="110386" y="159121"/>
                    <a:pt x="110386" y="167243"/>
                  </a:cubicBezTo>
                  <a:lnTo>
                    <a:pt x="110386" y="184434"/>
                  </a:lnTo>
                  <a:lnTo>
                    <a:pt x="98903" y="184434"/>
                  </a:lnTo>
                  <a:lnTo>
                    <a:pt x="98903" y="176670"/>
                  </a:lnTo>
                  <a:cubicBezTo>
                    <a:pt x="98903" y="174974"/>
                    <a:pt x="97533" y="173604"/>
                    <a:pt x="95837" y="173604"/>
                  </a:cubicBezTo>
                  <a:cubicBezTo>
                    <a:pt x="94141" y="173604"/>
                    <a:pt x="92771" y="174974"/>
                    <a:pt x="92771" y="176670"/>
                  </a:cubicBezTo>
                  <a:lnTo>
                    <a:pt x="92771" y="184434"/>
                  </a:lnTo>
                  <a:lnTo>
                    <a:pt x="68143" y="184434"/>
                  </a:lnTo>
                  <a:lnTo>
                    <a:pt x="65207" y="164796"/>
                  </a:lnTo>
                  <a:cubicBezTo>
                    <a:pt x="65305" y="164666"/>
                    <a:pt x="65370" y="164536"/>
                    <a:pt x="65468" y="164405"/>
                  </a:cubicBezTo>
                  <a:lnTo>
                    <a:pt x="70002" y="156511"/>
                  </a:lnTo>
                  <a:cubicBezTo>
                    <a:pt x="70067" y="156413"/>
                    <a:pt x="70100" y="156348"/>
                    <a:pt x="70133" y="156250"/>
                  </a:cubicBezTo>
                  <a:lnTo>
                    <a:pt x="80147" y="145942"/>
                  </a:lnTo>
                  <a:close/>
                  <a:moveTo>
                    <a:pt x="42602" y="1"/>
                  </a:moveTo>
                  <a:cubicBezTo>
                    <a:pt x="40905" y="1"/>
                    <a:pt x="39535" y="1371"/>
                    <a:pt x="39535" y="3067"/>
                  </a:cubicBezTo>
                  <a:lnTo>
                    <a:pt x="39535" y="15658"/>
                  </a:lnTo>
                  <a:cubicBezTo>
                    <a:pt x="39535" y="17355"/>
                    <a:pt x="40905" y="18725"/>
                    <a:pt x="42602" y="18725"/>
                  </a:cubicBezTo>
                  <a:lnTo>
                    <a:pt x="45831" y="18725"/>
                  </a:lnTo>
                  <a:lnTo>
                    <a:pt x="45831" y="54900"/>
                  </a:lnTo>
                  <a:cubicBezTo>
                    <a:pt x="41166" y="55618"/>
                    <a:pt x="38459" y="58880"/>
                    <a:pt x="37252" y="61457"/>
                  </a:cubicBezTo>
                  <a:cubicBezTo>
                    <a:pt x="26846" y="66480"/>
                    <a:pt x="28803" y="82497"/>
                    <a:pt x="30369" y="89999"/>
                  </a:cubicBezTo>
                  <a:cubicBezTo>
                    <a:pt x="29619" y="90032"/>
                    <a:pt x="28901" y="90130"/>
                    <a:pt x="28216" y="90325"/>
                  </a:cubicBezTo>
                  <a:cubicBezTo>
                    <a:pt x="22932" y="91598"/>
                    <a:pt x="19278" y="96295"/>
                    <a:pt x="19278" y="101710"/>
                  </a:cubicBezTo>
                  <a:cubicBezTo>
                    <a:pt x="19278" y="107190"/>
                    <a:pt x="22997" y="111887"/>
                    <a:pt x="28281" y="113127"/>
                  </a:cubicBezTo>
                  <a:cubicBezTo>
                    <a:pt x="29162" y="113322"/>
                    <a:pt x="30076" y="113453"/>
                    <a:pt x="30989" y="113453"/>
                  </a:cubicBezTo>
                  <a:cubicBezTo>
                    <a:pt x="31282" y="113453"/>
                    <a:pt x="31576" y="113420"/>
                    <a:pt x="31870" y="113388"/>
                  </a:cubicBezTo>
                  <a:cubicBezTo>
                    <a:pt x="33468" y="120401"/>
                    <a:pt x="37806" y="126370"/>
                    <a:pt x="43711" y="130154"/>
                  </a:cubicBezTo>
                  <a:lnTo>
                    <a:pt x="43711" y="131231"/>
                  </a:lnTo>
                  <a:lnTo>
                    <a:pt x="43287" y="131002"/>
                  </a:lnTo>
                  <a:cubicBezTo>
                    <a:pt x="42809" y="130712"/>
                    <a:pt x="42252" y="130566"/>
                    <a:pt x="41692" y="130566"/>
                  </a:cubicBezTo>
                  <a:cubicBezTo>
                    <a:pt x="41372" y="130566"/>
                    <a:pt x="41051" y="130614"/>
                    <a:pt x="40742" y="130709"/>
                  </a:cubicBezTo>
                  <a:cubicBezTo>
                    <a:pt x="39894" y="131002"/>
                    <a:pt x="39209" y="131655"/>
                    <a:pt x="38883" y="132470"/>
                  </a:cubicBezTo>
                  <a:lnTo>
                    <a:pt x="36012" y="139744"/>
                  </a:lnTo>
                  <a:lnTo>
                    <a:pt x="27140" y="141930"/>
                  </a:lnTo>
                  <a:cubicBezTo>
                    <a:pt x="25476" y="142321"/>
                    <a:pt x="24498" y="143985"/>
                    <a:pt x="24889" y="145649"/>
                  </a:cubicBezTo>
                  <a:cubicBezTo>
                    <a:pt x="25248" y="147019"/>
                    <a:pt x="26487" y="147965"/>
                    <a:pt x="27857" y="147965"/>
                  </a:cubicBezTo>
                  <a:cubicBezTo>
                    <a:pt x="28118" y="147965"/>
                    <a:pt x="28347" y="147932"/>
                    <a:pt x="28608" y="147867"/>
                  </a:cubicBezTo>
                  <a:lnTo>
                    <a:pt x="36371" y="145942"/>
                  </a:lnTo>
                  <a:lnTo>
                    <a:pt x="46353" y="156250"/>
                  </a:lnTo>
                  <a:cubicBezTo>
                    <a:pt x="46385" y="156348"/>
                    <a:pt x="46451" y="156413"/>
                    <a:pt x="46483" y="156511"/>
                  </a:cubicBezTo>
                  <a:lnTo>
                    <a:pt x="51050" y="164405"/>
                  </a:lnTo>
                  <a:cubicBezTo>
                    <a:pt x="51115" y="164536"/>
                    <a:pt x="51213" y="164666"/>
                    <a:pt x="51311" y="164796"/>
                  </a:cubicBezTo>
                  <a:lnTo>
                    <a:pt x="48343" y="184434"/>
                  </a:lnTo>
                  <a:lnTo>
                    <a:pt x="23747" y="184434"/>
                  </a:lnTo>
                  <a:lnTo>
                    <a:pt x="23747" y="176670"/>
                  </a:lnTo>
                  <a:cubicBezTo>
                    <a:pt x="23747" y="174974"/>
                    <a:pt x="22377" y="173604"/>
                    <a:pt x="20681" y="173604"/>
                  </a:cubicBezTo>
                  <a:cubicBezTo>
                    <a:pt x="18985" y="173604"/>
                    <a:pt x="17615" y="174974"/>
                    <a:pt x="17615" y="176670"/>
                  </a:cubicBezTo>
                  <a:lnTo>
                    <a:pt x="17615" y="184434"/>
                  </a:lnTo>
                  <a:lnTo>
                    <a:pt x="6133" y="184434"/>
                  </a:lnTo>
                  <a:lnTo>
                    <a:pt x="6133" y="167243"/>
                  </a:lnTo>
                  <a:cubicBezTo>
                    <a:pt x="6133" y="160230"/>
                    <a:pt x="10243" y="153901"/>
                    <a:pt x="16669" y="151096"/>
                  </a:cubicBezTo>
                  <a:cubicBezTo>
                    <a:pt x="18202" y="150411"/>
                    <a:pt x="18920" y="148617"/>
                    <a:pt x="18235" y="147051"/>
                  </a:cubicBezTo>
                  <a:cubicBezTo>
                    <a:pt x="17726" y="145914"/>
                    <a:pt x="16608" y="145225"/>
                    <a:pt x="15438" y="145225"/>
                  </a:cubicBezTo>
                  <a:cubicBezTo>
                    <a:pt x="15031" y="145225"/>
                    <a:pt x="14618" y="145309"/>
                    <a:pt x="14222" y="145486"/>
                  </a:cubicBezTo>
                  <a:cubicBezTo>
                    <a:pt x="5578" y="149269"/>
                    <a:pt x="0" y="157816"/>
                    <a:pt x="0" y="167243"/>
                  </a:cubicBezTo>
                  <a:lnTo>
                    <a:pt x="0" y="187500"/>
                  </a:lnTo>
                  <a:cubicBezTo>
                    <a:pt x="0" y="189196"/>
                    <a:pt x="1370" y="190566"/>
                    <a:pt x="3066" y="190566"/>
                  </a:cubicBezTo>
                  <a:lnTo>
                    <a:pt x="113452" y="190566"/>
                  </a:lnTo>
                  <a:cubicBezTo>
                    <a:pt x="115148" y="190566"/>
                    <a:pt x="116518" y="189196"/>
                    <a:pt x="116518" y="187500"/>
                  </a:cubicBezTo>
                  <a:lnTo>
                    <a:pt x="116518" y="167243"/>
                  </a:lnTo>
                  <a:cubicBezTo>
                    <a:pt x="116518" y="156315"/>
                    <a:pt x="109081" y="146823"/>
                    <a:pt x="98479" y="144181"/>
                  </a:cubicBezTo>
                  <a:lnTo>
                    <a:pt x="80506" y="139744"/>
                  </a:lnTo>
                  <a:lnTo>
                    <a:pt x="79462" y="137135"/>
                  </a:lnTo>
                  <a:lnTo>
                    <a:pt x="121085" y="137135"/>
                  </a:lnTo>
                  <a:lnTo>
                    <a:pt x="121085" y="187500"/>
                  </a:lnTo>
                  <a:cubicBezTo>
                    <a:pt x="121085" y="189196"/>
                    <a:pt x="122455" y="190566"/>
                    <a:pt x="124151" y="190566"/>
                  </a:cubicBezTo>
                  <a:cubicBezTo>
                    <a:pt x="125847" y="190566"/>
                    <a:pt x="127217" y="189196"/>
                    <a:pt x="127217" y="187500"/>
                  </a:cubicBezTo>
                  <a:lnTo>
                    <a:pt x="127217" y="137135"/>
                  </a:lnTo>
                  <a:lnTo>
                    <a:pt x="205701" y="137135"/>
                  </a:lnTo>
                  <a:cubicBezTo>
                    <a:pt x="207397" y="137135"/>
                    <a:pt x="208767" y="135765"/>
                    <a:pt x="208767" y="134069"/>
                  </a:cubicBezTo>
                  <a:lnTo>
                    <a:pt x="208767" y="121477"/>
                  </a:lnTo>
                  <a:cubicBezTo>
                    <a:pt x="208767" y="119781"/>
                    <a:pt x="207397" y="118411"/>
                    <a:pt x="205701" y="118411"/>
                  </a:cubicBezTo>
                  <a:lnTo>
                    <a:pt x="202471" y="118411"/>
                  </a:lnTo>
                  <a:lnTo>
                    <a:pt x="202471" y="68861"/>
                  </a:lnTo>
                  <a:cubicBezTo>
                    <a:pt x="202471" y="67165"/>
                    <a:pt x="201101" y="65795"/>
                    <a:pt x="199405" y="65795"/>
                  </a:cubicBezTo>
                  <a:cubicBezTo>
                    <a:pt x="197709" y="65795"/>
                    <a:pt x="196372" y="67165"/>
                    <a:pt x="196372" y="68861"/>
                  </a:cubicBezTo>
                  <a:lnTo>
                    <a:pt x="196372" y="118411"/>
                  </a:lnTo>
                  <a:lnTo>
                    <a:pt x="82952" y="118411"/>
                  </a:lnTo>
                  <a:cubicBezTo>
                    <a:pt x="83670" y="116813"/>
                    <a:pt x="84257" y="115149"/>
                    <a:pt x="84649" y="113388"/>
                  </a:cubicBezTo>
                  <a:cubicBezTo>
                    <a:pt x="84942" y="113420"/>
                    <a:pt x="85203" y="113453"/>
                    <a:pt x="85497" y="113453"/>
                  </a:cubicBezTo>
                  <a:cubicBezTo>
                    <a:pt x="86443" y="113453"/>
                    <a:pt x="87356" y="113322"/>
                    <a:pt x="88204" y="113127"/>
                  </a:cubicBezTo>
                  <a:cubicBezTo>
                    <a:pt x="93521" y="111887"/>
                    <a:pt x="97240" y="107190"/>
                    <a:pt x="97240" y="101710"/>
                  </a:cubicBezTo>
                  <a:cubicBezTo>
                    <a:pt x="97240" y="99687"/>
                    <a:pt x="96718" y="97763"/>
                    <a:pt x="95805" y="96099"/>
                  </a:cubicBezTo>
                  <a:lnTo>
                    <a:pt x="186553" y="96099"/>
                  </a:lnTo>
                  <a:cubicBezTo>
                    <a:pt x="188217" y="96099"/>
                    <a:pt x="189587" y="94729"/>
                    <a:pt x="189587" y="93033"/>
                  </a:cubicBezTo>
                  <a:cubicBezTo>
                    <a:pt x="189587" y="91337"/>
                    <a:pt x="188217" y="89967"/>
                    <a:pt x="186553" y="89967"/>
                  </a:cubicBezTo>
                  <a:lnTo>
                    <a:pt x="180518" y="89967"/>
                  </a:lnTo>
                  <a:lnTo>
                    <a:pt x="180518" y="32621"/>
                  </a:lnTo>
                  <a:cubicBezTo>
                    <a:pt x="180518" y="30925"/>
                    <a:pt x="179148" y="29555"/>
                    <a:pt x="177485" y="29555"/>
                  </a:cubicBezTo>
                  <a:lnTo>
                    <a:pt x="162904" y="29555"/>
                  </a:lnTo>
                  <a:cubicBezTo>
                    <a:pt x="161207" y="29555"/>
                    <a:pt x="159837" y="30925"/>
                    <a:pt x="159837" y="32621"/>
                  </a:cubicBezTo>
                  <a:lnTo>
                    <a:pt x="159837" y="89967"/>
                  </a:lnTo>
                  <a:lnTo>
                    <a:pt x="153803" y="89967"/>
                  </a:lnTo>
                  <a:lnTo>
                    <a:pt x="153803" y="43516"/>
                  </a:lnTo>
                  <a:cubicBezTo>
                    <a:pt x="153803" y="41820"/>
                    <a:pt x="152433" y="40450"/>
                    <a:pt x="150736" y="40450"/>
                  </a:cubicBezTo>
                  <a:lnTo>
                    <a:pt x="136155" y="40450"/>
                  </a:lnTo>
                  <a:cubicBezTo>
                    <a:pt x="134492" y="40450"/>
                    <a:pt x="133122" y="41820"/>
                    <a:pt x="133122" y="43516"/>
                  </a:cubicBezTo>
                  <a:lnTo>
                    <a:pt x="133122" y="89967"/>
                  </a:lnTo>
                  <a:lnTo>
                    <a:pt x="127217" y="89967"/>
                  </a:lnTo>
                  <a:lnTo>
                    <a:pt x="127217" y="49616"/>
                  </a:lnTo>
                  <a:cubicBezTo>
                    <a:pt x="127217" y="47952"/>
                    <a:pt x="125847" y="46582"/>
                    <a:pt x="124151" y="46582"/>
                  </a:cubicBezTo>
                  <a:lnTo>
                    <a:pt x="109570" y="46582"/>
                  </a:lnTo>
                  <a:cubicBezTo>
                    <a:pt x="107874" y="46582"/>
                    <a:pt x="106504" y="47952"/>
                    <a:pt x="106504" y="49616"/>
                  </a:cubicBezTo>
                  <a:lnTo>
                    <a:pt x="106504" y="89967"/>
                  </a:lnTo>
                  <a:lnTo>
                    <a:pt x="86769" y="89967"/>
                  </a:lnTo>
                  <a:cubicBezTo>
                    <a:pt x="92510" y="73754"/>
                    <a:pt x="91238" y="58260"/>
                    <a:pt x="91173" y="57542"/>
                  </a:cubicBezTo>
                  <a:cubicBezTo>
                    <a:pt x="91009" y="55977"/>
                    <a:pt x="89705" y="54737"/>
                    <a:pt x="88106" y="54737"/>
                  </a:cubicBezTo>
                  <a:lnTo>
                    <a:pt x="51931" y="54737"/>
                  </a:lnTo>
                  <a:lnTo>
                    <a:pt x="51931" y="18725"/>
                  </a:lnTo>
                  <a:lnTo>
                    <a:pt x="196372" y="18725"/>
                  </a:lnTo>
                  <a:lnTo>
                    <a:pt x="196372" y="55357"/>
                  </a:lnTo>
                  <a:cubicBezTo>
                    <a:pt x="196372" y="57053"/>
                    <a:pt x="197709" y="58423"/>
                    <a:pt x="199405" y="58423"/>
                  </a:cubicBezTo>
                  <a:cubicBezTo>
                    <a:pt x="201101" y="58423"/>
                    <a:pt x="202471" y="57053"/>
                    <a:pt x="202471" y="55357"/>
                  </a:cubicBezTo>
                  <a:lnTo>
                    <a:pt x="202471" y="18725"/>
                  </a:lnTo>
                  <a:lnTo>
                    <a:pt x="205701" y="18725"/>
                  </a:lnTo>
                  <a:cubicBezTo>
                    <a:pt x="207397" y="18725"/>
                    <a:pt x="208767" y="17355"/>
                    <a:pt x="208767" y="15658"/>
                  </a:cubicBezTo>
                  <a:lnTo>
                    <a:pt x="208767" y="3067"/>
                  </a:lnTo>
                  <a:cubicBezTo>
                    <a:pt x="208767" y="1371"/>
                    <a:pt x="207397" y="1"/>
                    <a:pt x="205701" y="1"/>
                  </a:cubicBezTo>
                  <a:lnTo>
                    <a:pt x="158206" y="1"/>
                  </a:lnTo>
                  <a:cubicBezTo>
                    <a:pt x="156510" y="1"/>
                    <a:pt x="155140" y="1371"/>
                    <a:pt x="155140" y="3067"/>
                  </a:cubicBezTo>
                  <a:cubicBezTo>
                    <a:pt x="155140" y="4763"/>
                    <a:pt x="156510" y="6133"/>
                    <a:pt x="158206" y="6133"/>
                  </a:cubicBezTo>
                  <a:lnTo>
                    <a:pt x="202667" y="6133"/>
                  </a:lnTo>
                  <a:lnTo>
                    <a:pt x="202667" y="12592"/>
                  </a:lnTo>
                  <a:lnTo>
                    <a:pt x="45635" y="12592"/>
                  </a:lnTo>
                  <a:lnTo>
                    <a:pt x="45635" y="6133"/>
                  </a:lnTo>
                  <a:lnTo>
                    <a:pt x="143462" y="6133"/>
                  </a:lnTo>
                  <a:cubicBezTo>
                    <a:pt x="145158" y="6133"/>
                    <a:pt x="146528" y="4763"/>
                    <a:pt x="146528" y="3067"/>
                  </a:cubicBezTo>
                  <a:cubicBezTo>
                    <a:pt x="146528" y="1371"/>
                    <a:pt x="145158" y="1"/>
                    <a:pt x="14346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2711525" y="1436900"/>
              <a:ext cx="791850" cy="153325"/>
            </a:xfrm>
            <a:custGeom>
              <a:avLst/>
              <a:gdLst/>
              <a:ahLst/>
              <a:cxnLst/>
              <a:rect l="l" t="t" r="r" b="b"/>
              <a:pathLst>
                <a:path w="31674" h="6133" extrusionOk="0">
                  <a:moveTo>
                    <a:pt x="3066" y="0"/>
                  </a:moveTo>
                  <a:cubicBezTo>
                    <a:pt x="1370" y="0"/>
                    <a:pt x="0" y="1370"/>
                    <a:pt x="0" y="3066"/>
                  </a:cubicBezTo>
                  <a:cubicBezTo>
                    <a:pt x="0" y="4763"/>
                    <a:pt x="1370" y="6133"/>
                    <a:pt x="3066" y="6133"/>
                  </a:cubicBezTo>
                  <a:lnTo>
                    <a:pt x="28608" y="6133"/>
                  </a:lnTo>
                  <a:cubicBezTo>
                    <a:pt x="30304" y="6133"/>
                    <a:pt x="31674" y="4763"/>
                    <a:pt x="31674" y="3066"/>
                  </a:cubicBezTo>
                  <a:cubicBezTo>
                    <a:pt x="31674" y="1370"/>
                    <a:pt x="30304" y="0"/>
                    <a:pt x="286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008150" y="2992050"/>
              <a:ext cx="185950" cy="152525"/>
            </a:xfrm>
            <a:custGeom>
              <a:avLst/>
              <a:gdLst/>
              <a:ahLst/>
              <a:cxnLst/>
              <a:rect l="l" t="t" r="r" b="b"/>
              <a:pathLst>
                <a:path w="7438" h="6101" extrusionOk="0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cubicBezTo>
                    <a:pt x="1" y="4730"/>
                    <a:pt x="1371" y="6100"/>
                    <a:pt x="3067" y="6100"/>
                  </a:cubicBezTo>
                  <a:lnTo>
                    <a:pt x="4372" y="6100"/>
                  </a:lnTo>
                  <a:cubicBezTo>
                    <a:pt x="6068" y="6100"/>
                    <a:pt x="7438" y="4730"/>
                    <a:pt x="7438" y="3067"/>
                  </a:cubicBezTo>
                  <a:cubicBezTo>
                    <a:pt x="7438" y="1370"/>
                    <a:pt x="6068" y="0"/>
                    <a:pt x="43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4684200" y="2992050"/>
              <a:ext cx="185950" cy="152525"/>
            </a:xfrm>
            <a:custGeom>
              <a:avLst/>
              <a:gdLst/>
              <a:ahLst/>
              <a:cxnLst/>
              <a:rect l="l" t="t" r="r" b="b"/>
              <a:pathLst>
                <a:path w="7438" h="6101" extrusionOk="0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cubicBezTo>
                    <a:pt x="1" y="4730"/>
                    <a:pt x="1371" y="6100"/>
                    <a:pt x="3067" y="6100"/>
                  </a:cubicBezTo>
                  <a:lnTo>
                    <a:pt x="4372" y="6100"/>
                  </a:lnTo>
                  <a:cubicBezTo>
                    <a:pt x="6068" y="6100"/>
                    <a:pt x="7438" y="4730"/>
                    <a:pt x="7438" y="3067"/>
                  </a:cubicBezTo>
                  <a:cubicBezTo>
                    <a:pt x="7438" y="1370"/>
                    <a:pt x="6068" y="0"/>
                    <a:pt x="43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5360250" y="2992050"/>
              <a:ext cx="185150" cy="152525"/>
            </a:xfrm>
            <a:custGeom>
              <a:avLst/>
              <a:gdLst/>
              <a:ahLst/>
              <a:cxnLst/>
              <a:rect l="l" t="t" r="r" b="b"/>
              <a:pathLst>
                <a:path w="7406" h="6101" extrusionOk="0">
                  <a:moveTo>
                    <a:pt x="3067" y="0"/>
                  </a:moveTo>
                  <a:cubicBezTo>
                    <a:pt x="1370" y="0"/>
                    <a:pt x="0" y="1370"/>
                    <a:pt x="0" y="3067"/>
                  </a:cubicBezTo>
                  <a:cubicBezTo>
                    <a:pt x="0" y="4730"/>
                    <a:pt x="1370" y="6100"/>
                    <a:pt x="3067" y="6100"/>
                  </a:cubicBezTo>
                  <a:lnTo>
                    <a:pt x="4371" y="6100"/>
                  </a:lnTo>
                  <a:cubicBezTo>
                    <a:pt x="6035" y="6100"/>
                    <a:pt x="7405" y="4730"/>
                    <a:pt x="7405" y="3067"/>
                  </a:cubicBezTo>
                  <a:cubicBezTo>
                    <a:pt x="7405" y="1370"/>
                    <a:pt x="6035" y="0"/>
                    <a:pt x="4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2293975" y="2906425"/>
              <a:ext cx="153350" cy="206350"/>
            </a:xfrm>
            <a:custGeom>
              <a:avLst/>
              <a:gdLst/>
              <a:ahLst/>
              <a:cxnLst/>
              <a:rect l="l" t="t" r="r" b="b"/>
              <a:pathLst>
                <a:path w="6134" h="8254" extrusionOk="0">
                  <a:moveTo>
                    <a:pt x="3067" y="0"/>
                  </a:moveTo>
                  <a:cubicBezTo>
                    <a:pt x="1371" y="0"/>
                    <a:pt x="1" y="1370"/>
                    <a:pt x="1" y="3066"/>
                  </a:cubicBezTo>
                  <a:lnTo>
                    <a:pt x="1" y="5187"/>
                  </a:lnTo>
                  <a:cubicBezTo>
                    <a:pt x="1" y="6883"/>
                    <a:pt x="1371" y="8253"/>
                    <a:pt x="3067" y="8253"/>
                  </a:cubicBezTo>
                  <a:cubicBezTo>
                    <a:pt x="4763" y="8253"/>
                    <a:pt x="6133" y="6883"/>
                    <a:pt x="6133" y="5187"/>
                  </a:cubicBezTo>
                  <a:lnTo>
                    <a:pt x="6133" y="3066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852600" y="2906425"/>
              <a:ext cx="153325" cy="206350"/>
            </a:xfrm>
            <a:custGeom>
              <a:avLst/>
              <a:gdLst/>
              <a:ahLst/>
              <a:cxnLst/>
              <a:rect l="l" t="t" r="r" b="b"/>
              <a:pathLst>
                <a:path w="6133" h="8254" extrusionOk="0">
                  <a:moveTo>
                    <a:pt x="3067" y="0"/>
                  </a:moveTo>
                  <a:cubicBezTo>
                    <a:pt x="1370" y="0"/>
                    <a:pt x="0" y="1370"/>
                    <a:pt x="0" y="3066"/>
                  </a:cubicBezTo>
                  <a:lnTo>
                    <a:pt x="0" y="5187"/>
                  </a:lnTo>
                  <a:cubicBezTo>
                    <a:pt x="0" y="6883"/>
                    <a:pt x="1370" y="8253"/>
                    <a:pt x="3067" y="8253"/>
                  </a:cubicBezTo>
                  <a:cubicBezTo>
                    <a:pt x="4763" y="8253"/>
                    <a:pt x="6133" y="6883"/>
                    <a:pt x="6133" y="5187"/>
                  </a:cubicBezTo>
                  <a:lnTo>
                    <a:pt x="6133" y="3066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29"/>
          <p:cNvGrpSpPr/>
          <p:nvPr/>
        </p:nvGrpSpPr>
        <p:grpSpPr>
          <a:xfrm>
            <a:off x="5901250" y="2026712"/>
            <a:ext cx="577765" cy="577765"/>
            <a:chOff x="1190625" y="238125"/>
            <a:chExt cx="5219200" cy="5219200"/>
          </a:xfrm>
        </p:grpSpPr>
        <p:sp>
          <p:nvSpPr>
            <p:cNvPr id="269" name="Google Shape;269;p29"/>
            <p:cNvSpPr/>
            <p:nvPr/>
          </p:nvSpPr>
          <p:spPr>
            <a:xfrm>
              <a:off x="1190625" y="238125"/>
              <a:ext cx="4512150" cy="1229775"/>
            </a:xfrm>
            <a:custGeom>
              <a:avLst/>
              <a:gdLst/>
              <a:ahLst/>
              <a:cxnLst/>
              <a:rect l="l" t="t" r="r" b="b"/>
              <a:pathLst>
                <a:path w="180486" h="49191" extrusionOk="0">
                  <a:moveTo>
                    <a:pt x="3066" y="0"/>
                  </a:moveTo>
                  <a:cubicBezTo>
                    <a:pt x="1370" y="0"/>
                    <a:pt x="0" y="1370"/>
                    <a:pt x="0" y="3066"/>
                  </a:cubicBezTo>
                  <a:lnTo>
                    <a:pt x="0" y="46157"/>
                  </a:lnTo>
                  <a:cubicBezTo>
                    <a:pt x="0" y="47821"/>
                    <a:pt x="1370" y="49191"/>
                    <a:pt x="3066" y="49191"/>
                  </a:cubicBezTo>
                  <a:lnTo>
                    <a:pt x="132632" y="49191"/>
                  </a:lnTo>
                  <a:cubicBezTo>
                    <a:pt x="134296" y="49191"/>
                    <a:pt x="135666" y="47821"/>
                    <a:pt x="135666" y="46157"/>
                  </a:cubicBezTo>
                  <a:cubicBezTo>
                    <a:pt x="135666" y="44461"/>
                    <a:pt x="134296" y="43091"/>
                    <a:pt x="132632" y="43091"/>
                  </a:cubicBezTo>
                  <a:lnTo>
                    <a:pt x="6133" y="43091"/>
                  </a:lnTo>
                  <a:lnTo>
                    <a:pt x="6133" y="6133"/>
                  </a:lnTo>
                  <a:lnTo>
                    <a:pt x="174353" y="6133"/>
                  </a:lnTo>
                  <a:lnTo>
                    <a:pt x="174353" y="43091"/>
                  </a:lnTo>
                  <a:lnTo>
                    <a:pt x="146692" y="43091"/>
                  </a:lnTo>
                  <a:cubicBezTo>
                    <a:pt x="144995" y="43091"/>
                    <a:pt x="143625" y="44461"/>
                    <a:pt x="143625" y="46157"/>
                  </a:cubicBezTo>
                  <a:cubicBezTo>
                    <a:pt x="143625" y="47821"/>
                    <a:pt x="144995" y="49191"/>
                    <a:pt x="146692" y="49191"/>
                  </a:cubicBezTo>
                  <a:lnTo>
                    <a:pt x="177419" y="49191"/>
                  </a:lnTo>
                  <a:cubicBezTo>
                    <a:pt x="179116" y="49191"/>
                    <a:pt x="180486" y="47821"/>
                    <a:pt x="180486" y="46157"/>
                  </a:cubicBezTo>
                  <a:lnTo>
                    <a:pt x="180486" y="3066"/>
                  </a:lnTo>
                  <a:cubicBezTo>
                    <a:pt x="180486" y="1370"/>
                    <a:pt x="179116" y="0"/>
                    <a:pt x="17741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2466050" y="548825"/>
              <a:ext cx="284625" cy="152525"/>
            </a:xfrm>
            <a:custGeom>
              <a:avLst/>
              <a:gdLst/>
              <a:ahLst/>
              <a:cxnLst/>
              <a:rect l="l" t="t" r="r" b="b"/>
              <a:pathLst>
                <a:path w="11385" h="6101" extrusionOk="0">
                  <a:moveTo>
                    <a:pt x="3067" y="0"/>
                  </a:moveTo>
                  <a:cubicBezTo>
                    <a:pt x="1371" y="0"/>
                    <a:pt x="0" y="1370"/>
                    <a:pt x="0" y="3034"/>
                  </a:cubicBezTo>
                  <a:cubicBezTo>
                    <a:pt x="0" y="4730"/>
                    <a:pt x="1371" y="6100"/>
                    <a:pt x="3067" y="6100"/>
                  </a:cubicBezTo>
                  <a:lnTo>
                    <a:pt x="8319" y="6100"/>
                  </a:lnTo>
                  <a:cubicBezTo>
                    <a:pt x="10015" y="6100"/>
                    <a:pt x="11385" y="4730"/>
                    <a:pt x="11385" y="3034"/>
                  </a:cubicBezTo>
                  <a:cubicBezTo>
                    <a:pt x="11385" y="1370"/>
                    <a:pt x="10015" y="0"/>
                    <a:pt x="831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2466050" y="811400"/>
              <a:ext cx="2486475" cy="152525"/>
            </a:xfrm>
            <a:custGeom>
              <a:avLst/>
              <a:gdLst/>
              <a:ahLst/>
              <a:cxnLst/>
              <a:rect l="l" t="t" r="r" b="b"/>
              <a:pathLst>
                <a:path w="99459" h="6101" extrusionOk="0">
                  <a:moveTo>
                    <a:pt x="3067" y="1"/>
                  </a:moveTo>
                  <a:cubicBezTo>
                    <a:pt x="1371" y="1"/>
                    <a:pt x="0" y="1371"/>
                    <a:pt x="0" y="3034"/>
                  </a:cubicBezTo>
                  <a:cubicBezTo>
                    <a:pt x="0" y="4731"/>
                    <a:pt x="1371" y="6101"/>
                    <a:pt x="3067" y="6101"/>
                  </a:cubicBezTo>
                  <a:lnTo>
                    <a:pt x="96392" y="6101"/>
                  </a:lnTo>
                  <a:cubicBezTo>
                    <a:pt x="98088" y="6101"/>
                    <a:pt x="99458" y="4731"/>
                    <a:pt x="99458" y="3034"/>
                  </a:cubicBezTo>
                  <a:cubicBezTo>
                    <a:pt x="99458" y="1371"/>
                    <a:pt x="98088" y="1"/>
                    <a:pt x="9639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2466050" y="1005500"/>
              <a:ext cx="2486475" cy="152525"/>
            </a:xfrm>
            <a:custGeom>
              <a:avLst/>
              <a:gdLst/>
              <a:ahLst/>
              <a:cxnLst/>
              <a:rect l="l" t="t" r="r" b="b"/>
              <a:pathLst>
                <a:path w="99459" h="6101" extrusionOk="0">
                  <a:moveTo>
                    <a:pt x="3067" y="0"/>
                  </a:moveTo>
                  <a:cubicBezTo>
                    <a:pt x="1371" y="0"/>
                    <a:pt x="0" y="1370"/>
                    <a:pt x="0" y="3034"/>
                  </a:cubicBezTo>
                  <a:cubicBezTo>
                    <a:pt x="0" y="4730"/>
                    <a:pt x="1371" y="6100"/>
                    <a:pt x="3067" y="6100"/>
                  </a:cubicBezTo>
                  <a:lnTo>
                    <a:pt x="96392" y="6100"/>
                  </a:lnTo>
                  <a:cubicBezTo>
                    <a:pt x="98088" y="6100"/>
                    <a:pt x="99458" y="4730"/>
                    <a:pt x="99458" y="3034"/>
                  </a:cubicBezTo>
                  <a:cubicBezTo>
                    <a:pt x="99458" y="1370"/>
                    <a:pt x="98088" y="0"/>
                    <a:pt x="963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2854225" y="548825"/>
              <a:ext cx="873425" cy="152525"/>
            </a:xfrm>
            <a:custGeom>
              <a:avLst/>
              <a:gdLst/>
              <a:ahLst/>
              <a:cxnLst/>
              <a:rect l="l" t="t" r="r" b="b"/>
              <a:pathLst>
                <a:path w="34937" h="6101" extrusionOk="0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lnTo>
                    <a:pt x="31903" y="6100"/>
                  </a:lnTo>
                  <a:cubicBezTo>
                    <a:pt x="33566" y="6100"/>
                    <a:pt x="34936" y="4730"/>
                    <a:pt x="34936" y="3034"/>
                  </a:cubicBezTo>
                  <a:cubicBezTo>
                    <a:pt x="34936" y="1370"/>
                    <a:pt x="33566" y="0"/>
                    <a:pt x="319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1599175" y="527625"/>
              <a:ext cx="623875" cy="623875"/>
            </a:xfrm>
            <a:custGeom>
              <a:avLst/>
              <a:gdLst/>
              <a:ahLst/>
              <a:cxnLst/>
              <a:rect l="l" t="t" r="r" b="b"/>
              <a:pathLst>
                <a:path w="24955" h="24955" extrusionOk="0">
                  <a:moveTo>
                    <a:pt x="12494" y="6133"/>
                  </a:moveTo>
                  <a:cubicBezTo>
                    <a:pt x="15984" y="6133"/>
                    <a:pt x="18822" y="8971"/>
                    <a:pt x="18822" y="12493"/>
                  </a:cubicBezTo>
                  <a:cubicBezTo>
                    <a:pt x="18822" y="15984"/>
                    <a:pt x="15984" y="18822"/>
                    <a:pt x="12494" y="18822"/>
                  </a:cubicBezTo>
                  <a:cubicBezTo>
                    <a:pt x="8971" y="18822"/>
                    <a:pt x="6133" y="15984"/>
                    <a:pt x="6133" y="12493"/>
                  </a:cubicBezTo>
                  <a:cubicBezTo>
                    <a:pt x="6133" y="8971"/>
                    <a:pt x="8971" y="6133"/>
                    <a:pt x="12494" y="6133"/>
                  </a:cubicBezTo>
                  <a:close/>
                  <a:moveTo>
                    <a:pt x="12494" y="0"/>
                  </a:moveTo>
                  <a:cubicBezTo>
                    <a:pt x="5611" y="0"/>
                    <a:pt x="1" y="5611"/>
                    <a:pt x="1" y="12493"/>
                  </a:cubicBezTo>
                  <a:cubicBezTo>
                    <a:pt x="1" y="19344"/>
                    <a:pt x="5611" y="24954"/>
                    <a:pt x="12494" y="24954"/>
                  </a:cubicBezTo>
                  <a:cubicBezTo>
                    <a:pt x="19344" y="24954"/>
                    <a:pt x="24955" y="19344"/>
                    <a:pt x="24955" y="12493"/>
                  </a:cubicBezTo>
                  <a:cubicBezTo>
                    <a:pt x="24955" y="5611"/>
                    <a:pt x="19344" y="0"/>
                    <a:pt x="124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2466050" y="1921300"/>
              <a:ext cx="284625" cy="152525"/>
            </a:xfrm>
            <a:custGeom>
              <a:avLst/>
              <a:gdLst/>
              <a:ahLst/>
              <a:cxnLst/>
              <a:rect l="l" t="t" r="r" b="b"/>
              <a:pathLst>
                <a:path w="11385" h="6101" extrusionOk="0">
                  <a:moveTo>
                    <a:pt x="3067" y="0"/>
                  </a:moveTo>
                  <a:cubicBezTo>
                    <a:pt x="1371" y="0"/>
                    <a:pt x="0" y="1370"/>
                    <a:pt x="0" y="3067"/>
                  </a:cubicBezTo>
                  <a:cubicBezTo>
                    <a:pt x="0" y="4730"/>
                    <a:pt x="1371" y="6100"/>
                    <a:pt x="3067" y="6100"/>
                  </a:cubicBezTo>
                  <a:lnTo>
                    <a:pt x="8319" y="6100"/>
                  </a:lnTo>
                  <a:cubicBezTo>
                    <a:pt x="10015" y="6100"/>
                    <a:pt x="11385" y="4730"/>
                    <a:pt x="11385" y="3067"/>
                  </a:cubicBezTo>
                  <a:cubicBezTo>
                    <a:pt x="11385" y="1370"/>
                    <a:pt x="10015" y="0"/>
                    <a:pt x="831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2854225" y="1921300"/>
              <a:ext cx="873425" cy="152525"/>
            </a:xfrm>
            <a:custGeom>
              <a:avLst/>
              <a:gdLst/>
              <a:ahLst/>
              <a:cxnLst/>
              <a:rect l="l" t="t" r="r" b="b"/>
              <a:pathLst>
                <a:path w="34937" h="6101" extrusionOk="0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cubicBezTo>
                    <a:pt x="1" y="4730"/>
                    <a:pt x="1371" y="6100"/>
                    <a:pt x="3067" y="6100"/>
                  </a:cubicBezTo>
                  <a:lnTo>
                    <a:pt x="31903" y="6100"/>
                  </a:lnTo>
                  <a:cubicBezTo>
                    <a:pt x="33566" y="6100"/>
                    <a:pt x="34936" y="4730"/>
                    <a:pt x="34936" y="3067"/>
                  </a:cubicBezTo>
                  <a:cubicBezTo>
                    <a:pt x="34936" y="1370"/>
                    <a:pt x="33566" y="0"/>
                    <a:pt x="319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1599175" y="1900900"/>
              <a:ext cx="623875" cy="623075"/>
            </a:xfrm>
            <a:custGeom>
              <a:avLst/>
              <a:gdLst/>
              <a:ahLst/>
              <a:cxnLst/>
              <a:rect l="l" t="t" r="r" b="b"/>
              <a:pathLst>
                <a:path w="24955" h="24923" extrusionOk="0">
                  <a:moveTo>
                    <a:pt x="12494" y="6101"/>
                  </a:moveTo>
                  <a:cubicBezTo>
                    <a:pt x="15984" y="6101"/>
                    <a:pt x="18822" y="8971"/>
                    <a:pt x="18822" y="12462"/>
                  </a:cubicBezTo>
                  <a:cubicBezTo>
                    <a:pt x="18822" y="15952"/>
                    <a:pt x="15984" y="18823"/>
                    <a:pt x="12494" y="18823"/>
                  </a:cubicBezTo>
                  <a:cubicBezTo>
                    <a:pt x="8971" y="18823"/>
                    <a:pt x="6133" y="15952"/>
                    <a:pt x="6133" y="12462"/>
                  </a:cubicBezTo>
                  <a:cubicBezTo>
                    <a:pt x="6133" y="8971"/>
                    <a:pt x="8971" y="6101"/>
                    <a:pt x="12494" y="6101"/>
                  </a:cubicBezTo>
                  <a:close/>
                  <a:moveTo>
                    <a:pt x="12494" y="1"/>
                  </a:moveTo>
                  <a:cubicBezTo>
                    <a:pt x="5611" y="1"/>
                    <a:pt x="1" y="5579"/>
                    <a:pt x="1" y="12462"/>
                  </a:cubicBezTo>
                  <a:cubicBezTo>
                    <a:pt x="1" y="19344"/>
                    <a:pt x="5611" y="24922"/>
                    <a:pt x="12494" y="24922"/>
                  </a:cubicBezTo>
                  <a:cubicBezTo>
                    <a:pt x="19344" y="24922"/>
                    <a:pt x="24955" y="19344"/>
                    <a:pt x="24955" y="12462"/>
                  </a:cubicBezTo>
                  <a:cubicBezTo>
                    <a:pt x="24955" y="5579"/>
                    <a:pt x="19344" y="1"/>
                    <a:pt x="124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2466050" y="3293775"/>
              <a:ext cx="284625" cy="153350"/>
            </a:xfrm>
            <a:custGeom>
              <a:avLst/>
              <a:gdLst/>
              <a:ahLst/>
              <a:cxnLst/>
              <a:rect l="l" t="t" r="r" b="b"/>
              <a:pathLst>
                <a:path w="11385" h="6134" extrusionOk="0">
                  <a:moveTo>
                    <a:pt x="3067" y="1"/>
                  </a:moveTo>
                  <a:cubicBezTo>
                    <a:pt x="1371" y="1"/>
                    <a:pt x="0" y="1371"/>
                    <a:pt x="0" y="3067"/>
                  </a:cubicBezTo>
                  <a:cubicBezTo>
                    <a:pt x="0" y="4763"/>
                    <a:pt x="1371" y="6133"/>
                    <a:pt x="3067" y="6133"/>
                  </a:cubicBezTo>
                  <a:lnTo>
                    <a:pt x="8319" y="6133"/>
                  </a:lnTo>
                  <a:cubicBezTo>
                    <a:pt x="10015" y="6133"/>
                    <a:pt x="11385" y="4763"/>
                    <a:pt x="11385" y="3067"/>
                  </a:cubicBezTo>
                  <a:cubicBezTo>
                    <a:pt x="11385" y="1371"/>
                    <a:pt x="10015" y="1"/>
                    <a:pt x="83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2854225" y="3293775"/>
              <a:ext cx="873425" cy="153350"/>
            </a:xfrm>
            <a:custGeom>
              <a:avLst/>
              <a:gdLst/>
              <a:ahLst/>
              <a:cxnLst/>
              <a:rect l="l" t="t" r="r" b="b"/>
              <a:pathLst>
                <a:path w="34937" h="6134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31903" y="6133"/>
                  </a:lnTo>
                  <a:cubicBezTo>
                    <a:pt x="33566" y="6133"/>
                    <a:pt x="34936" y="4763"/>
                    <a:pt x="34936" y="3067"/>
                  </a:cubicBezTo>
                  <a:cubicBezTo>
                    <a:pt x="34936" y="1371"/>
                    <a:pt x="33566" y="1"/>
                    <a:pt x="3190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599175" y="3273400"/>
              <a:ext cx="623875" cy="623050"/>
            </a:xfrm>
            <a:custGeom>
              <a:avLst/>
              <a:gdLst/>
              <a:ahLst/>
              <a:cxnLst/>
              <a:rect l="l" t="t" r="r" b="b"/>
              <a:pathLst>
                <a:path w="24955" h="24922" extrusionOk="0">
                  <a:moveTo>
                    <a:pt x="12494" y="6100"/>
                  </a:moveTo>
                  <a:cubicBezTo>
                    <a:pt x="15984" y="6100"/>
                    <a:pt x="18822" y="8971"/>
                    <a:pt x="18822" y="12461"/>
                  </a:cubicBezTo>
                  <a:cubicBezTo>
                    <a:pt x="18822" y="15951"/>
                    <a:pt x="15984" y="18822"/>
                    <a:pt x="12494" y="18822"/>
                  </a:cubicBezTo>
                  <a:cubicBezTo>
                    <a:pt x="8971" y="18822"/>
                    <a:pt x="6133" y="15984"/>
                    <a:pt x="6133" y="12461"/>
                  </a:cubicBezTo>
                  <a:cubicBezTo>
                    <a:pt x="6133" y="8971"/>
                    <a:pt x="8971" y="6100"/>
                    <a:pt x="12494" y="6100"/>
                  </a:cubicBezTo>
                  <a:close/>
                  <a:moveTo>
                    <a:pt x="12494" y="0"/>
                  </a:moveTo>
                  <a:cubicBezTo>
                    <a:pt x="5611" y="0"/>
                    <a:pt x="1" y="5578"/>
                    <a:pt x="1" y="12461"/>
                  </a:cubicBezTo>
                  <a:cubicBezTo>
                    <a:pt x="1" y="19344"/>
                    <a:pt x="5611" y="24922"/>
                    <a:pt x="12494" y="24922"/>
                  </a:cubicBezTo>
                  <a:cubicBezTo>
                    <a:pt x="19344" y="24922"/>
                    <a:pt x="24955" y="19344"/>
                    <a:pt x="24955" y="12461"/>
                  </a:cubicBezTo>
                  <a:cubicBezTo>
                    <a:pt x="24955" y="5578"/>
                    <a:pt x="19344" y="0"/>
                    <a:pt x="124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1190625" y="1611400"/>
              <a:ext cx="5219200" cy="3845925"/>
            </a:xfrm>
            <a:custGeom>
              <a:avLst/>
              <a:gdLst/>
              <a:ahLst/>
              <a:cxnLst/>
              <a:rect l="l" t="t" r="r" b="b"/>
              <a:pathLst>
                <a:path w="208768" h="153837" extrusionOk="0">
                  <a:moveTo>
                    <a:pt x="174353" y="6101"/>
                  </a:moveTo>
                  <a:lnTo>
                    <a:pt x="174353" y="19214"/>
                  </a:lnTo>
                  <a:lnTo>
                    <a:pt x="140657" y="19214"/>
                  </a:lnTo>
                  <a:cubicBezTo>
                    <a:pt x="136742" y="19214"/>
                    <a:pt x="133970" y="20910"/>
                    <a:pt x="132176" y="22900"/>
                  </a:cubicBezTo>
                  <a:lnTo>
                    <a:pt x="54084" y="22900"/>
                  </a:lnTo>
                  <a:cubicBezTo>
                    <a:pt x="52388" y="22900"/>
                    <a:pt x="51017" y="24270"/>
                    <a:pt x="51017" y="25966"/>
                  </a:cubicBezTo>
                  <a:cubicBezTo>
                    <a:pt x="51017" y="27630"/>
                    <a:pt x="52388" y="29000"/>
                    <a:pt x="54084" y="29000"/>
                  </a:cubicBezTo>
                  <a:lnTo>
                    <a:pt x="126141" y="29000"/>
                  </a:lnTo>
                  <a:cubicBezTo>
                    <a:pt x="125717" y="29522"/>
                    <a:pt x="125326" y="30076"/>
                    <a:pt x="124967" y="30664"/>
                  </a:cubicBezTo>
                  <a:lnTo>
                    <a:pt x="54084" y="30664"/>
                  </a:lnTo>
                  <a:cubicBezTo>
                    <a:pt x="52388" y="30664"/>
                    <a:pt x="51017" y="32034"/>
                    <a:pt x="51017" y="33730"/>
                  </a:cubicBezTo>
                  <a:cubicBezTo>
                    <a:pt x="51017" y="35393"/>
                    <a:pt x="52388" y="36763"/>
                    <a:pt x="54084" y="36763"/>
                  </a:cubicBezTo>
                  <a:lnTo>
                    <a:pt x="122683" y="36763"/>
                  </a:lnTo>
                  <a:cubicBezTo>
                    <a:pt x="122292" y="38818"/>
                    <a:pt x="122129" y="40971"/>
                    <a:pt x="122129" y="43059"/>
                  </a:cubicBezTo>
                  <a:lnTo>
                    <a:pt x="6133" y="43059"/>
                  </a:lnTo>
                  <a:lnTo>
                    <a:pt x="6133" y="6101"/>
                  </a:lnTo>
                  <a:close/>
                  <a:moveTo>
                    <a:pt x="177680" y="25314"/>
                  </a:moveTo>
                  <a:cubicBezTo>
                    <a:pt x="177778" y="30533"/>
                    <a:pt x="177387" y="42178"/>
                    <a:pt x="172951" y="53726"/>
                  </a:cubicBezTo>
                  <a:lnTo>
                    <a:pt x="172429" y="53661"/>
                  </a:lnTo>
                  <a:lnTo>
                    <a:pt x="172429" y="49746"/>
                  </a:lnTo>
                  <a:cubicBezTo>
                    <a:pt x="172429" y="48278"/>
                    <a:pt x="171385" y="47006"/>
                    <a:pt x="169949" y="46745"/>
                  </a:cubicBezTo>
                  <a:cubicBezTo>
                    <a:pt x="169362" y="46615"/>
                    <a:pt x="155499" y="44038"/>
                    <a:pt x="133089" y="44038"/>
                  </a:cubicBezTo>
                  <a:cubicBezTo>
                    <a:pt x="131393" y="44038"/>
                    <a:pt x="130023" y="45408"/>
                    <a:pt x="130023" y="47104"/>
                  </a:cubicBezTo>
                  <a:lnTo>
                    <a:pt x="130023" y="53628"/>
                  </a:lnTo>
                  <a:lnTo>
                    <a:pt x="130055" y="53628"/>
                  </a:lnTo>
                  <a:lnTo>
                    <a:pt x="129533" y="53693"/>
                  </a:lnTo>
                  <a:cubicBezTo>
                    <a:pt x="129012" y="51442"/>
                    <a:pt x="128359" y="47919"/>
                    <a:pt x="128229" y="44233"/>
                  </a:cubicBezTo>
                  <a:cubicBezTo>
                    <a:pt x="127968" y="36861"/>
                    <a:pt x="129794" y="32425"/>
                    <a:pt x="133611" y="31055"/>
                  </a:cubicBezTo>
                  <a:cubicBezTo>
                    <a:pt x="134590" y="30696"/>
                    <a:pt x="135307" y="30011"/>
                    <a:pt x="135536" y="29000"/>
                  </a:cubicBezTo>
                  <a:cubicBezTo>
                    <a:pt x="135731" y="28380"/>
                    <a:pt x="136840" y="25314"/>
                    <a:pt x="140657" y="25314"/>
                  </a:cubicBezTo>
                  <a:close/>
                  <a:moveTo>
                    <a:pt x="124151" y="60217"/>
                  </a:moveTo>
                  <a:lnTo>
                    <a:pt x="124151" y="71275"/>
                  </a:lnTo>
                  <a:cubicBezTo>
                    <a:pt x="124070" y="71281"/>
                    <a:pt x="123988" y="71284"/>
                    <a:pt x="123906" y="71284"/>
                  </a:cubicBezTo>
                  <a:cubicBezTo>
                    <a:pt x="123522" y="71284"/>
                    <a:pt x="123124" y="71225"/>
                    <a:pt x="122749" y="71145"/>
                  </a:cubicBezTo>
                  <a:cubicBezTo>
                    <a:pt x="120237" y="70558"/>
                    <a:pt x="118475" y="68339"/>
                    <a:pt x="118475" y="65762"/>
                  </a:cubicBezTo>
                  <a:cubicBezTo>
                    <a:pt x="118475" y="63186"/>
                    <a:pt x="120204" y="61000"/>
                    <a:pt x="122716" y="60380"/>
                  </a:cubicBezTo>
                  <a:cubicBezTo>
                    <a:pt x="123140" y="60282"/>
                    <a:pt x="123564" y="60217"/>
                    <a:pt x="124021" y="60217"/>
                  </a:cubicBezTo>
                  <a:close/>
                  <a:moveTo>
                    <a:pt x="177876" y="60217"/>
                  </a:moveTo>
                  <a:cubicBezTo>
                    <a:pt x="178365" y="60217"/>
                    <a:pt x="178855" y="60250"/>
                    <a:pt x="179344" y="60380"/>
                  </a:cubicBezTo>
                  <a:cubicBezTo>
                    <a:pt x="181823" y="61000"/>
                    <a:pt x="183552" y="63186"/>
                    <a:pt x="183552" y="65762"/>
                  </a:cubicBezTo>
                  <a:cubicBezTo>
                    <a:pt x="183552" y="68339"/>
                    <a:pt x="181823" y="70558"/>
                    <a:pt x="179279" y="71145"/>
                  </a:cubicBezTo>
                  <a:cubicBezTo>
                    <a:pt x="178887" y="71243"/>
                    <a:pt x="178463" y="71308"/>
                    <a:pt x="178039" y="71308"/>
                  </a:cubicBezTo>
                  <a:cubicBezTo>
                    <a:pt x="177974" y="71308"/>
                    <a:pt x="177941" y="71275"/>
                    <a:pt x="177876" y="71275"/>
                  </a:cubicBezTo>
                  <a:lnTo>
                    <a:pt x="177876" y="60217"/>
                  </a:lnTo>
                  <a:close/>
                  <a:moveTo>
                    <a:pt x="136155" y="50170"/>
                  </a:moveTo>
                  <a:cubicBezTo>
                    <a:pt x="150997" y="50333"/>
                    <a:pt x="161729" y="51671"/>
                    <a:pt x="166329" y="52323"/>
                  </a:cubicBezTo>
                  <a:lnTo>
                    <a:pt x="166329" y="56237"/>
                  </a:lnTo>
                  <a:cubicBezTo>
                    <a:pt x="166329" y="57738"/>
                    <a:pt x="167405" y="59010"/>
                    <a:pt x="168873" y="59271"/>
                  </a:cubicBezTo>
                  <a:lnTo>
                    <a:pt x="171776" y="59760"/>
                  </a:lnTo>
                  <a:lnTo>
                    <a:pt x="171776" y="71340"/>
                  </a:lnTo>
                  <a:cubicBezTo>
                    <a:pt x="171776" y="82757"/>
                    <a:pt x="162480" y="92087"/>
                    <a:pt x="151030" y="92087"/>
                  </a:cubicBezTo>
                  <a:cubicBezTo>
                    <a:pt x="139580" y="92087"/>
                    <a:pt x="130284" y="82757"/>
                    <a:pt x="130284" y="71340"/>
                  </a:cubicBezTo>
                  <a:lnTo>
                    <a:pt x="130284" y="59793"/>
                  </a:lnTo>
                  <a:lnTo>
                    <a:pt x="133578" y="59271"/>
                  </a:lnTo>
                  <a:cubicBezTo>
                    <a:pt x="135046" y="59043"/>
                    <a:pt x="136155" y="57738"/>
                    <a:pt x="136155" y="56237"/>
                  </a:cubicBezTo>
                  <a:lnTo>
                    <a:pt x="136155" y="50170"/>
                  </a:lnTo>
                  <a:close/>
                  <a:moveTo>
                    <a:pt x="174353" y="84617"/>
                  </a:moveTo>
                  <a:lnTo>
                    <a:pt x="174353" y="97958"/>
                  </a:lnTo>
                  <a:lnTo>
                    <a:pt x="170928" y="97958"/>
                  </a:lnTo>
                  <a:lnTo>
                    <a:pt x="170243" y="96229"/>
                  </a:lnTo>
                  <a:cubicBezTo>
                    <a:pt x="169917" y="95414"/>
                    <a:pt x="169232" y="94762"/>
                    <a:pt x="168384" y="94468"/>
                  </a:cubicBezTo>
                  <a:cubicBezTo>
                    <a:pt x="168077" y="94362"/>
                    <a:pt x="167758" y="94311"/>
                    <a:pt x="167440" y="94311"/>
                  </a:cubicBezTo>
                  <a:cubicBezTo>
                    <a:pt x="166878" y="94311"/>
                    <a:pt x="166319" y="94470"/>
                    <a:pt x="165839" y="94762"/>
                  </a:cubicBezTo>
                  <a:lnTo>
                    <a:pt x="165481" y="94957"/>
                  </a:lnTo>
                  <a:lnTo>
                    <a:pt x="165481" y="93946"/>
                  </a:lnTo>
                  <a:cubicBezTo>
                    <a:pt x="169134" y="91597"/>
                    <a:pt x="172200" y="88401"/>
                    <a:pt x="174353" y="84617"/>
                  </a:cubicBezTo>
                  <a:close/>
                  <a:moveTo>
                    <a:pt x="159348" y="96849"/>
                  </a:moveTo>
                  <a:lnTo>
                    <a:pt x="159348" y="98643"/>
                  </a:lnTo>
                  <a:lnTo>
                    <a:pt x="151030" y="103667"/>
                  </a:lnTo>
                  <a:lnTo>
                    <a:pt x="142679" y="98643"/>
                  </a:lnTo>
                  <a:lnTo>
                    <a:pt x="142679" y="96849"/>
                  </a:lnTo>
                  <a:cubicBezTo>
                    <a:pt x="145321" y="97730"/>
                    <a:pt x="148127" y="98187"/>
                    <a:pt x="151030" y="98187"/>
                  </a:cubicBezTo>
                  <a:cubicBezTo>
                    <a:pt x="153933" y="98187"/>
                    <a:pt x="156738" y="97730"/>
                    <a:pt x="159348" y="96849"/>
                  </a:cubicBezTo>
                  <a:close/>
                  <a:moveTo>
                    <a:pt x="136155" y="101840"/>
                  </a:moveTo>
                  <a:lnTo>
                    <a:pt x="147050" y="108429"/>
                  </a:lnTo>
                  <a:lnTo>
                    <a:pt x="143560" y="115508"/>
                  </a:lnTo>
                  <a:lnTo>
                    <a:pt x="134459" y="106113"/>
                  </a:lnTo>
                  <a:lnTo>
                    <a:pt x="136155" y="101840"/>
                  </a:lnTo>
                  <a:close/>
                  <a:moveTo>
                    <a:pt x="165905" y="101840"/>
                  </a:moveTo>
                  <a:lnTo>
                    <a:pt x="167601" y="106113"/>
                  </a:lnTo>
                  <a:lnTo>
                    <a:pt x="158467" y="115508"/>
                  </a:lnTo>
                  <a:lnTo>
                    <a:pt x="155010" y="108429"/>
                  </a:lnTo>
                  <a:lnTo>
                    <a:pt x="165905" y="101840"/>
                  </a:lnTo>
                  <a:close/>
                  <a:moveTo>
                    <a:pt x="151030" y="114203"/>
                  </a:moveTo>
                  <a:lnTo>
                    <a:pt x="154683" y="121706"/>
                  </a:lnTo>
                  <a:lnTo>
                    <a:pt x="153770" y="123304"/>
                  </a:lnTo>
                  <a:lnTo>
                    <a:pt x="148290" y="123304"/>
                  </a:lnTo>
                  <a:lnTo>
                    <a:pt x="147344" y="121706"/>
                  </a:lnTo>
                  <a:lnTo>
                    <a:pt x="151030" y="114203"/>
                  </a:lnTo>
                  <a:close/>
                  <a:moveTo>
                    <a:pt x="151943" y="129436"/>
                  </a:moveTo>
                  <a:lnTo>
                    <a:pt x="154683" y="147704"/>
                  </a:lnTo>
                  <a:lnTo>
                    <a:pt x="147377" y="147704"/>
                  </a:lnTo>
                  <a:lnTo>
                    <a:pt x="150117" y="129436"/>
                  </a:lnTo>
                  <a:close/>
                  <a:moveTo>
                    <a:pt x="172722" y="109604"/>
                  </a:moveTo>
                  <a:lnTo>
                    <a:pt x="189424" y="113746"/>
                  </a:lnTo>
                  <a:cubicBezTo>
                    <a:pt x="197220" y="115704"/>
                    <a:pt x="202667" y="122652"/>
                    <a:pt x="202667" y="130676"/>
                  </a:cubicBezTo>
                  <a:lnTo>
                    <a:pt x="202667" y="147704"/>
                  </a:lnTo>
                  <a:lnTo>
                    <a:pt x="191316" y="147704"/>
                  </a:lnTo>
                  <a:lnTo>
                    <a:pt x="191316" y="140038"/>
                  </a:lnTo>
                  <a:cubicBezTo>
                    <a:pt x="191316" y="138342"/>
                    <a:pt x="189945" y="136972"/>
                    <a:pt x="188249" y="136972"/>
                  </a:cubicBezTo>
                  <a:cubicBezTo>
                    <a:pt x="186553" y="136972"/>
                    <a:pt x="185183" y="138342"/>
                    <a:pt x="185183" y="140038"/>
                  </a:cubicBezTo>
                  <a:lnTo>
                    <a:pt x="185183" y="147704"/>
                  </a:lnTo>
                  <a:lnTo>
                    <a:pt x="160849" y="147704"/>
                  </a:lnTo>
                  <a:lnTo>
                    <a:pt x="157945" y="128262"/>
                  </a:lnTo>
                  <a:cubicBezTo>
                    <a:pt x="158043" y="128132"/>
                    <a:pt x="158108" y="128034"/>
                    <a:pt x="158174" y="127903"/>
                  </a:cubicBezTo>
                  <a:lnTo>
                    <a:pt x="162708" y="120075"/>
                  </a:lnTo>
                  <a:cubicBezTo>
                    <a:pt x="162741" y="119977"/>
                    <a:pt x="162806" y="119879"/>
                    <a:pt x="162838" y="119814"/>
                  </a:cubicBezTo>
                  <a:lnTo>
                    <a:pt x="172722" y="109604"/>
                  </a:lnTo>
                  <a:close/>
                  <a:moveTo>
                    <a:pt x="3066" y="1"/>
                  </a:moveTo>
                  <a:cubicBezTo>
                    <a:pt x="1370" y="1"/>
                    <a:pt x="0" y="1371"/>
                    <a:pt x="0" y="3067"/>
                  </a:cubicBezTo>
                  <a:lnTo>
                    <a:pt x="0" y="46125"/>
                  </a:lnTo>
                  <a:cubicBezTo>
                    <a:pt x="0" y="47822"/>
                    <a:pt x="1370" y="49192"/>
                    <a:pt x="3066" y="49192"/>
                  </a:cubicBezTo>
                  <a:lnTo>
                    <a:pt x="122520" y="49192"/>
                  </a:lnTo>
                  <a:cubicBezTo>
                    <a:pt x="122749" y="51051"/>
                    <a:pt x="123075" y="52715"/>
                    <a:pt x="123336" y="54117"/>
                  </a:cubicBezTo>
                  <a:cubicBezTo>
                    <a:pt x="122618" y="54150"/>
                    <a:pt x="121900" y="54280"/>
                    <a:pt x="121248" y="54443"/>
                  </a:cubicBezTo>
                  <a:cubicBezTo>
                    <a:pt x="120759" y="54574"/>
                    <a:pt x="120269" y="54737"/>
                    <a:pt x="119813" y="54900"/>
                  </a:cubicBezTo>
                  <a:lnTo>
                    <a:pt x="57933" y="54900"/>
                  </a:lnTo>
                  <a:cubicBezTo>
                    <a:pt x="56237" y="54900"/>
                    <a:pt x="54867" y="56270"/>
                    <a:pt x="54867" y="57966"/>
                  </a:cubicBezTo>
                  <a:cubicBezTo>
                    <a:pt x="54867" y="59630"/>
                    <a:pt x="56237" y="61000"/>
                    <a:pt x="57933" y="61000"/>
                  </a:cubicBezTo>
                  <a:lnTo>
                    <a:pt x="113354" y="61000"/>
                  </a:lnTo>
                  <a:cubicBezTo>
                    <a:pt x="112734" y="62468"/>
                    <a:pt x="112375" y="64066"/>
                    <a:pt x="112375" y="65762"/>
                  </a:cubicBezTo>
                  <a:cubicBezTo>
                    <a:pt x="112375" y="71210"/>
                    <a:pt x="116061" y="75842"/>
                    <a:pt x="121313" y="77082"/>
                  </a:cubicBezTo>
                  <a:cubicBezTo>
                    <a:pt x="122194" y="77310"/>
                    <a:pt x="123107" y="77408"/>
                    <a:pt x="124021" y="77408"/>
                  </a:cubicBezTo>
                  <a:cubicBezTo>
                    <a:pt x="124314" y="77408"/>
                    <a:pt x="124575" y="77408"/>
                    <a:pt x="124869" y="77375"/>
                  </a:cubicBezTo>
                  <a:cubicBezTo>
                    <a:pt x="124901" y="77506"/>
                    <a:pt x="124934" y="77669"/>
                    <a:pt x="124967" y="77799"/>
                  </a:cubicBezTo>
                  <a:lnTo>
                    <a:pt x="54084" y="77799"/>
                  </a:lnTo>
                  <a:cubicBezTo>
                    <a:pt x="52388" y="77799"/>
                    <a:pt x="51017" y="79169"/>
                    <a:pt x="51017" y="80865"/>
                  </a:cubicBezTo>
                  <a:cubicBezTo>
                    <a:pt x="51017" y="82562"/>
                    <a:pt x="52388" y="83932"/>
                    <a:pt x="54084" y="83932"/>
                  </a:cubicBezTo>
                  <a:lnTo>
                    <a:pt x="127315" y="83932"/>
                  </a:lnTo>
                  <a:cubicBezTo>
                    <a:pt x="127609" y="84486"/>
                    <a:pt x="127935" y="85041"/>
                    <a:pt x="128261" y="85563"/>
                  </a:cubicBezTo>
                  <a:lnTo>
                    <a:pt x="54084" y="85563"/>
                  </a:lnTo>
                  <a:cubicBezTo>
                    <a:pt x="52388" y="85563"/>
                    <a:pt x="51017" y="86933"/>
                    <a:pt x="51017" y="88629"/>
                  </a:cubicBezTo>
                  <a:cubicBezTo>
                    <a:pt x="51017" y="90325"/>
                    <a:pt x="52388" y="91695"/>
                    <a:pt x="54084" y="91695"/>
                  </a:cubicBezTo>
                  <a:lnTo>
                    <a:pt x="133448" y="91695"/>
                  </a:lnTo>
                  <a:cubicBezTo>
                    <a:pt x="133480" y="91695"/>
                    <a:pt x="133480" y="91663"/>
                    <a:pt x="133513" y="91663"/>
                  </a:cubicBezTo>
                  <a:cubicBezTo>
                    <a:pt x="134492" y="92511"/>
                    <a:pt x="135503" y="93261"/>
                    <a:pt x="136579" y="93946"/>
                  </a:cubicBezTo>
                  <a:lnTo>
                    <a:pt x="136579" y="94957"/>
                  </a:lnTo>
                  <a:lnTo>
                    <a:pt x="136221" y="94762"/>
                  </a:lnTo>
                  <a:cubicBezTo>
                    <a:pt x="135743" y="94471"/>
                    <a:pt x="135186" y="94326"/>
                    <a:pt x="134626" y="94326"/>
                  </a:cubicBezTo>
                  <a:cubicBezTo>
                    <a:pt x="134306" y="94326"/>
                    <a:pt x="133985" y="94373"/>
                    <a:pt x="133676" y="94468"/>
                  </a:cubicBezTo>
                  <a:cubicBezTo>
                    <a:pt x="132828" y="94762"/>
                    <a:pt x="132143" y="95414"/>
                    <a:pt x="131817" y="96229"/>
                  </a:cubicBezTo>
                  <a:lnTo>
                    <a:pt x="131132" y="97958"/>
                  </a:lnTo>
                  <a:lnTo>
                    <a:pt x="6133" y="97958"/>
                  </a:lnTo>
                  <a:lnTo>
                    <a:pt x="6133" y="61000"/>
                  </a:lnTo>
                  <a:lnTo>
                    <a:pt x="44298" y="61000"/>
                  </a:lnTo>
                  <a:cubicBezTo>
                    <a:pt x="45994" y="61000"/>
                    <a:pt x="47364" y="59663"/>
                    <a:pt x="47364" y="57966"/>
                  </a:cubicBezTo>
                  <a:cubicBezTo>
                    <a:pt x="47364" y="56270"/>
                    <a:pt x="45994" y="54900"/>
                    <a:pt x="44298" y="54900"/>
                  </a:cubicBezTo>
                  <a:lnTo>
                    <a:pt x="3066" y="54900"/>
                  </a:lnTo>
                  <a:cubicBezTo>
                    <a:pt x="1370" y="54900"/>
                    <a:pt x="0" y="56270"/>
                    <a:pt x="0" y="57966"/>
                  </a:cubicBezTo>
                  <a:lnTo>
                    <a:pt x="0" y="101025"/>
                  </a:lnTo>
                  <a:cubicBezTo>
                    <a:pt x="0" y="102721"/>
                    <a:pt x="1370" y="104091"/>
                    <a:pt x="3066" y="104091"/>
                  </a:cubicBezTo>
                  <a:lnTo>
                    <a:pt x="126239" y="104091"/>
                  </a:lnTo>
                  <a:lnTo>
                    <a:pt x="111169" y="107810"/>
                  </a:lnTo>
                  <a:cubicBezTo>
                    <a:pt x="102068" y="110093"/>
                    <a:pt x="95185" y="117498"/>
                    <a:pt x="93619" y="126696"/>
                  </a:cubicBezTo>
                  <a:cubicBezTo>
                    <a:pt x="93325" y="128360"/>
                    <a:pt x="94467" y="129958"/>
                    <a:pt x="96131" y="130219"/>
                  </a:cubicBezTo>
                  <a:cubicBezTo>
                    <a:pt x="96294" y="130252"/>
                    <a:pt x="96457" y="130285"/>
                    <a:pt x="96620" y="130285"/>
                  </a:cubicBezTo>
                  <a:cubicBezTo>
                    <a:pt x="98088" y="130285"/>
                    <a:pt x="99393" y="129241"/>
                    <a:pt x="99654" y="127740"/>
                  </a:cubicBezTo>
                  <a:cubicBezTo>
                    <a:pt x="100828" y="120923"/>
                    <a:pt x="105917" y="115443"/>
                    <a:pt x="112636" y="113746"/>
                  </a:cubicBezTo>
                  <a:lnTo>
                    <a:pt x="129338" y="109604"/>
                  </a:lnTo>
                  <a:lnTo>
                    <a:pt x="139222" y="119814"/>
                  </a:lnTo>
                  <a:cubicBezTo>
                    <a:pt x="139254" y="119879"/>
                    <a:pt x="139287" y="119977"/>
                    <a:pt x="139352" y="120075"/>
                  </a:cubicBezTo>
                  <a:lnTo>
                    <a:pt x="143854" y="127903"/>
                  </a:lnTo>
                  <a:cubicBezTo>
                    <a:pt x="143919" y="128034"/>
                    <a:pt x="144017" y="128132"/>
                    <a:pt x="144115" y="128262"/>
                  </a:cubicBezTo>
                  <a:lnTo>
                    <a:pt x="141179" y="147704"/>
                  </a:lnTo>
                  <a:lnTo>
                    <a:pt x="116844" y="147704"/>
                  </a:lnTo>
                  <a:lnTo>
                    <a:pt x="116844" y="140038"/>
                  </a:lnTo>
                  <a:cubicBezTo>
                    <a:pt x="116844" y="138342"/>
                    <a:pt x="115474" y="136972"/>
                    <a:pt x="113778" y="136972"/>
                  </a:cubicBezTo>
                  <a:cubicBezTo>
                    <a:pt x="112114" y="136972"/>
                    <a:pt x="110744" y="138342"/>
                    <a:pt x="110744" y="140038"/>
                  </a:cubicBezTo>
                  <a:lnTo>
                    <a:pt x="110744" y="147704"/>
                  </a:lnTo>
                  <a:lnTo>
                    <a:pt x="99393" y="147704"/>
                  </a:lnTo>
                  <a:lnTo>
                    <a:pt x="99393" y="140234"/>
                  </a:lnTo>
                  <a:cubicBezTo>
                    <a:pt x="99393" y="138537"/>
                    <a:pt x="98023" y="137167"/>
                    <a:pt x="96326" y="137167"/>
                  </a:cubicBezTo>
                  <a:cubicBezTo>
                    <a:pt x="94663" y="137167"/>
                    <a:pt x="93293" y="138537"/>
                    <a:pt x="93293" y="140234"/>
                  </a:cubicBezTo>
                  <a:lnTo>
                    <a:pt x="93293" y="150770"/>
                  </a:lnTo>
                  <a:cubicBezTo>
                    <a:pt x="93293" y="152466"/>
                    <a:pt x="94663" y="153836"/>
                    <a:pt x="96326" y="153836"/>
                  </a:cubicBezTo>
                  <a:lnTo>
                    <a:pt x="205701" y="153836"/>
                  </a:lnTo>
                  <a:cubicBezTo>
                    <a:pt x="207397" y="153836"/>
                    <a:pt x="208767" y="152466"/>
                    <a:pt x="208767" y="150770"/>
                  </a:cubicBezTo>
                  <a:lnTo>
                    <a:pt x="208767" y="130676"/>
                  </a:lnTo>
                  <a:cubicBezTo>
                    <a:pt x="208767" y="119846"/>
                    <a:pt x="201428" y="110419"/>
                    <a:pt x="190891" y="107810"/>
                  </a:cubicBezTo>
                  <a:lnTo>
                    <a:pt x="175821" y="104091"/>
                  </a:lnTo>
                  <a:lnTo>
                    <a:pt x="177419" y="104091"/>
                  </a:lnTo>
                  <a:cubicBezTo>
                    <a:pt x="179116" y="104091"/>
                    <a:pt x="180486" y="102721"/>
                    <a:pt x="180486" y="101025"/>
                  </a:cubicBezTo>
                  <a:lnTo>
                    <a:pt x="180486" y="77147"/>
                  </a:lnTo>
                  <a:cubicBezTo>
                    <a:pt x="180551" y="77114"/>
                    <a:pt x="180616" y="77114"/>
                    <a:pt x="180714" y="77082"/>
                  </a:cubicBezTo>
                  <a:cubicBezTo>
                    <a:pt x="185998" y="75875"/>
                    <a:pt x="189685" y="71210"/>
                    <a:pt x="189685" y="65762"/>
                  </a:cubicBezTo>
                  <a:cubicBezTo>
                    <a:pt x="189685" y="60380"/>
                    <a:pt x="186031" y="55716"/>
                    <a:pt x="180812" y="54443"/>
                  </a:cubicBezTo>
                  <a:cubicBezTo>
                    <a:pt x="180323" y="54313"/>
                    <a:pt x="179801" y="54215"/>
                    <a:pt x="179311" y="54182"/>
                  </a:cubicBezTo>
                  <a:cubicBezTo>
                    <a:pt x="184987" y="38101"/>
                    <a:pt x="183715" y="22704"/>
                    <a:pt x="183650" y="21987"/>
                  </a:cubicBezTo>
                  <a:cubicBezTo>
                    <a:pt x="183519" y="20421"/>
                    <a:pt x="182182" y="19214"/>
                    <a:pt x="180616" y="19214"/>
                  </a:cubicBezTo>
                  <a:lnTo>
                    <a:pt x="180486" y="19214"/>
                  </a:lnTo>
                  <a:lnTo>
                    <a:pt x="180486" y="3067"/>
                  </a:lnTo>
                  <a:cubicBezTo>
                    <a:pt x="180486" y="1371"/>
                    <a:pt x="179116" y="1"/>
                    <a:pt x="1774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612425" y="3164125"/>
              <a:ext cx="153350" cy="206325"/>
            </a:xfrm>
            <a:custGeom>
              <a:avLst/>
              <a:gdLst/>
              <a:ahLst/>
              <a:cxnLst/>
              <a:rect l="l" t="t" r="r" b="b"/>
              <a:pathLst>
                <a:path w="6134" h="8253" extrusionOk="0">
                  <a:moveTo>
                    <a:pt x="3067" y="0"/>
                  </a:moveTo>
                  <a:cubicBezTo>
                    <a:pt x="1371" y="0"/>
                    <a:pt x="1" y="1370"/>
                    <a:pt x="1" y="3066"/>
                  </a:cubicBezTo>
                  <a:lnTo>
                    <a:pt x="1" y="5187"/>
                  </a:lnTo>
                  <a:cubicBezTo>
                    <a:pt x="1" y="6883"/>
                    <a:pt x="1371" y="8253"/>
                    <a:pt x="3067" y="8253"/>
                  </a:cubicBezTo>
                  <a:cubicBezTo>
                    <a:pt x="4763" y="8253"/>
                    <a:pt x="6133" y="6883"/>
                    <a:pt x="6133" y="5187"/>
                  </a:cubicBezTo>
                  <a:lnTo>
                    <a:pt x="6133" y="3066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5181650" y="3164125"/>
              <a:ext cx="152525" cy="206325"/>
            </a:xfrm>
            <a:custGeom>
              <a:avLst/>
              <a:gdLst/>
              <a:ahLst/>
              <a:cxnLst/>
              <a:rect l="l" t="t" r="r" b="b"/>
              <a:pathLst>
                <a:path w="6101" h="8253" extrusionOk="0">
                  <a:moveTo>
                    <a:pt x="3034" y="0"/>
                  </a:moveTo>
                  <a:cubicBezTo>
                    <a:pt x="1338" y="0"/>
                    <a:pt x="1" y="1370"/>
                    <a:pt x="1" y="3066"/>
                  </a:cubicBezTo>
                  <a:lnTo>
                    <a:pt x="1" y="5187"/>
                  </a:lnTo>
                  <a:cubicBezTo>
                    <a:pt x="1" y="6883"/>
                    <a:pt x="1338" y="8253"/>
                    <a:pt x="3034" y="8253"/>
                  </a:cubicBezTo>
                  <a:cubicBezTo>
                    <a:pt x="4730" y="8253"/>
                    <a:pt x="6101" y="6883"/>
                    <a:pt x="6101" y="5187"/>
                  </a:cubicBezTo>
                  <a:lnTo>
                    <a:pt x="6101" y="3066"/>
                  </a:lnTo>
                  <a:cubicBezTo>
                    <a:pt x="6101" y="1370"/>
                    <a:pt x="4730" y="0"/>
                    <a:pt x="30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9"/>
          <p:cNvSpPr txBox="1">
            <a:spLocks noGrp="1"/>
          </p:cNvSpPr>
          <p:nvPr>
            <p:ph type="subTitle" idx="1"/>
          </p:nvPr>
        </p:nvSpPr>
        <p:spPr>
          <a:xfrm>
            <a:off x="1600487" y="2746907"/>
            <a:ext cx="2457000" cy="576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/>
              <a:t>IDENTIFICATION DU POSTE</a:t>
            </a:r>
            <a:endParaRPr sz="1600" b="1" dirty="0"/>
          </a:p>
        </p:txBody>
      </p:sp>
      <p:sp>
        <p:nvSpPr>
          <p:cNvPr id="287" name="Google Shape;287;p29"/>
          <p:cNvSpPr txBox="1">
            <a:spLocks noGrp="1"/>
          </p:cNvSpPr>
          <p:nvPr>
            <p:ph type="subTitle" idx="6"/>
          </p:nvPr>
        </p:nvSpPr>
        <p:spPr>
          <a:xfrm>
            <a:off x="4961632" y="2746907"/>
            <a:ext cx="2457000" cy="432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200"/>
            </a:pPr>
            <a:r>
              <a:rPr lang="es" sz="1600" b="1" dirty="0">
                <a:latin typeface="Reem Kufi"/>
                <a:ea typeface="Reem Kufi"/>
                <a:cs typeface="Reem Kufi"/>
                <a:sym typeface="Reem Kufi"/>
              </a:rPr>
              <a:t>LES MISSIONS</a:t>
            </a:r>
            <a:endParaRPr sz="1600" b="1" dirty="0"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90" name="Google Shape;290;p29"/>
          <p:cNvSpPr txBox="1">
            <a:spLocks noGrp="1"/>
          </p:cNvSpPr>
          <p:nvPr>
            <p:ph type="subTitle" idx="3"/>
          </p:nvPr>
        </p:nvSpPr>
        <p:spPr>
          <a:xfrm>
            <a:off x="1612619" y="4371950"/>
            <a:ext cx="2457000" cy="398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fr-FR" sz="1600" b="1" dirty="0"/>
              <a:t>LA FORMATION</a:t>
            </a:r>
            <a:endParaRPr sz="1600" b="1" dirty="0"/>
          </a:p>
        </p:txBody>
      </p:sp>
      <p:sp>
        <p:nvSpPr>
          <p:cNvPr id="292" name="Google Shape;292;p29"/>
          <p:cNvSpPr txBox="1">
            <a:spLocks noGrp="1"/>
          </p:cNvSpPr>
          <p:nvPr>
            <p:ph type="title" idx="9"/>
          </p:nvPr>
        </p:nvSpPr>
        <p:spPr>
          <a:xfrm flipH="1">
            <a:off x="7233195" y="687840"/>
            <a:ext cx="1296600" cy="3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04.</a:t>
            </a:r>
            <a:endParaRPr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8"/>
          </p:nvPr>
        </p:nvSpPr>
        <p:spPr>
          <a:xfrm>
            <a:off x="4963076" y="4371950"/>
            <a:ext cx="2457000" cy="402900"/>
          </a:xfrm>
        </p:spPr>
        <p:txBody>
          <a:bodyPr/>
          <a:lstStyle/>
          <a:p>
            <a:pPr marL="0" indent="0">
              <a:buSzPts val="1200"/>
            </a:pPr>
            <a:r>
              <a:rPr lang="fr-FR" sz="1600" b="1" dirty="0">
                <a:latin typeface="Reem Kufi"/>
                <a:ea typeface="Reem Kufi"/>
                <a:cs typeface="Reem Kufi"/>
                <a:sym typeface="Reem Kufi"/>
              </a:rPr>
              <a:t>LES COMPETENCES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6835" y="1344410"/>
            <a:ext cx="3009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1600" b="1" u="sng" dirty="0">
                <a:solidFill>
                  <a:schemeClr val="bg1">
                    <a:lumMod val="50000"/>
                  </a:schemeClr>
                </a:solidFill>
              </a:rPr>
              <a:t>CONTROLEUR DE GESTION </a:t>
            </a:r>
            <a:endParaRPr lang="fr-FR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flipH="1">
            <a:off x="467544" y="2211710"/>
            <a:ext cx="7848872" cy="937840"/>
          </a:xfrm>
        </p:spPr>
        <p:txBody>
          <a:bodyPr/>
          <a:lstStyle/>
          <a:p>
            <a:pPr algn="ctr"/>
            <a:r>
              <a:rPr lang="fr-FR" sz="3600" dirty="0" smtClean="0"/>
              <a:t>MERCI POUR VOTRE ATTENTION !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33893226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Resum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187</Words>
  <Application>Microsoft Office PowerPoint</Application>
  <PresentationFormat>Affichage à l'écran (16:9)</PresentationFormat>
  <Paragraphs>39</Paragraphs>
  <Slides>5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Minimalist Resume by SLidesgo</vt:lpstr>
      <vt:lpstr>SALUT! JE SUIS…</vt:lpstr>
      <vt:lpstr>Parcours scolaire</vt:lpstr>
      <vt:lpstr>COMPETENT DE...</vt:lpstr>
      <vt:lpstr>PROJET PERSONNEL ET PROFESSIONNEL</vt:lpstr>
      <vt:lpstr>MERCI POUR VOTRE ATTENTION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RESUME</dc:title>
  <dc:creator>abdelmoula fadil</dc:creator>
  <cp:lastModifiedBy>abdel</cp:lastModifiedBy>
  <cp:revision>13</cp:revision>
  <dcterms:modified xsi:type="dcterms:W3CDTF">2023-02-01T18:35:55Z</dcterms:modified>
</cp:coreProperties>
</file>