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 Saisissez une citation ici. » </a:t>
            </a:r>
          </a:p>
        </p:txBody>
      </p:sp>
      <p:sp>
        <p:nvSpPr>
          <p:cNvPr id="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e du titre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22" name="Texte niveau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e du titre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Texte du titre</a:t>
            </a:r>
          </a:p>
        </p:txBody>
      </p:sp>
      <p:sp>
        <p:nvSpPr>
          <p:cNvPr id="40" name="Texte niveau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7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7" name="Texte niveau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03746" y="-143207"/>
            <a:ext cx="24673025" cy="138718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2.png" descr="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954" y="-1"/>
            <a:ext cx="24395908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3.png" descr="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3" y="-25216"/>
            <a:ext cx="24485606" cy="137664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4.png" descr="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5611" y="-22298"/>
            <a:ext cx="24475222" cy="137605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5.png" descr="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84387" y="-38532"/>
            <a:ext cx="24952774" cy="140290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6.png" descr="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67601" y="-14709"/>
            <a:ext cx="24555210" cy="138055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7.png" descr="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674377" y="62384"/>
            <a:ext cx="26034260" cy="146371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8.png" descr="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3932" y="-45174"/>
            <a:ext cx="25151276" cy="141406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