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05C28-F9B6-4DEC-8B6D-53C691CFACB8}" type="doc">
      <dgm:prSet loTypeId="urn:microsoft.com/office/officeart/2009/layout/CircleArrowProcess" loCatId="cycle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9C106BC0-4FF6-4E9B-B3CB-7F33BFFA77BA}">
      <dgm:prSet phldrT="[Texte]" custT="1"/>
      <dgm:spPr/>
      <dgm:t>
        <a:bodyPr/>
        <a:lstStyle/>
        <a:p>
          <a:r>
            <a:rPr lang="fr-FR" sz="2000" b="1" dirty="0"/>
            <a:t>STAGE AU SEIN DE CABINET D’EXPERTISE COMPTABLE ET DE CONSEIL BRIK ASSOCIÉS</a:t>
          </a:r>
        </a:p>
      </dgm:t>
    </dgm:pt>
    <dgm:pt modelId="{22341ED0-EFCD-4EFD-B60E-891AC406E89E}" type="parTrans" cxnId="{555927AC-6034-452C-B9D0-080161AF6681}">
      <dgm:prSet/>
      <dgm:spPr/>
      <dgm:t>
        <a:bodyPr/>
        <a:lstStyle/>
        <a:p>
          <a:endParaRPr lang="fr-FR"/>
        </a:p>
      </dgm:t>
    </dgm:pt>
    <dgm:pt modelId="{ED9E5169-2FE9-41EE-BA36-860A096F35B0}" type="sibTrans" cxnId="{555927AC-6034-452C-B9D0-080161AF6681}">
      <dgm:prSet/>
      <dgm:spPr/>
      <dgm:t>
        <a:bodyPr/>
        <a:lstStyle/>
        <a:p>
          <a:endParaRPr lang="fr-FR"/>
        </a:p>
      </dgm:t>
    </dgm:pt>
    <dgm:pt modelId="{CCCC3FAA-BC2C-482C-946E-72FE965072C3}">
      <dgm:prSet phldrT="[Texte]"/>
      <dgm:spPr/>
      <dgm:t>
        <a:bodyPr/>
        <a:lstStyle/>
        <a:p>
          <a:r>
            <a:rPr lang="fr-FR" dirty="0"/>
            <a:t>DU MOIS JUIN AU MOIS SEPTEMBRE 2022 </a:t>
          </a:r>
        </a:p>
      </dgm:t>
    </dgm:pt>
    <dgm:pt modelId="{92BEB12B-6124-4D44-908C-45FE05D8D15C}" type="sibTrans" cxnId="{F92B4A6D-FCBA-4BED-87F7-2884BD2B123C}">
      <dgm:prSet/>
      <dgm:spPr/>
      <dgm:t>
        <a:bodyPr/>
        <a:lstStyle/>
        <a:p>
          <a:endParaRPr lang="fr-FR"/>
        </a:p>
      </dgm:t>
    </dgm:pt>
    <dgm:pt modelId="{F195CDA5-A6CF-456A-9862-F9C2D2076932}" type="parTrans" cxnId="{F92B4A6D-FCBA-4BED-87F7-2884BD2B123C}">
      <dgm:prSet/>
      <dgm:spPr/>
      <dgm:t>
        <a:bodyPr/>
        <a:lstStyle/>
        <a:p>
          <a:endParaRPr lang="fr-FR"/>
        </a:p>
      </dgm:t>
    </dgm:pt>
    <dgm:pt modelId="{33396F71-355E-4A75-BACE-64A71321651C}" type="pres">
      <dgm:prSet presAssocID="{3EC05C28-F9B6-4DEC-8B6D-53C691CFACB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857BC37-CB6E-4DC8-A8C7-7C6B9C1DAC43}" type="pres">
      <dgm:prSet presAssocID="{9C106BC0-4FF6-4E9B-B3CB-7F33BFFA77BA}" presName="Accent1" presStyleCnt="0"/>
      <dgm:spPr/>
    </dgm:pt>
    <dgm:pt modelId="{8E153A29-ED82-4EAF-9275-94FEAFA60F07}" type="pres">
      <dgm:prSet presAssocID="{9C106BC0-4FF6-4E9B-B3CB-7F33BFFA77BA}" presName="Accent" presStyleLbl="node1" presStyleIdx="0" presStyleCnt="1" custScaleX="119274" custScaleY="112445" custLinFactNeighborX="-7052" custLinFactNeighborY="3509"/>
      <dgm:spPr/>
    </dgm:pt>
    <dgm:pt modelId="{C648D1E9-AE56-4A40-BB04-48E11FC8E8C9}" type="pres">
      <dgm:prSet presAssocID="{9C106BC0-4FF6-4E9B-B3CB-7F33BFFA77BA}" presName="Child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346C11B-18F1-46F5-BFDF-8B4B442DA9A1}" type="pres">
      <dgm:prSet presAssocID="{9C106BC0-4FF6-4E9B-B3CB-7F33BFFA77BA}" presName="Parent1" presStyleLbl="revTx" presStyleIdx="1" presStyleCnt="2" custScaleY="123200" custLinFactNeighborX="-8446" custLinFactNeighborY="-520">
        <dgm:presLayoutVars>
          <dgm:chMax val="1"/>
          <dgm:chPref val="1"/>
          <dgm:bulletEnabled val="1"/>
        </dgm:presLayoutVars>
      </dgm:prSet>
      <dgm:spPr/>
    </dgm:pt>
  </dgm:ptLst>
  <dgm:cxnLst>
    <dgm:cxn modelId="{6A6B7508-0230-48B8-87B9-F5CC5EB0390F}" type="presOf" srcId="{CCCC3FAA-BC2C-482C-946E-72FE965072C3}" destId="{C648D1E9-AE56-4A40-BB04-48E11FC8E8C9}" srcOrd="0" destOrd="0" presId="urn:microsoft.com/office/officeart/2009/layout/CircleArrowProcess"/>
    <dgm:cxn modelId="{A91A6A5D-F620-4C1A-A92F-1DB042E2496B}" type="presOf" srcId="{3EC05C28-F9B6-4DEC-8B6D-53C691CFACB8}" destId="{33396F71-355E-4A75-BACE-64A71321651C}" srcOrd="0" destOrd="0" presId="urn:microsoft.com/office/officeart/2009/layout/CircleArrowProcess"/>
    <dgm:cxn modelId="{F92B4A6D-FCBA-4BED-87F7-2884BD2B123C}" srcId="{9C106BC0-4FF6-4E9B-B3CB-7F33BFFA77BA}" destId="{CCCC3FAA-BC2C-482C-946E-72FE965072C3}" srcOrd="0" destOrd="0" parTransId="{F195CDA5-A6CF-456A-9862-F9C2D2076932}" sibTransId="{92BEB12B-6124-4D44-908C-45FE05D8D15C}"/>
    <dgm:cxn modelId="{826C2D84-7284-47C0-8CE7-A057745130E5}" type="presOf" srcId="{9C106BC0-4FF6-4E9B-B3CB-7F33BFFA77BA}" destId="{3346C11B-18F1-46F5-BFDF-8B4B442DA9A1}" srcOrd="0" destOrd="0" presId="urn:microsoft.com/office/officeart/2009/layout/CircleArrowProcess"/>
    <dgm:cxn modelId="{555927AC-6034-452C-B9D0-080161AF6681}" srcId="{3EC05C28-F9B6-4DEC-8B6D-53C691CFACB8}" destId="{9C106BC0-4FF6-4E9B-B3CB-7F33BFFA77BA}" srcOrd="0" destOrd="0" parTransId="{22341ED0-EFCD-4EFD-B60E-891AC406E89E}" sibTransId="{ED9E5169-2FE9-41EE-BA36-860A096F35B0}"/>
    <dgm:cxn modelId="{E686EC89-C1F7-4162-95B9-1DD7FD7BB04D}" type="presParOf" srcId="{33396F71-355E-4A75-BACE-64A71321651C}" destId="{D857BC37-CB6E-4DC8-A8C7-7C6B9C1DAC43}" srcOrd="0" destOrd="0" presId="urn:microsoft.com/office/officeart/2009/layout/CircleArrowProcess"/>
    <dgm:cxn modelId="{5E746BA0-21CF-4A7A-95B1-5C1898EA1D53}" type="presParOf" srcId="{D857BC37-CB6E-4DC8-A8C7-7C6B9C1DAC43}" destId="{8E153A29-ED82-4EAF-9275-94FEAFA60F07}" srcOrd="0" destOrd="0" presId="urn:microsoft.com/office/officeart/2009/layout/CircleArrowProcess"/>
    <dgm:cxn modelId="{9451A1C2-3C55-45BA-961C-9F703618E302}" type="presParOf" srcId="{33396F71-355E-4A75-BACE-64A71321651C}" destId="{C648D1E9-AE56-4A40-BB04-48E11FC8E8C9}" srcOrd="1" destOrd="0" presId="urn:microsoft.com/office/officeart/2009/layout/CircleArrowProcess"/>
    <dgm:cxn modelId="{14A3AD85-FD8F-45FC-9A23-A920FD22659C}" type="presParOf" srcId="{33396F71-355E-4A75-BACE-64A71321651C}" destId="{3346C11B-18F1-46F5-BFDF-8B4B442DA9A1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75C39-E45D-4C57-9FD0-185077BE28DE}" type="doc">
      <dgm:prSet loTypeId="urn:microsoft.com/office/officeart/2005/8/layout/arrow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D546FCD4-EB60-4E47-86FE-C76EEF2A3F48}">
      <dgm:prSet phldrT="[Texte]" custT="1"/>
      <dgm:spPr/>
      <dgm:t>
        <a:bodyPr/>
        <a:lstStyle/>
        <a:p>
          <a:pPr>
            <a:lnSpc>
              <a:spcPct val="100000"/>
            </a:lnSpc>
          </a:pPr>
          <a:endParaRPr lang="fr-FR" sz="5400" dirty="0"/>
        </a:p>
      </dgm:t>
    </dgm:pt>
    <dgm:pt modelId="{F0641911-C615-4DE9-BE23-E42AA7CD983F}" type="parTrans" cxnId="{9D444B21-E15E-48D4-97B7-01B0283A9A38}">
      <dgm:prSet/>
      <dgm:spPr/>
      <dgm:t>
        <a:bodyPr/>
        <a:lstStyle/>
        <a:p>
          <a:endParaRPr lang="fr-FR"/>
        </a:p>
      </dgm:t>
    </dgm:pt>
    <dgm:pt modelId="{7DF7AE31-A296-4582-B10E-CE07CB7CA3D3}" type="sibTrans" cxnId="{9D444B21-E15E-48D4-97B7-01B0283A9A38}">
      <dgm:prSet/>
      <dgm:spPr/>
      <dgm:t>
        <a:bodyPr/>
        <a:lstStyle/>
        <a:p>
          <a:endParaRPr lang="fr-FR"/>
        </a:p>
      </dgm:t>
    </dgm:pt>
    <dgm:pt modelId="{4AC37B70-D11A-4F79-B03B-62E19EF0F08B}">
      <dgm:prSet phldrT="[Texte]"/>
      <dgm:spPr/>
      <dgm:t>
        <a:bodyPr/>
        <a:lstStyle/>
        <a:p>
          <a:endParaRPr lang="fr-FR" dirty="0"/>
        </a:p>
      </dgm:t>
    </dgm:pt>
    <dgm:pt modelId="{AE308BD8-017C-4EBE-9E2A-A37F908DE8DA}" type="parTrans" cxnId="{2D563EAB-ACFE-4B9F-A668-80B9B80606CE}">
      <dgm:prSet/>
      <dgm:spPr/>
      <dgm:t>
        <a:bodyPr/>
        <a:lstStyle/>
        <a:p>
          <a:endParaRPr lang="fr-FR"/>
        </a:p>
      </dgm:t>
    </dgm:pt>
    <dgm:pt modelId="{71A7B4AF-A9A3-47EB-8D74-F465B957ABF6}" type="sibTrans" cxnId="{2D563EAB-ACFE-4B9F-A668-80B9B80606CE}">
      <dgm:prSet/>
      <dgm:spPr/>
      <dgm:t>
        <a:bodyPr/>
        <a:lstStyle/>
        <a:p>
          <a:endParaRPr lang="fr-FR"/>
        </a:p>
      </dgm:t>
    </dgm:pt>
    <dgm:pt modelId="{E3C026A1-33E2-423B-A815-F14A74839070}">
      <dgm:prSet custT="1"/>
      <dgm:spPr>
        <a:noFill/>
      </dgm:spPr>
      <dgm:t>
        <a:bodyPr/>
        <a:lstStyle/>
        <a:p>
          <a:r>
            <a:rPr lang="fr-FR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EN COMPTABILITÉ CONTRÔLE DE GESTION ET AUDIT /UNIVERSITÉ MUNDIAPOLIS </a:t>
          </a:r>
        </a:p>
        <a:p>
          <a:r>
            <a:rPr lang="fr-FR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(en cours </a:t>
          </a:r>
          <a:r>
            <a:rPr lang="fr-FR" sz="2000" dirty="0"/>
            <a:t>)</a:t>
          </a:r>
        </a:p>
      </dgm:t>
    </dgm:pt>
    <dgm:pt modelId="{EFA95CD2-5989-4CF8-992D-6324A4415D34}" type="parTrans" cxnId="{7360BEDB-28C7-4BA6-B9AB-7315B4FDC4E5}">
      <dgm:prSet/>
      <dgm:spPr/>
      <dgm:t>
        <a:bodyPr/>
        <a:lstStyle/>
        <a:p>
          <a:endParaRPr lang="fr-FR"/>
        </a:p>
      </dgm:t>
    </dgm:pt>
    <dgm:pt modelId="{701A886A-73BD-4BB7-9AD7-D18DD4EA44AD}" type="sibTrans" cxnId="{7360BEDB-28C7-4BA6-B9AB-7315B4FDC4E5}">
      <dgm:prSet/>
      <dgm:spPr/>
      <dgm:t>
        <a:bodyPr/>
        <a:lstStyle/>
        <a:p>
          <a:endParaRPr lang="fr-FR"/>
        </a:p>
      </dgm:t>
    </dgm:pt>
    <dgm:pt modelId="{CA56F473-860E-4A81-91E0-618311B520D5}">
      <dgm:prSet/>
      <dgm:spPr>
        <a:noFill/>
      </dgm:spPr>
      <dgm:t>
        <a:bodyPr/>
        <a:lstStyle/>
        <a:p>
          <a:endParaRPr lang="fr-FR" sz="5100" dirty="0"/>
        </a:p>
      </dgm:t>
    </dgm:pt>
    <dgm:pt modelId="{2722CBDD-83C5-4BBB-8448-0E8F2C85082B}" type="parTrans" cxnId="{E99197DA-EC89-4D61-AFF4-7A5AEFFEFA36}">
      <dgm:prSet/>
      <dgm:spPr/>
      <dgm:t>
        <a:bodyPr/>
        <a:lstStyle/>
        <a:p>
          <a:endParaRPr lang="fr-FR"/>
        </a:p>
      </dgm:t>
    </dgm:pt>
    <dgm:pt modelId="{3FD681C5-6A59-4B79-B3AE-C3A5D0731FF4}" type="sibTrans" cxnId="{E99197DA-EC89-4D61-AFF4-7A5AEFFEFA36}">
      <dgm:prSet/>
      <dgm:spPr/>
      <dgm:t>
        <a:bodyPr/>
        <a:lstStyle/>
        <a:p>
          <a:endParaRPr lang="fr-FR"/>
        </a:p>
      </dgm:t>
    </dgm:pt>
    <dgm:pt modelId="{1D3EDE8C-3102-4F90-8518-64A7CB2446E9}">
      <dgm:prSet phldrT="[Texte]"/>
      <dgm:spPr/>
      <dgm:t>
        <a:bodyPr/>
        <a:lstStyle/>
        <a:p>
          <a:endParaRPr lang="fr-FR" dirty="0"/>
        </a:p>
      </dgm:t>
    </dgm:pt>
    <dgm:pt modelId="{90EC9FB9-EF24-4731-B1B5-DF908A34BE1C}" type="sibTrans" cxnId="{B09A85BD-ECAC-4D9E-8AF9-BA497790918B}">
      <dgm:prSet/>
      <dgm:spPr/>
      <dgm:t>
        <a:bodyPr/>
        <a:lstStyle/>
        <a:p>
          <a:endParaRPr lang="fr-FR"/>
        </a:p>
      </dgm:t>
    </dgm:pt>
    <dgm:pt modelId="{2AC00FA6-B11C-4CE4-8CBF-C0E333A1543B}" type="parTrans" cxnId="{B09A85BD-ECAC-4D9E-8AF9-BA497790918B}">
      <dgm:prSet/>
      <dgm:spPr/>
      <dgm:t>
        <a:bodyPr/>
        <a:lstStyle/>
        <a:p>
          <a:endParaRPr lang="fr-FR"/>
        </a:p>
      </dgm:t>
    </dgm:pt>
    <dgm:pt modelId="{08F9F497-3C74-495B-8948-573FCDB93DAD}" type="pres">
      <dgm:prSet presAssocID="{37175C39-E45D-4C57-9FD0-185077BE28DE}" presName="arrowDiagram" presStyleCnt="0">
        <dgm:presLayoutVars>
          <dgm:chMax val="5"/>
          <dgm:dir/>
          <dgm:resizeHandles val="exact"/>
        </dgm:presLayoutVars>
      </dgm:prSet>
      <dgm:spPr/>
    </dgm:pt>
    <dgm:pt modelId="{4BC4E966-6B27-42FF-ACD2-1D10928BA03F}" type="pres">
      <dgm:prSet presAssocID="{37175C39-E45D-4C57-9FD0-185077BE28DE}" presName="arrow" presStyleLbl="bgShp" presStyleIdx="0" presStyleCnt="1"/>
      <dgm:spPr>
        <a:solidFill>
          <a:schemeClr val="accent4">
            <a:lumMod val="60000"/>
            <a:lumOff val="40000"/>
          </a:schemeClr>
        </a:solidFill>
      </dgm:spPr>
    </dgm:pt>
    <dgm:pt modelId="{31F33601-6C16-4D16-A768-D238B61B8CB6}" type="pres">
      <dgm:prSet presAssocID="{37175C39-E45D-4C57-9FD0-185077BE28DE}" presName="arrowDiagram4" presStyleCnt="0"/>
      <dgm:spPr/>
    </dgm:pt>
    <dgm:pt modelId="{53C63752-3B00-456C-9418-68F729DCA3FB}" type="pres">
      <dgm:prSet presAssocID="{1D3EDE8C-3102-4F90-8518-64A7CB2446E9}" presName="bullet4a" presStyleLbl="node1" presStyleIdx="0" presStyleCnt="4"/>
      <dgm:spPr>
        <a:solidFill>
          <a:schemeClr val="accent4"/>
        </a:solidFill>
      </dgm:spPr>
    </dgm:pt>
    <dgm:pt modelId="{034D1E9D-3C56-4BB3-B2FF-6239BE9164B8}" type="pres">
      <dgm:prSet presAssocID="{1D3EDE8C-3102-4F90-8518-64A7CB2446E9}" presName="textBox4a" presStyleLbl="revTx" presStyleIdx="0" presStyleCnt="4">
        <dgm:presLayoutVars>
          <dgm:bulletEnabled val="1"/>
        </dgm:presLayoutVars>
      </dgm:prSet>
      <dgm:spPr/>
    </dgm:pt>
    <dgm:pt modelId="{6D3594AC-17FE-4FFB-A9B7-9261716BA354}" type="pres">
      <dgm:prSet presAssocID="{D546FCD4-EB60-4E47-86FE-C76EEF2A3F48}" presName="bullet4b" presStyleLbl="node1" presStyleIdx="1" presStyleCnt="4" custLinFactX="45210" custLinFactY="-26112" custLinFactNeighborX="100000" custLinFactNeighborY="-100000"/>
      <dgm:spPr>
        <a:solidFill>
          <a:schemeClr val="accent2">
            <a:lumMod val="40000"/>
            <a:lumOff val="60000"/>
          </a:schemeClr>
        </a:solidFill>
      </dgm:spPr>
    </dgm:pt>
    <dgm:pt modelId="{E5C0FC7B-D842-4126-AED9-072E6036AB70}" type="pres">
      <dgm:prSet presAssocID="{D546FCD4-EB60-4E47-86FE-C76EEF2A3F48}" presName="textBox4b" presStyleLbl="revTx" presStyleIdx="1" presStyleCnt="4" custScaleY="86893" custLinFactNeighborX="14193" custLinFactNeighborY="-11365">
        <dgm:presLayoutVars>
          <dgm:bulletEnabled val="1"/>
        </dgm:presLayoutVars>
      </dgm:prSet>
      <dgm:spPr/>
    </dgm:pt>
    <dgm:pt modelId="{FBC3DA90-2F87-47B4-968B-670EBE6B34F9}" type="pres">
      <dgm:prSet presAssocID="{4AC37B70-D11A-4F79-B03B-62E19EF0F08B}" presName="bullet4c" presStyleLbl="node1" presStyleIdx="2" presStyleCnt="4" custLinFactX="29781" custLinFactNeighborX="100000" custLinFactNeighborY="-36202"/>
      <dgm:spPr>
        <a:solidFill>
          <a:schemeClr val="accent2">
            <a:lumMod val="60000"/>
            <a:lumOff val="40000"/>
          </a:schemeClr>
        </a:solidFill>
      </dgm:spPr>
    </dgm:pt>
    <dgm:pt modelId="{376C5F09-9E9E-4FAE-B1DA-0F7615E168EF}" type="pres">
      <dgm:prSet presAssocID="{4AC37B70-D11A-4F79-B03B-62E19EF0F08B}" presName="textBox4c" presStyleLbl="revTx" presStyleIdx="2" presStyleCnt="4">
        <dgm:presLayoutVars>
          <dgm:bulletEnabled val="1"/>
        </dgm:presLayoutVars>
      </dgm:prSet>
      <dgm:spPr/>
    </dgm:pt>
    <dgm:pt modelId="{E8F304AA-07DC-4AC3-8B48-A36E30EAF920}" type="pres">
      <dgm:prSet presAssocID="{E3C026A1-33E2-423B-A815-F14A74839070}" presName="bullet4d" presStyleLbl="node1" presStyleIdx="3" presStyleCnt="4" custLinFactNeighborX="60280" custLinFactNeighborY="-43057"/>
      <dgm:spPr>
        <a:solidFill>
          <a:schemeClr val="accent2">
            <a:lumMod val="75000"/>
          </a:schemeClr>
        </a:solidFill>
      </dgm:spPr>
    </dgm:pt>
    <dgm:pt modelId="{71B9EC61-B513-4057-BEC0-63D56C3273C2}" type="pres">
      <dgm:prSet presAssocID="{E3C026A1-33E2-423B-A815-F14A74839070}" presName="textBox4d" presStyleLbl="revTx" presStyleIdx="3" presStyleCnt="4" custScaleX="173480" custScaleY="52681" custLinFactNeighborX="31995" custLinFactNeighborY="-11709">
        <dgm:presLayoutVars>
          <dgm:bulletEnabled val="1"/>
        </dgm:presLayoutVars>
      </dgm:prSet>
      <dgm:spPr/>
    </dgm:pt>
  </dgm:ptLst>
  <dgm:cxnLst>
    <dgm:cxn modelId="{92D2FC1B-E35C-481B-AAB0-FBEC79ABBA23}" type="presOf" srcId="{1D3EDE8C-3102-4F90-8518-64A7CB2446E9}" destId="{034D1E9D-3C56-4BB3-B2FF-6239BE9164B8}" srcOrd="0" destOrd="0" presId="urn:microsoft.com/office/officeart/2005/8/layout/arrow2"/>
    <dgm:cxn modelId="{6B400F20-F2F3-4B54-97A7-BA9ECCB7EF5B}" type="presOf" srcId="{37175C39-E45D-4C57-9FD0-185077BE28DE}" destId="{08F9F497-3C74-495B-8948-573FCDB93DAD}" srcOrd="0" destOrd="0" presId="urn:microsoft.com/office/officeart/2005/8/layout/arrow2"/>
    <dgm:cxn modelId="{9D444B21-E15E-48D4-97B7-01B0283A9A38}" srcId="{37175C39-E45D-4C57-9FD0-185077BE28DE}" destId="{D546FCD4-EB60-4E47-86FE-C76EEF2A3F48}" srcOrd="1" destOrd="0" parTransId="{F0641911-C615-4DE9-BE23-E42AA7CD983F}" sibTransId="{7DF7AE31-A296-4582-B10E-CE07CB7CA3D3}"/>
    <dgm:cxn modelId="{D9702B75-4806-4FEC-8DCF-6CC5CBCA66BC}" type="presOf" srcId="{4AC37B70-D11A-4F79-B03B-62E19EF0F08B}" destId="{376C5F09-9E9E-4FAE-B1DA-0F7615E168EF}" srcOrd="0" destOrd="0" presId="urn:microsoft.com/office/officeart/2005/8/layout/arrow2"/>
    <dgm:cxn modelId="{C4D04855-B603-46AB-B8CF-20215922B303}" type="presOf" srcId="{CA56F473-860E-4A81-91E0-618311B520D5}" destId="{71B9EC61-B513-4057-BEC0-63D56C3273C2}" srcOrd="0" destOrd="1" presId="urn:microsoft.com/office/officeart/2005/8/layout/arrow2"/>
    <dgm:cxn modelId="{EFCEA48F-1E60-4E28-9E4E-9169A178AA3C}" type="presOf" srcId="{E3C026A1-33E2-423B-A815-F14A74839070}" destId="{71B9EC61-B513-4057-BEC0-63D56C3273C2}" srcOrd="0" destOrd="0" presId="urn:microsoft.com/office/officeart/2005/8/layout/arrow2"/>
    <dgm:cxn modelId="{EC5DC791-969B-4BD5-A049-F563493459CB}" type="presOf" srcId="{D546FCD4-EB60-4E47-86FE-C76EEF2A3F48}" destId="{E5C0FC7B-D842-4126-AED9-072E6036AB70}" srcOrd="0" destOrd="0" presId="urn:microsoft.com/office/officeart/2005/8/layout/arrow2"/>
    <dgm:cxn modelId="{2D563EAB-ACFE-4B9F-A668-80B9B80606CE}" srcId="{37175C39-E45D-4C57-9FD0-185077BE28DE}" destId="{4AC37B70-D11A-4F79-B03B-62E19EF0F08B}" srcOrd="2" destOrd="0" parTransId="{AE308BD8-017C-4EBE-9E2A-A37F908DE8DA}" sibTransId="{71A7B4AF-A9A3-47EB-8D74-F465B957ABF6}"/>
    <dgm:cxn modelId="{B09A85BD-ECAC-4D9E-8AF9-BA497790918B}" srcId="{37175C39-E45D-4C57-9FD0-185077BE28DE}" destId="{1D3EDE8C-3102-4F90-8518-64A7CB2446E9}" srcOrd="0" destOrd="0" parTransId="{2AC00FA6-B11C-4CE4-8CBF-C0E333A1543B}" sibTransId="{90EC9FB9-EF24-4731-B1B5-DF908A34BE1C}"/>
    <dgm:cxn modelId="{E99197DA-EC89-4D61-AFF4-7A5AEFFEFA36}" srcId="{E3C026A1-33E2-423B-A815-F14A74839070}" destId="{CA56F473-860E-4A81-91E0-618311B520D5}" srcOrd="0" destOrd="0" parTransId="{2722CBDD-83C5-4BBB-8448-0E8F2C85082B}" sibTransId="{3FD681C5-6A59-4B79-B3AE-C3A5D0731FF4}"/>
    <dgm:cxn modelId="{7360BEDB-28C7-4BA6-B9AB-7315B4FDC4E5}" srcId="{37175C39-E45D-4C57-9FD0-185077BE28DE}" destId="{E3C026A1-33E2-423B-A815-F14A74839070}" srcOrd="3" destOrd="0" parTransId="{EFA95CD2-5989-4CF8-992D-6324A4415D34}" sibTransId="{701A886A-73BD-4BB7-9AD7-D18DD4EA44AD}"/>
    <dgm:cxn modelId="{68BD8468-CD28-4B24-83F7-6BD720F2A933}" type="presParOf" srcId="{08F9F497-3C74-495B-8948-573FCDB93DAD}" destId="{4BC4E966-6B27-42FF-ACD2-1D10928BA03F}" srcOrd="0" destOrd="0" presId="urn:microsoft.com/office/officeart/2005/8/layout/arrow2"/>
    <dgm:cxn modelId="{40B44886-FB49-4B9B-9C00-F36BFF1D277B}" type="presParOf" srcId="{08F9F497-3C74-495B-8948-573FCDB93DAD}" destId="{31F33601-6C16-4D16-A768-D238B61B8CB6}" srcOrd="1" destOrd="0" presId="urn:microsoft.com/office/officeart/2005/8/layout/arrow2"/>
    <dgm:cxn modelId="{032E86CA-BC15-4903-80BE-5BF9B63F5EAA}" type="presParOf" srcId="{31F33601-6C16-4D16-A768-D238B61B8CB6}" destId="{53C63752-3B00-456C-9418-68F729DCA3FB}" srcOrd="0" destOrd="0" presId="urn:microsoft.com/office/officeart/2005/8/layout/arrow2"/>
    <dgm:cxn modelId="{25600ACA-A93D-4D75-84C9-DDD9EC7FBB36}" type="presParOf" srcId="{31F33601-6C16-4D16-A768-D238B61B8CB6}" destId="{034D1E9D-3C56-4BB3-B2FF-6239BE9164B8}" srcOrd="1" destOrd="0" presId="urn:microsoft.com/office/officeart/2005/8/layout/arrow2"/>
    <dgm:cxn modelId="{42AE3552-E790-48B6-8C5B-21847A14479C}" type="presParOf" srcId="{31F33601-6C16-4D16-A768-D238B61B8CB6}" destId="{6D3594AC-17FE-4FFB-A9B7-9261716BA354}" srcOrd="2" destOrd="0" presId="urn:microsoft.com/office/officeart/2005/8/layout/arrow2"/>
    <dgm:cxn modelId="{5C13101B-EDD8-4016-8DCF-9CCAE2D2F653}" type="presParOf" srcId="{31F33601-6C16-4D16-A768-D238B61B8CB6}" destId="{E5C0FC7B-D842-4126-AED9-072E6036AB70}" srcOrd="3" destOrd="0" presId="urn:microsoft.com/office/officeart/2005/8/layout/arrow2"/>
    <dgm:cxn modelId="{2DCA46C9-B83C-4AD4-A028-FD11672892B7}" type="presParOf" srcId="{31F33601-6C16-4D16-A768-D238B61B8CB6}" destId="{FBC3DA90-2F87-47B4-968B-670EBE6B34F9}" srcOrd="4" destOrd="0" presId="urn:microsoft.com/office/officeart/2005/8/layout/arrow2"/>
    <dgm:cxn modelId="{778E2BB1-ACC0-454C-A530-021B73AFBB55}" type="presParOf" srcId="{31F33601-6C16-4D16-A768-D238B61B8CB6}" destId="{376C5F09-9E9E-4FAE-B1DA-0F7615E168EF}" srcOrd="5" destOrd="0" presId="urn:microsoft.com/office/officeart/2005/8/layout/arrow2"/>
    <dgm:cxn modelId="{4B9ECD5F-0571-4240-915E-91F5438F90FC}" type="presParOf" srcId="{31F33601-6C16-4D16-A768-D238B61B8CB6}" destId="{E8F304AA-07DC-4AC3-8B48-A36E30EAF920}" srcOrd="6" destOrd="0" presId="urn:microsoft.com/office/officeart/2005/8/layout/arrow2"/>
    <dgm:cxn modelId="{F62536DE-FFAA-4408-B9E2-186080C072FC}" type="presParOf" srcId="{31F33601-6C16-4D16-A768-D238B61B8CB6}" destId="{71B9EC61-B513-4057-BEC0-63D56C3273C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ACE09-6F9D-4E04-AF45-DC358DCE5B6E}" type="doc">
      <dgm:prSet loTypeId="urn:microsoft.com/office/officeart/2005/8/layout/target1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DE355876-45F3-4D40-AE2C-B0BB4ED7FCE3}">
      <dgm:prSet phldrT="[Texte]"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ASSURER MON MASTER AVEC MENTION </a:t>
          </a:r>
        </a:p>
      </dgm:t>
    </dgm:pt>
    <dgm:pt modelId="{D505371B-7AE5-407E-A664-4F3615885C0E}" type="parTrans" cxnId="{25DFD300-A5BA-4478-B21B-695B68BCE49D}">
      <dgm:prSet/>
      <dgm:spPr/>
      <dgm:t>
        <a:bodyPr/>
        <a:lstStyle/>
        <a:p>
          <a:endParaRPr lang="fr-FR"/>
        </a:p>
      </dgm:t>
    </dgm:pt>
    <dgm:pt modelId="{D8447F6D-406F-4A68-BBA7-120DCCFA780F}" type="sibTrans" cxnId="{25DFD300-A5BA-4478-B21B-695B68BCE49D}">
      <dgm:prSet/>
      <dgm:spPr/>
      <dgm:t>
        <a:bodyPr/>
        <a:lstStyle/>
        <a:p>
          <a:endParaRPr lang="fr-FR"/>
        </a:p>
      </dgm:t>
    </dgm:pt>
    <dgm:pt modelId="{D99F3E68-4A77-4F7A-B682-5E0DBB54A33A}">
      <dgm:prSet phldrT="[Texte]"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DÉVELOPPER MON SAVOIR-FAIRE SUR LE TERRAIN LORS DE MON STAGE </a:t>
          </a:r>
        </a:p>
      </dgm:t>
    </dgm:pt>
    <dgm:pt modelId="{69C2F1F7-9D73-4022-8E9B-E1B926DC4FE3}" type="parTrans" cxnId="{1254BAB2-66BD-4422-976D-E631DBABA43D}">
      <dgm:prSet/>
      <dgm:spPr/>
      <dgm:t>
        <a:bodyPr/>
        <a:lstStyle/>
        <a:p>
          <a:endParaRPr lang="fr-FR"/>
        </a:p>
      </dgm:t>
    </dgm:pt>
    <dgm:pt modelId="{F98A7E98-A1AD-4902-94DF-A09F38540BBF}" type="sibTrans" cxnId="{1254BAB2-66BD-4422-976D-E631DBABA43D}">
      <dgm:prSet/>
      <dgm:spPr/>
      <dgm:t>
        <a:bodyPr/>
        <a:lstStyle/>
        <a:p>
          <a:endParaRPr lang="fr-FR"/>
        </a:p>
      </dgm:t>
    </dgm:pt>
    <dgm:pt modelId="{CC699235-E4C6-4747-A216-E6F61FED1159}">
      <dgm:prSet phldrT="[Texte]" custT="1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INTÉGRER LE MONDE PROFESSIONNEL AVEC UN ESPRIT INNOVANT ET CRÉATIF </a:t>
          </a:r>
        </a:p>
      </dgm:t>
    </dgm:pt>
    <dgm:pt modelId="{14036315-7864-4FD6-8006-04A40DC30C21}" type="parTrans" cxnId="{91EEE79D-761A-4BCA-86AE-F4BD0224D0D1}">
      <dgm:prSet/>
      <dgm:spPr/>
      <dgm:t>
        <a:bodyPr/>
        <a:lstStyle/>
        <a:p>
          <a:endParaRPr lang="fr-FR"/>
        </a:p>
      </dgm:t>
    </dgm:pt>
    <dgm:pt modelId="{15CFCA41-AE4E-472A-9268-647DD50EA642}" type="sibTrans" cxnId="{91EEE79D-761A-4BCA-86AE-F4BD0224D0D1}">
      <dgm:prSet/>
      <dgm:spPr/>
      <dgm:t>
        <a:bodyPr/>
        <a:lstStyle/>
        <a:p>
          <a:endParaRPr lang="fr-FR"/>
        </a:p>
      </dgm:t>
    </dgm:pt>
    <dgm:pt modelId="{923783A5-B201-4025-99FB-20B5C0AD7F49}">
      <dgm:prSet/>
      <dgm:spPr/>
      <dgm:t>
        <a:bodyPr/>
        <a:lstStyle/>
        <a:p>
          <a:endParaRPr lang="fr-FR"/>
        </a:p>
      </dgm:t>
    </dgm:pt>
    <dgm:pt modelId="{A5BA8B01-5C91-4C5E-89DE-43D7C1677EB4}" type="parTrans" cxnId="{B26A50C0-8B01-4EDC-858D-C13F9306BDCF}">
      <dgm:prSet/>
      <dgm:spPr/>
      <dgm:t>
        <a:bodyPr/>
        <a:lstStyle/>
        <a:p>
          <a:endParaRPr lang="fr-FR"/>
        </a:p>
      </dgm:t>
    </dgm:pt>
    <dgm:pt modelId="{9DF7BD7D-F8D8-420E-93F9-8E4D7E206083}" type="sibTrans" cxnId="{B26A50C0-8B01-4EDC-858D-C13F9306BDCF}">
      <dgm:prSet/>
      <dgm:spPr/>
      <dgm:t>
        <a:bodyPr/>
        <a:lstStyle/>
        <a:p>
          <a:endParaRPr lang="fr-FR"/>
        </a:p>
      </dgm:t>
    </dgm:pt>
    <dgm:pt modelId="{82660F73-C731-4733-B713-69FC8FBC0570}" type="pres">
      <dgm:prSet presAssocID="{717ACE09-6F9D-4E04-AF45-DC358DCE5B6E}" presName="composite" presStyleCnt="0">
        <dgm:presLayoutVars>
          <dgm:chMax val="5"/>
          <dgm:dir/>
          <dgm:resizeHandles val="exact"/>
        </dgm:presLayoutVars>
      </dgm:prSet>
      <dgm:spPr/>
    </dgm:pt>
    <dgm:pt modelId="{428081EE-FDA3-44DC-879D-82EF0316E756}" type="pres">
      <dgm:prSet presAssocID="{DE355876-45F3-4D40-AE2C-B0BB4ED7FCE3}" presName="circle1" presStyleLbl="lnNode1" presStyleIdx="0" presStyleCnt="4"/>
      <dgm:spPr/>
    </dgm:pt>
    <dgm:pt modelId="{11DFCFFE-B66E-4C6D-BF89-AA6763EAFBA2}" type="pres">
      <dgm:prSet presAssocID="{DE355876-45F3-4D40-AE2C-B0BB4ED7FCE3}" presName="text1" presStyleLbl="revTx" presStyleIdx="0" presStyleCnt="4" custScaleX="245376" custLinFactNeighborX="89075" custLinFactNeighborY="6809">
        <dgm:presLayoutVars>
          <dgm:bulletEnabled val="1"/>
        </dgm:presLayoutVars>
      </dgm:prSet>
      <dgm:spPr/>
    </dgm:pt>
    <dgm:pt modelId="{3120F997-3BAD-463F-9079-C3FBAAC72C8C}" type="pres">
      <dgm:prSet presAssocID="{DE355876-45F3-4D40-AE2C-B0BB4ED7FCE3}" presName="line1" presStyleLbl="callout" presStyleIdx="0" presStyleCnt="8" custLinFactY="-200000" custLinFactNeighborX="23190" custLinFactNeighborY="-204928"/>
      <dgm:spPr/>
    </dgm:pt>
    <dgm:pt modelId="{C3A5A81E-E84C-45A1-8919-081A0049A3FD}" type="pres">
      <dgm:prSet presAssocID="{DE355876-45F3-4D40-AE2C-B0BB4ED7FCE3}" presName="d1" presStyleLbl="callout" presStyleIdx="1" presStyleCnt="8" custScaleX="93049" custScaleY="92203" custLinFactNeighborX="11433" custLinFactNeighborY="-9318"/>
      <dgm:spPr/>
    </dgm:pt>
    <dgm:pt modelId="{942BA54C-91EC-448C-9EF8-0C41EF1E69DB}" type="pres">
      <dgm:prSet presAssocID="{D99F3E68-4A77-4F7A-B682-5E0DBB54A33A}" presName="circle2" presStyleLbl="lnNode1" presStyleIdx="1" presStyleCnt="4"/>
      <dgm:spPr/>
    </dgm:pt>
    <dgm:pt modelId="{6B2CA417-B48F-4A3E-833F-FE3C968CF092}" type="pres">
      <dgm:prSet presAssocID="{D99F3E68-4A77-4F7A-B682-5E0DBB54A33A}" presName="text2" presStyleLbl="revTx" presStyleIdx="1" presStyleCnt="4" custScaleX="251374" custScaleY="146094" custLinFactNeighborX="87240" custLinFactNeighborY="14152">
        <dgm:presLayoutVars>
          <dgm:bulletEnabled val="1"/>
        </dgm:presLayoutVars>
      </dgm:prSet>
      <dgm:spPr/>
    </dgm:pt>
    <dgm:pt modelId="{253C5EE5-CF08-4C4C-B073-8054C46CF189}" type="pres">
      <dgm:prSet presAssocID="{D99F3E68-4A77-4F7A-B682-5E0DBB54A33A}" presName="line2" presStyleLbl="callout" presStyleIdx="2" presStyleCnt="8"/>
      <dgm:spPr/>
    </dgm:pt>
    <dgm:pt modelId="{049ACF59-9FA5-47DE-A1F1-8182247147EF}" type="pres">
      <dgm:prSet presAssocID="{D99F3E68-4A77-4F7A-B682-5E0DBB54A33A}" presName="d2" presStyleLbl="callout" presStyleIdx="3" presStyleCnt="8"/>
      <dgm:spPr/>
    </dgm:pt>
    <dgm:pt modelId="{F5B6A195-77DE-4073-B189-4D1C35B1B13C}" type="pres">
      <dgm:prSet presAssocID="{CC699235-E4C6-4747-A216-E6F61FED1159}" presName="circle3" presStyleLbl="lnNode1" presStyleIdx="2" presStyleCnt="4"/>
      <dgm:spPr/>
    </dgm:pt>
    <dgm:pt modelId="{6A6633E1-B7BE-4BCD-932E-E1E8D56C991C}" type="pres">
      <dgm:prSet presAssocID="{CC699235-E4C6-4747-A216-E6F61FED1159}" presName="text3" presStyleLbl="revTx" presStyleIdx="2" presStyleCnt="4" custScaleX="256153" custScaleY="125067" custLinFactNeighborX="83874" custLinFactNeighborY="37125">
        <dgm:presLayoutVars>
          <dgm:bulletEnabled val="1"/>
        </dgm:presLayoutVars>
      </dgm:prSet>
      <dgm:spPr/>
    </dgm:pt>
    <dgm:pt modelId="{D710F007-C347-4536-AD9B-F86F6656D457}" type="pres">
      <dgm:prSet presAssocID="{CC699235-E4C6-4747-A216-E6F61FED1159}" presName="line3" presStyleLbl="callout" presStyleIdx="4" presStyleCnt="8"/>
      <dgm:spPr/>
    </dgm:pt>
    <dgm:pt modelId="{894B3DF6-8AF3-4934-9FC2-55C7031AC1DE}" type="pres">
      <dgm:prSet presAssocID="{CC699235-E4C6-4747-A216-E6F61FED1159}" presName="d3" presStyleLbl="callout" presStyleIdx="5" presStyleCnt="8"/>
      <dgm:spPr/>
    </dgm:pt>
    <dgm:pt modelId="{FC5A8AF6-8D67-45E3-A1CB-CBFFF31FB430}" type="pres">
      <dgm:prSet presAssocID="{923783A5-B201-4025-99FB-20B5C0AD7F49}" presName="circle4" presStyleLbl="lnNode1" presStyleIdx="3" presStyleCnt="4"/>
      <dgm:spPr/>
    </dgm:pt>
    <dgm:pt modelId="{4FF77305-B41E-4CFC-A671-7FD34E68B348}" type="pres">
      <dgm:prSet presAssocID="{923783A5-B201-4025-99FB-20B5C0AD7F49}" presName="text4" presStyleLbl="revTx" presStyleIdx="3" presStyleCnt="4">
        <dgm:presLayoutVars>
          <dgm:bulletEnabled val="1"/>
        </dgm:presLayoutVars>
      </dgm:prSet>
      <dgm:spPr/>
    </dgm:pt>
    <dgm:pt modelId="{333A8E03-A9FC-4BAD-8751-434701E5532A}" type="pres">
      <dgm:prSet presAssocID="{923783A5-B201-4025-99FB-20B5C0AD7F49}" presName="line4" presStyleLbl="callout" presStyleIdx="6" presStyleCnt="8" custLinFactY="500000" custLinFactNeighborX="-53682" custLinFactNeighborY="530725"/>
      <dgm:spPr/>
    </dgm:pt>
    <dgm:pt modelId="{17356FAB-9BCF-4AC6-9C91-061D9D8FA4F4}" type="pres">
      <dgm:prSet presAssocID="{923783A5-B201-4025-99FB-20B5C0AD7F49}" presName="d4" presStyleLbl="callout" presStyleIdx="7" presStyleCnt="8" custLinFactNeighborX="-28631" custLinFactNeighborY="30496"/>
      <dgm:spPr/>
    </dgm:pt>
  </dgm:ptLst>
  <dgm:cxnLst>
    <dgm:cxn modelId="{25DFD300-A5BA-4478-B21B-695B68BCE49D}" srcId="{717ACE09-6F9D-4E04-AF45-DC358DCE5B6E}" destId="{DE355876-45F3-4D40-AE2C-B0BB4ED7FCE3}" srcOrd="0" destOrd="0" parTransId="{D505371B-7AE5-407E-A664-4F3615885C0E}" sibTransId="{D8447F6D-406F-4A68-BBA7-120DCCFA780F}"/>
    <dgm:cxn modelId="{39A1A20D-6E43-47E2-8A1E-E0A7234E68CE}" type="presOf" srcId="{717ACE09-6F9D-4E04-AF45-DC358DCE5B6E}" destId="{82660F73-C731-4733-B713-69FC8FBC0570}" srcOrd="0" destOrd="0" presId="urn:microsoft.com/office/officeart/2005/8/layout/target1"/>
    <dgm:cxn modelId="{00DA3034-CF8E-4254-AC4A-9492B2BBD265}" type="presOf" srcId="{DE355876-45F3-4D40-AE2C-B0BB4ED7FCE3}" destId="{11DFCFFE-B66E-4C6D-BF89-AA6763EAFBA2}" srcOrd="0" destOrd="0" presId="urn:microsoft.com/office/officeart/2005/8/layout/target1"/>
    <dgm:cxn modelId="{A321729C-EAEB-47A8-BB77-606AA353D77C}" type="presOf" srcId="{923783A5-B201-4025-99FB-20B5C0AD7F49}" destId="{4FF77305-B41E-4CFC-A671-7FD34E68B348}" srcOrd="0" destOrd="0" presId="urn:microsoft.com/office/officeart/2005/8/layout/target1"/>
    <dgm:cxn modelId="{91EEE79D-761A-4BCA-86AE-F4BD0224D0D1}" srcId="{717ACE09-6F9D-4E04-AF45-DC358DCE5B6E}" destId="{CC699235-E4C6-4747-A216-E6F61FED1159}" srcOrd="2" destOrd="0" parTransId="{14036315-7864-4FD6-8006-04A40DC30C21}" sibTransId="{15CFCA41-AE4E-472A-9268-647DD50EA642}"/>
    <dgm:cxn modelId="{CE4C74A1-A486-4925-AC84-D23374E01344}" type="presOf" srcId="{D99F3E68-4A77-4F7A-B682-5E0DBB54A33A}" destId="{6B2CA417-B48F-4A3E-833F-FE3C968CF092}" srcOrd="0" destOrd="0" presId="urn:microsoft.com/office/officeart/2005/8/layout/target1"/>
    <dgm:cxn modelId="{1254BAB2-66BD-4422-976D-E631DBABA43D}" srcId="{717ACE09-6F9D-4E04-AF45-DC358DCE5B6E}" destId="{D99F3E68-4A77-4F7A-B682-5E0DBB54A33A}" srcOrd="1" destOrd="0" parTransId="{69C2F1F7-9D73-4022-8E9B-E1B926DC4FE3}" sibTransId="{F98A7E98-A1AD-4902-94DF-A09F38540BBF}"/>
    <dgm:cxn modelId="{B26A50C0-8B01-4EDC-858D-C13F9306BDCF}" srcId="{717ACE09-6F9D-4E04-AF45-DC358DCE5B6E}" destId="{923783A5-B201-4025-99FB-20B5C0AD7F49}" srcOrd="3" destOrd="0" parTransId="{A5BA8B01-5C91-4C5E-89DE-43D7C1677EB4}" sibTransId="{9DF7BD7D-F8D8-420E-93F9-8E4D7E206083}"/>
    <dgm:cxn modelId="{DAFA17EB-92D0-4D33-9A3C-0D0AA2EF41B4}" type="presOf" srcId="{CC699235-E4C6-4747-A216-E6F61FED1159}" destId="{6A6633E1-B7BE-4BCD-932E-E1E8D56C991C}" srcOrd="0" destOrd="0" presId="urn:microsoft.com/office/officeart/2005/8/layout/target1"/>
    <dgm:cxn modelId="{3EDF332C-B3F1-409F-94E6-FE155E840949}" type="presParOf" srcId="{82660F73-C731-4733-B713-69FC8FBC0570}" destId="{428081EE-FDA3-44DC-879D-82EF0316E756}" srcOrd="0" destOrd="0" presId="urn:microsoft.com/office/officeart/2005/8/layout/target1"/>
    <dgm:cxn modelId="{FA16612E-EEC0-4F50-AFB2-ED6B66C8B28E}" type="presParOf" srcId="{82660F73-C731-4733-B713-69FC8FBC0570}" destId="{11DFCFFE-B66E-4C6D-BF89-AA6763EAFBA2}" srcOrd="1" destOrd="0" presId="urn:microsoft.com/office/officeart/2005/8/layout/target1"/>
    <dgm:cxn modelId="{968E25EE-C9C2-473C-8995-CFC07E1DD6D0}" type="presParOf" srcId="{82660F73-C731-4733-B713-69FC8FBC0570}" destId="{3120F997-3BAD-463F-9079-C3FBAAC72C8C}" srcOrd="2" destOrd="0" presId="urn:microsoft.com/office/officeart/2005/8/layout/target1"/>
    <dgm:cxn modelId="{09638B6A-3E8F-4D44-8ED4-9B5E7F9AB1CD}" type="presParOf" srcId="{82660F73-C731-4733-B713-69FC8FBC0570}" destId="{C3A5A81E-E84C-45A1-8919-081A0049A3FD}" srcOrd="3" destOrd="0" presId="urn:microsoft.com/office/officeart/2005/8/layout/target1"/>
    <dgm:cxn modelId="{CCB9465F-A859-4D9C-A50F-63DE6C9A35EB}" type="presParOf" srcId="{82660F73-C731-4733-B713-69FC8FBC0570}" destId="{942BA54C-91EC-448C-9EF8-0C41EF1E69DB}" srcOrd="4" destOrd="0" presId="urn:microsoft.com/office/officeart/2005/8/layout/target1"/>
    <dgm:cxn modelId="{1778E89D-398E-4315-9E27-BBE06BF9DCAC}" type="presParOf" srcId="{82660F73-C731-4733-B713-69FC8FBC0570}" destId="{6B2CA417-B48F-4A3E-833F-FE3C968CF092}" srcOrd="5" destOrd="0" presId="urn:microsoft.com/office/officeart/2005/8/layout/target1"/>
    <dgm:cxn modelId="{F935FC2B-F302-4DC2-8F87-97DD4C873FBC}" type="presParOf" srcId="{82660F73-C731-4733-B713-69FC8FBC0570}" destId="{253C5EE5-CF08-4C4C-B073-8054C46CF189}" srcOrd="6" destOrd="0" presId="urn:microsoft.com/office/officeart/2005/8/layout/target1"/>
    <dgm:cxn modelId="{DBFC9FFE-403A-4CC0-B2CD-DEDDAD09A262}" type="presParOf" srcId="{82660F73-C731-4733-B713-69FC8FBC0570}" destId="{049ACF59-9FA5-47DE-A1F1-8182247147EF}" srcOrd="7" destOrd="0" presId="urn:microsoft.com/office/officeart/2005/8/layout/target1"/>
    <dgm:cxn modelId="{1F39A629-8756-4CBF-A4D7-60C142E778B9}" type="presParOf" srcId="{82660F73-C731-4733-B713-69FC8FBC0570}" destId="{F5B6A195-77DE-4073-B189-4D1C35B1B13C}" srcOrd="8" destOrd="0" presId="urn:microsoft.com/office/officeart/2005/8/layout/target1"/>
    <dgm:cxn modelId="{A83E3C3E-1C0E-4F53-AE60-A800572A6AB5}" type="presParOf" srcId="{82660F73-C731-4733-B713-69FC8FBC0570}" destId="{6A6633E1-B7BE-4BCD-932E-E1E8D56C991C}" srcOrd="9" destOrd="0" presId="urn:microsoft.com/office/officeart/2005/8/layout/target1"/>
    <dgm:cxn modelId="{6E3091D3-4959-425C-9F8E-A436E9C2D900}" type="presParOf" srcId="{82660F73-C731-4733-B713-69FC8FBC0570}" destId="{D710F007-C347-4536-AD9B-F86F6656D457}" srcOrd="10" destOrd="0" presId="urn:microsoft.com/office/officeart/2005/8/layout/target1"/>
    <dgm:cxn modelId="{4578199F-B79F-4C66-A7AD-8CC9D620FE24}" type="presParOf" srcId="{82660F73-C731-4733-B713-69FC8FBC0570}" destId="{894B3DF6-8AF3-4934-9FC2-55C7031AC1DE}" srcOrd="11" destOrd="0" presId="urn:microsoft.com/office/officeart/2005/8/layout/target1"/>
    <dgm:cxn modelId="{65843BA9-0270-41DF-AA1B-7FFDCB9E25F0}" type="presParOf" srcId="{82660F73-C731-4733-B713-69FC8FBC0570}" destId="{FC5A8AF6-8D67-45E3-A1CB-CBFFF31FB430}" srcOrd="12" destOrd="0" presId="urn:microsoft.com/office/officeart/2005/8/layout/target1"/>
    <dgm:cxn modelId="{E006E24B-B77B-4CB1-BB73-B49F5CD212E9}" type="presParOf" srcId="{82660F73-C731-4733-B713-69FC8FBC0570}" destId="{4FF77305-B41E-4CFC-A671-7FD34E68B348}" srcOrd="13" destOrd="0" presId="urn:microsoft.com/office/officeart/2005/8/layout/target1"/>
    <dgm:cxn modelId="{48131D7A-FFA3-46F6-8C72-931868AD3445}" type="presParOf" srcId="{82660F73-C731-4733-B713-69FC8FBC0570}" destId="{333A8E03-A9FC-4BAD-8751-434701E5532A}" srcOrd="14" destOrd="0" presId="urn:microsoft.com/office/officeart/2005/8/layout/target1"/>
    <dgm:cxn modelId="{75E3B485-0FFA-4BA2-859B-099796FC7159}" type="presParOf" srcId="{82660F73-C731-4733-B713-69FC8FBC0570}" destId="{17356FAB-9BCF-4AC6-9C91-061D9D8FA4F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53A29-ED82-4EAF-9275-94FEAFA60F07}">
      <dsp:nvSpPr>
        <dsp:cNvPr id="0" name=""/>
        <dsp:cNvSpPr/>
      </dsp:nvSpPr>
      <dsp:spPr>
        <a:xfrm>
          <a:off x="404432" y="-102699"/>
          <a:ext cx="4513242" cy="4255784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8D1E9-AE56-4A40-BB04-48E11FC8E8C9}">
      <dsp:nvSpPr>
        <dsp:cNvPr id="0" name=""/>
        <dsp:cNvSpPr/>
      </dsp:nvSpPr>
      <dsp:spPr>
        <a:xfrm>
          <a:off x="4820465" y="1128239"/>
          <a:ext cx="2270720" cy="1514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DU MOIS JUIN AU MOIS SEPTEMBRE 2022 </a:t>
          </a:r>
        </a:p>
      </dsp:txBody>
      <dsp:txXfrm>
        <a:off x="4820465" y="1128239"/>
        <a:ext cx="2270720" cy="1514286"/>
      </dsp:txXfrm>
    </dsp:sp>
    <dsp:sp modelId="{3346C11B-18F1-46F5-BFDF-8B4B442DA9A1}">
      <dsp:nvSpPr>
        <dsp:cNvPr id="0" name=""/>
        <dsp:cNvSpPr/>
      </dsp:nvSpPr>
      <dsp:spPr>
        <a:xfrm>
          <a:off x="1693222" y="1242151"/>
          <a:ext cx="2111466" cy="130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STAGE AU SEIN DE CABINET D’EXPERTISE COMPTABLE ET DE CONSEIL BRIK ASSOCIÉS</a:t>
          </a:r>
        </a:p>
      </dsp:txBody>
      <dsp:txXfrm>
        <a:off x="1693222" y="1242151"/>
        <a:ext cx="2111466" cy="1300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E966-6B27-42FF-ACD2-1D10928BA03F}">
      <dsp:nvSpPr>
        <dsp:cNvPr id="0" name=""/>
        <dsp:cNvSpPr/>
      </dsp:nvSpPr>
      <dsp:spPr>
        <a:xfrm>
          <a:off x="1078046" y="0"/>
          <a:ext cx="9319449" cy="582465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3752-3B00-456C-9418-68F729DCA3FB}">
      <dsp:nvSpPr>
        <dsp:cNvPr id="0" name=""/>
        <dsp:cNvSpPr/>
      </dsp:nvSpPr>
      <dsp:spPr>
        <a:xfrm>
          <a:off x="1996012" y="4331214"/>
          <a:ext cx="214347" cy="21434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D1E9D-3C56-4BB3-B2FF-6239BE9164B8}">
      <dsp:nvSpPr>
        <dsp:cNvPr id="0" name=""/>
        <dsp:cNvSpPr/>
      </dsp:nvSpPr>
      <dsp:spPr>
        <a:xfrm>
          <a:off x="2103186" y="4438387"/>
          <a:ext cx="1593625" cy="1386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78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2103186" y="4438387"/>
        <a:ext cx="1593625" cy="1386268"/>
      </dsp:txXfrm>
    </dsp:sp>
    <dsp:sp modelId="{6D3594AC-17FE-4FFB-A9B7-9261716BA354}">
      <dsp:nvSpPr>
        <dsp:cNvPr id="0" name=""/>
        <dsp:cNvSpPr/>
      </dsp:nvSpPr>
      <dsp:spPr>
        <a:xfrm>
          <a:off x="4051734" y="2506281"/>
          <a:ext cx="372777" cy="372777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0FC7B-D842-4126-AED9-072E6036AB70}">
      <dsp:nvSpPr>
        <dsp:cNvPr id="0" name=""/>
        <dsp:cNvSpPr/>
      </dsp:nvSpPr>
      <dsp:spPr>
        <a:xfrm>
          <a:off x="3974581" y="3034712"/>
          <a:ext cx="1957084" cy="2312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7" tIns="0" rIns="0" bIns="0" numCol="1" spcCol="1270" anchor="t" anchorCtr="0">
          <a:noAutofit/>
        </a:bodyPr>
        <a:lstStyle/>
        <a:p>
          <a:pPr marL="0" lvl="0" indent="0" algn="l" defTabSz="2400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400" kern="1200" dirty="0"/>
        </a:p>
      </dsp:txBody>
      <dsp:txXfrm>
        <a:off x="3974581" y="3034712"/>
        <a:ext cx="1957084" cy="2312976"/>
      </dsp:txXfrm>
    </dsp:sp>
    <dsp:sp modelId="{FBC3DA90-2F87-47B4-968B-670EBE6B34F9}">
      <dsp:nvSpPr>
        <dsp:cNvPr id="0" name=""/>
        <dsp:cNvSpPr/>
      </dsp:nvSpPr>
      <dsp:spPr>
        <a:xfrm>
          <a:off x="6085237" y="1799240"/>
          <a:ext cx="493930" cy="49393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F09-9E9E-4FAE-B1DA-0F7615E168EF}">
      <dsp:nvSpPr>
        <dsp:cNvPr id="0" name=""/>
        <dsp:cNvSpPr/>
      </dsp:nvSpPr>
      <dsp:spPr>
        <a:xfrm>
          <a:off x="5691174" y="2225018"/>
          <a:ext cx="1957084" cy="359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724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5691174" y="2225018"/>
        <a:ext cx="1957084" cy="3599637"/>
      </dsp:txXfrm>
    </dsp:sp>
    <dsp:sp modelId="{E8F304AA-07DC-4AC3-8B48-A36E30EAF920}">
      <dsp:nvSpPr>
        <dsp:cNvPr id="0" name=""/>
        <dsp:cNvSpPr/>
      </dsp:nvSpPr>
      <dsp:spPr>
        <a:xfrm>
          <a:off x="7949265" y="1032637"/>
          <a:ext cx="661680" cy="661680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9EC61-B513-4057-BEC0-63D56C3273C2}">
      <dsp:nvSpPr>
        <dsp:cNvPr id="0" name=""/>
        <dsp:cNvSpPr/>
      </dsp:nvSpPr>
      <dsp:spPr>
        <a:xfrm>
          <a:off x="7788381" y="2147463"/>
          <a:ext cx="3395150" cy="220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61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EN COMPTABILITÉ CONTRÔLE DE GESTION ET AUDIT /UNIVERSITÉ MUNDIAPOLIS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(en cours </a:t>
          </a:r>
          <a:r>
            <a:rPr lang="fr-FR" sz="2000" kern="1200" dirty="0"/>
            <a:t>)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5100" kern="1200" dirty="0"/>
        </a:p>
      </dsp:txBody>
      <dsp:txXfrm>
        <a:off x="7788381" y="2147463"/>
        <a:ext cx="3395150" cy="2200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8AF6-8D67-45E3-A1CB-CBFFF31FB430}">
      <dsp:nvSpPr>
        <dsp:cNvPr id="0" name=""/>
        <dsp:cNvSpPr/>
      </dsp:nvSpPr>
      <dsp:spPr>
        <a:xfrm>
          <a:off x="1851587" y="1334765"/>
          <a:ext cx="4004295" cy="4004295"/>
        </a:xfrm>
        <a:prstGeom prst="ellipse">
          <a:avLst/>
        </a:prstGeom>
        <a:solidFill>
          <a:schemeClr val="accent2">
            <a:shade val="90000"/>
            <a:hueOff val="-574681"/>
            <a:satOff val="409"/>
            <a:lumOff val="32114"/>
            <a:alphaOff val="-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A195-77DE-4073-B189-4D1C35B1B13C}">
      <dsp:nvSpPr>
        <dsp:cNvPr id="0" name=""/>
        <dsp:cNvSpPr/>
      </dsp:nvSpPr>
      <dsp:spPr>
        <a:xfrm>
          <a:off x="2423868" y="1907045"/>
          <a:ext cx="2859734" cy="2859734"/>
        </a:xfrm>
        <a:prstGeom prst="ellipse">
          <a:avLst/>
        </a:prstGeom>
        <a:solidFill>
          <a:schemeClr val="accent2">
            <a:shade val="90000"/>
            <a:hueOff val="-383121"/>
            <a:satOff val="273"/>
            <a:lumOff val="21409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BA54C-91EC-448C-9EF8-0C41EF1E69DB}">
      <dsp:nvSpPr>
        <dsp:cNvPr id="0" name=""/>
        <dsp:cNvSpPr/>
      </dsp:nvSpPr>
      <dsp:spPr>
        <a:xfrm>
          <a:off x="2995815" y="2478992"/>
          <a:ext cx="1715840" cy="1715840"/>
        </a:xfrm>
        <a:prstGeom prst="ellipse">
          <a:avLst/>
        </a:prstGeom>
        <a:solidFill>
          <a:schemeClr val="accent2">
            <a:shade val="90000"/>
            <a:hueOff val="-191560"/>
            <a:satOff val="136"/>
            <a:lumOff val="10705"/>
            <a:alphaOff val="-1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081EE-FDA3-44DC-879D-82EF0316E756}">
      <dsp:nvSpPr>
        <dsp:cNvPr id="0" name=""/>
        <dsp:cNvSpPr/>
      </dsp:nvSpPr>
      <dsp:spPr>
        <a:xfrm>
          <a:off x="3567762" y="3050939"/>
          <a:ext cx="571946" cy="571946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FCFFE-B66E-4C6D-BF89-AA6763EAFBA2}">
      <dsp:nvSpPr>
        <dsp:cNvPr id="0" name=""/>
        <dsp:cNvSpPr/>
      </dsp:nvSpPr>
      <dsp:spPr>
        <a:xfrm>
          <a:off x="6851358" y="65209"/>
          <a:ext cx="4912790" cy="957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r-F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ASSURER MON MASTER AVEC MENTION </a:t>
          </a:r>
        </a:p>
      </dsp:txBody>
      <dsp:txXfrm>
        <a:off x="6851358" y="65209"/>
        <a:ext cx="4912790" cy="957694"/>
      </dsp:txXfrm>
    </dsp:sp>
    <dsp:sp modelId="{3120F997-3BAD-463F-9079-C3FBAAC72C8C}">
      <dsp:nvSpPr>
        <dsp:cNvPr id="0" name=""/>
        <dsp:cNvSpPr/>
      </dsp:nvSpPr>
      <dsp:spPr>
        <a:xfrm>
          <a:off x="6138803" y="333072"/>
          <a:ext cx="5005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A81E-E84C-45A1-8919-081A0049A3FD}">
      <dsp:nvSpPr>
        <dsp:cNvPr id="0" name=""/>
        <dsp:cNvSpPr/>
      </dsp:nvSpPr>
      <dsp:spPr>
        <a:xfrm rot="5400000">
          <a:off x="3868808" y="607056"/>
          <a:ext cx="2609070" cy="204927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CA417-B48F-4A3E-833F-FE3C968CF092}">
      <dsp:nvSpPr>
        <dsp:cNvPr id="0" name=""/>
        <dsp:cNvSpPr/>
      </dsp:nvSpPr>
      <dsp:spPr>
        <a:xfrm>
          <a:off x="6754574" y="872507"/>
          <a:ext cx="5032879" cy="1399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r-FR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DÉVELOPPER MON SAVOIR-FAIRE SUR LE TERRAIN LORS DE MON STAGE </a:t>
          </a:r>
        </a:p>
      </dsp:txBody>
      <dsp:txXfrm>
        <a:off x="6754574" y="872507"/>
        <a:ext cx="5032879" cy="1399133"/>
      </dsp:txXfrm>
    </dsp:sp>
    <dsp:sp modelId="{253C5EE5-CF08-4C4C-B073-8054C46CF189}">
      <dsp:nvSpPr>
        <dsp:cNvPr id="0" name=""/>
        <dsp:cNvSpPr/>
      </dsp:nvSpPr>
      <dsp:spPr>
        <a:xfrm>
          <a:off x="6022729" y="1436541"/>
          <a:ext cx="5005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ACF59-9FA5-47DE-A1F1-8182247147EF}">
      <dsp:nvSpPr>
        <dsp:cNvPr id="0" name=""/>
        <dsp:cNvSpPr/>
      </dsp:nvSpPr>
      <dsp:spPr>
        <a:xfrm rot="5400000">
          <a:off x="3996555" y="1736195"/>
          <a:ext cx="2323826" cy="17251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633E1-B7BE-4BCD-932E-E1E8D56C991C}">
      <dsp:nvSpPr>
        <dsp:cNvPr id="0" name=""/>
        <dsp:cNvSpPr/>
      </dsp:nvSpPr>
      <dsp:spPr>
        <a:xfrm>
          <a:off x="6639340" y="2150899"/>
          <a:ext cx="5128561" cy="119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r-FR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INTÉGRER LE MONDE PROFESSIONNEL AVEC UN ESPRIT INNOVANT ET CRÉATIF </a:t>
          </a:r>
        </a:p>
      </dsp:txBody>
      <dsp:txXfrm>
        <a:off x="6639340" y="2150899"/>
        <a:ext cx="5128561" cy="1197759"/>
      </dsp:txXfrm>
    </dsp:sp>
    <dsp:sp modelId="{D710F007-C347-4536-AD9B-F86F6656D457}">
      <dsp:nvSpPr>
        <dsp:cNvPr id="0" name=""/>
        <dsp:cNvSpPr/>
      </dsp:nvSpPr>
      <dsp:spPr>
        <a:xfrm>
          <a:off x="6022729" y="2394235"/>
          <a:ext cx="5005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B3DF6-8AF3-4934-9FC2-55C7031AC1DE}">
      <dsp:nvSpPr>
        <dsp:cNvPr id="0" name=""/>
        <dsp:cNvSpPr/>
      </dsp:nvSpPr>
      <dsp:spPr>
        <a:xfrm rot="5400000">
          <a:off x="4470730" y="2614137"/>
          <a:ext cx="1772568" cy="133142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77305-B41E-4CFC-A671-7FD34E68B348}">
      <dsp:nvSpPr>
        <dsp:cNvPr id="0" name=""/>
        <dsp:cNvSpPr/>
      </dsp:nvSpPr>
      <dsp:spPr>
        <a:xfrm>
          <a:off x="6523266" y="2873082"/>
          <a:ext cx="2002147" cy="957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73660" rIns="7366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800" kern="1200"/>
        </a:p>
      </dsp:txBody>
      <dsp:txXfrm>
        <a:off x="6523266" y="2873082"/>
        <a:ext cx="2002147" cy="957694"/>
      </dsp:txXfrm>
    </dsp:sp>
    <dsp:sp modelId="{333A8E03-A9FC-4BAD-8751-434701E5532A}">
      <dsp:nvSpPr>
        <dsp:cNvPr id="0" name=""/>
        <dsp:cNvSpPr/>
      </dsp:nvSpPr>
      <dsp:spPr>
        <a:xfrm>
          <a:off x="5754031" y="3722990"/>
          <a:ext cx="5005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56FAB-9BCF-4AC6-9C91-061D9D8FA4F4}">
      <dsp:nvSpPr>
        <dsp:cNvPr id="0" name=""/>
        <dsp:cNvSpPr/>
      </dsp:nvSpPr>
      <dsp:spPr>
        <a:xfrm rot="5400000">
          <a:off x="4679677" y="3867105"/>
          <a:ext cx="1218373" cy="93033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E001E-CD67-46D9-9F1E-A0C3CA00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12877F-1984-4698-AB34-FAA3D48B2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BA82E-B639-48D5-A1CA-B76081BF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05E248-D2E0-4F0D-A4E2-81C815C8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E860B-A0F4-4040-A6B9-9FE9D13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EEB93-ADD4-4FEF-96DF-0B89C6C5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580D44-999B-4D22-9FB2-D8E42AF6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2920C-ADC6-4491-89BF-F80E4FCF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6F265-8E58-4C02-BC8B-FFFE977E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6E1C0-0C6E-430C-8225-3944DD3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4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C97960-C65D-4690-B561-3DA258300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324C4-0957-404F-B263-FB8CD042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DE103-7F8C-4346-97F4-966AFBBB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A0506-2649-4D89-8484-2155DA99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8AF0B-7A4E-4991-BACF-840D2AF6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C75CD-8944-4706-8197-6075CBFA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B0DE-3B70-4A44-A69A-F708A302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E7C27-6FC6-4AF4-8FC9-EC97EE21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000AA-1B1C-489A-B6B4-5EBF56F7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F30FF-6C73-4470-8634-D7CB42D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37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EDC87-4D3F-4A13-9940-DF672EDC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A5629-157D-4DCA-9A5D-41319215E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8458F-374B-4B91-9E78-69CC9F1B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51EE7-AE56-45F3-95AA-546E3939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C2578-0E22-455E-A6E9-E17977BF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8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AC541-8A22-46BC-8328-962600B9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20D9D-A18D-4E98-A6AB-5ADB32D83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9D3F1-188B-469C-9A82-1C405A7A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C0BFD6-3927-4607-B4CF-581E61B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D1B3B-BF12-4469-883B-74F52F4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A0545-64C7-4063-B0D5-8BF7A7C7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1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8F9D4-C4A2-4712-9B3B-B89C7463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58EA0-4A4A-4779-AED3-5809E5A9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469DAC-32D3-41CC-818C-0DD617F0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0B2CB-1589-412A-B3BC-6D8EA918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4E31B-06C3-470F-84CF-D535016E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6D185C-6FFB-47BF-8A33-F2F162C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0CEFCE-C34C-49CE-8ACA-79648F6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D42575-EE77-436F-9602-6F069A01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3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E51C0-188D-4473-845B-A69874F5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5FC6FE-351A-4ED8-BB83-676F763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EEF88-5A71-44AA-B2A1-F1F73098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7B7239-7B20-4C5B-A6B4-769E69C8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2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8BD825-6CA9-4558-B1E3-0D26D047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5A253A-2959-4EBE-96EA-B078F78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F078-EB8A-4E88-A7D3-444E218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3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605FF-BE8F-48BA-B62E-9B43CA57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58260-1B44-4CB3-8B3A-DA000827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8539E3-79B6-4C22-A36C-C9807526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49C87-37E7-4FEE-9E86-EE8F0B6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135CF-BE8C-472F-814A-934B0847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30FAC-0111-414F-A7F5-5028997A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CBFBB-D5ED-4946-BA57-FE65E466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6CE647-4B7B-451A-AFDA-398492C7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D0BF38-762E-40CF-9E1A-3C0C85AA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04159A-7868-4E5D-9E94-B56381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AC190-23EA-4502-8DE7-CEA2EEA9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249CE4-394C-4431-8B10-4E6187A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7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9B1505-3FB9-46CE-955C-C19E6D69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BEAB5-0529-4B2E-99EB-DE790CCE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9CFBD-40E1-47D9-BF45-2D3C3367E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427F-75E4-4927-B6BF-32D442EA63CE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E83A9-2CE4-43FD-AF01-6BEDB13BA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109AF-BB13-4043-8369-AFD4A707C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D466-A063-4E32-9CD8-A52BA72BA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1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D1FEA-2BD4-400B-A488-90A711F9792F}"/>
              </a:ext>
            </a:extLst>
          </p:cNvPr>
          <p:cNvSpPr/>
          <p:nvPr/>
        </p:nvSpPr>
        <p:spPr>
          <a:xfrm>
            <a:off x="-238539" y="0"/>
            <a:ext cx="12430539" cy="71429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F58A8-B12F-4B9E-9494-3C7A35FA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1" y="376386"/>
            <a:ext cx="9144000" cy="104529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8C76CE-DFC0-4A10-BDD2-B5854DFB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8206"/>
            <a:ext cx="9144000" cy="165576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3FF305-A781-445F-846E-4C5BAAF2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54" y="899031"/>
            <a:ext cx="2716133" cy="36776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9242EEA-7BF4-4C44-9CBD-65A19C8215C5}"/>
              </a:ext>
            </a:extLst>
          </p:cNvPr>
          <p:cNvSpPr txBox="1"/>
          <p:nvPr/>
        </p:nvSpPr>
        <p:spPr>
          <a:xfrm>
            <a:off x="206767" y="2100953"/>
            <a:ext cx="7929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002060"/>
                </a:solidFill>
                <a:latin typeface="Arial Black" panose="020B0A04020102020204" pitchFamily="34" charset="0"/>
              </a:rPr>
              <a:t>FEUILLE DE ROUTE D’UNE JEUNE AMBITIEUSE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AC57C0-1416-4538-B23E-0EF73DDAF8FD}"/>
              </a:ext>
            </a:extLst>
          </p:cNvPr>
          <p:cNvSpPr txBox="1"/>
          <p:nvPr/>
        </p:nvSpPr>
        <p:spPr>
          <a:xfrm>
            <a:off x="6543259" y="6003113"/>
            <a:ext cx="18884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alisto MT" panose="02040603050505030304" pitchFamily="18" charset="0"/>
              </a:rPr>
              <a:t>Kawtar ZBIR</a:t>
            </a:r>
          </a:p>
          <a:p>
            <a:pPr lvl="3"/>
            <a:r>
              <a:rPr lang="fr-FR" dirty="0"/>
              <a:t>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AF1860E-D6C0-40CF-8EEF-56E03AF2B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03113"/>
            <a:ext cx="371062" cy="38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67608D97-77F4-4487-8064-87AFBD43FF06}"/>
              </a:ext>
            </a:extLst>
          </p:cNvPr>
          <p:cNvSpPr/>
          <p:nvPr/>
        </p:nvSpPr>
        <p:spPr>
          <a:xfrm rot="16200000">
            <a:off x="-967691" y="-418462"/>
            <a:ext cx="1828800" cy="1589697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7051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7C6408-F99C-4577-8B0D-465E5EA5F90F}"/>
              </a:ext>
            </a:extLst>
          </p:cNvPr>
          <p:cNvSpPr/>
          <p:nvPr/>
        </p:nvSpPr>
        <p:spPr>
          <a:xfrm>
            <a:off x="-410817" y="-92764"/>
            <a:ext cx="13066643" cy="7063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1656A9-0FF4-499D-A8EB-F3E6067D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252481"/>
            <a:ext cx="9354377" cy="7794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fr-FR" b="0" i="0" dirty="0">
                <a:effectLst/>
              </a:rPr>
              <a:t>PARCOURS PROFESSIONNELS</a:t>
            </a:r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3534389-5B3E-4063-B995-C26B3660F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394611"/>
              </p:ext>
            </p:extLst>
          </p:nvPr>
        </p:nvGraphicFramePr>
        <p:xfrm>
          <a:off x="5044901" y="2108909"/>
          <a:ext cx="7762461" cy="3784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765E78ED-DD3E-4BD5-AC7E-F7A59B41DD52}"/>
              </a:ext>
            </a:extLst>
          </p:cNvPr>
          <p:cNvGrpSpPr/>
          <p:nvPr/>
        </p:nvGrpSpPr>
        <p:grpSpPr>
          <a:xfrm>
            <a:off x="1936473" y="1155735"/>
            <a:ext cx="4388056" cy="4137739"/>
            <a:chOff x="1110094" y="-56539"/>
            <a:chExt cx="4388056" cy="4137739"/>
          </a:xfrm>
          <a:solidFill>
            <a:schemeClr val="accent2">
              <a:lumMod val="60000"/>
              <a:lumOff val="40000"/>
            </a:schemeClr>
          </a:solidFill>
          <a:scene3d>
            <a:camera prst="isometricOffAxis2Left" zoom="95000"/>
            <a:lightRig rig="flat" dir="t"/>
          </a:scene3d>
        </p:grpSpPr>
        <p:sp>
          <p:nvSpPr>
            <p:cNvPr id="15" name="Flèche : en arc 14">
              <a:extLst>
                <a:ext uri="{FF2B5EF4-FFF2-40B4-BE49-F238E27FC236}">
                  <a16:creationId xmlns:a16="http://schemas.microsoft.com/office/drawing/2014/main" id="{23C288EC-393F-496B-8A54-4BCC7D340E03}"/>
                </a:ext>
              </a:extLst>
            </p:cNvPr>
            <p:cNvSpPr/>
            <p:nvPr/>
          </p:nvSpPr>
          <p:spPr>
            <a:xfrm>
              <a:off x="1110094" y="-56539"/>
              <a:ext cx="4388056" cy="4137739"/>
            </a:xfrm>
            <a:prstGeom prst="circularArrow">
              <a:avLst>
                <a:gd name="adj1" fmla="val 10980"/>
                <a:gd name="adj2" fmla="val 1142322"/>
                <a:gd name="adj3" fmla="val 9000000"/>
                <a:gd name="adj4" fmla="val 10800000"/>
                <a:gd name="adj5" fmla="val 12500"/>
              </a:avLst>
            </a:prstGeom>
            <a:grpFill/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37498CEB-9265-4EA8-B4BF-8AD2285CA7CD}"/>
              </a:ext>
            </a:extLst>
          </p:cNvPr>
          <p:cNvSpPr txBox="1"/>
          <p:nvPr/>
        </p:nvSpPr>
        <p:spPr>
          <a:xfrm>
            <a:off x="3405808" y="2771952"/>
            <a:ext cx="193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KIA MOROPCALL</a:t>
            </a:r>
          </a:p>
          <a:p>
            <a:r>
              <a:rPr lang="fr-FR" b="1" dirty="0"/>
              <a:t>CONSEILLÈRE CLIENTÈLE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9293D-80D5-49F0-AD97-E066EEC35AA5}"/>
              </a:ext>
            </a:extLst>
          </p:cNvPr>
          <p:cNvSpPr txBox="1"/>
          <p:nvPr/>
        </p:nvSpPr>
        <p:spPr>
          <a:xfrm>
            <a:off x="-267132" y="2838775"/>
            <a:ext cx="299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DU MOIS JUILLET AU MOIS AO</a:t>
            </a:r>
            <a:r>
              <a:rPr lang="fr-FR" sz="2400" b="0" i="0" dirty="0">
                <a:solidFill>
                  <a:srgbClr val="202124"/>
                </a:solidFill>
                <a:effectLst/>
                <a:latin typeface="Google Sans"/>
              </a:rPr>
              <a:t>Û</a:t>
            </a:r>
            <a:r>
              <a:rPr lang="fr-FR" sz="2400" dirty="0"/>
              <a:t>T  2021 / JOB D’ÉTÉ</a:t>
            </a:r>
          </a:p>
        </p:txBody>
      </p:sp>
    </p:spTree>
    <p:extLst>
      <p:ext uri="{BB962C8B-B14F-4D97-AF65-F5344CB8AC3E}">
        <p14:creationId xmlns:p14="http://schemas.microsoft.com/office/powerpoint/2010/main" val="9187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CE0992-80A2-4810-81FA-01AE537DBB05}"/>
              </a:ext>
            </a:extLst>
          </p:cNvPr>
          <p:cNvSpPr/>
          <p:nvPr/>
        </p:nvSpPr>
        <p:spPr>
          <a:xfrm>
            <a:off x="0" y="0"/>
            <a:ext cx="12192000" cy="70766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9EEEDF-ECC5-4C29-A11D-DF68B9F3C25F}"/>
              </a:ext>
            </a:extLst>
          </p:cNvPr>
          <p:cNvSpPr txBox="1"/>
          <p:nvPr/>
        </p:nvSpPr>
        <p:spPr>
          <a:xfrm>
            <a:off x="344557" y="162729"/>
            <a:ext cx="1060173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+mj-lt"/>
              </a:rPr>
              <a:t>PARCOURS ACADEMIQUE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C42A6CF-E74C-4415-A12E-9C81A5B0A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8771" r="4468" b="4357"/>
          <a:stretch/>
        </p:blipFill>
        <p:spPr>
          <a:xfrm>
            <a:off x="10084904" y="4188985"/>
            <a:ext cx="1484244" cy="1696280"/>
          </a:xfrm>
          <a:prstGeom prst="rect">
            <a:avLst/>
          </a:prstGeom>
        </p:spPr>
      </p:pic>
      <p:graphicFrame>
        <p:nvGraphicFramePr>
          <p:cNvPr id="32" name="Diagramme 31">
            <a:extLst>
              <a:ext uri="{FF2B5EF4-FFF2-40B4-BE49-F238E27FC236}">
                <a16:creationId xmlns:a16="http://schemas.microsoft.com/office/drawing/2014/main" id="{9DC52F65-E2F4-4FCD-9D2D-3F9A76DBD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3698"/>
              </p:ext>
            </p:extLst>
          </p:nvPr>
        </p:nvGraphicFramePr>
        <p:xfrm>
          <a:off x="159026" y="1033344"/>
          <a:ext cx="11635409" cy="582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Image 33">
            <a:extLst>
              <a:ext uri="{FF2B5EF4-FFF2-40B4-BE49-F238E27FC236}">
                <a16:creationId xmlns:a16="http://schemas.microsoft.com/office/drawing/2014/main" id="{BEBEF21C-CF5F-4041-AB64-E2ECC6F655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730" y="3921076"/>
            <a:ext cx="1822862" cy="2481287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C0F48ED-6BC6-4034-94FF-4BD274449F0C}"/>
              </a:ext>
            </a:extLst>
          </p:cNvPr>
          <p:cNvSpPr txBox="1"/>
          <p:nvPr/>
        </p:nvSpPr>
        <p:spPr>
          <a:xfrm>
            <a:off x="5976729" y="3235204"/>
            <a:ext cx="219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LICENCE DES ÉTUDES FONDAMENTALES EN GESTION / UNIVERSITÉ HASSAN II </a:t>
            </a:r>
          </a:p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2020/2021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9CA6CF1-B625-4726-AC13-B3E004864BE0}"/>
              </a:ext>
            </a:extLst>
          </p:cNvPr>
          <p:cNvSpPr txBox="1"/>
          <p:nvPr/>
        </p:nvSpPr>
        <p:spPr>
          <a:xfrm>
            <a:off x="4280451" y="3921076"/>
            <a:ext cx="145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DEUG UNIVERSITÉ HASSAN II 2018/2019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9B0737-5285-4326-BA14-E89B532B6049}"/>
              </a:ext>
            </a:extLst>
          </p:cNvPr>
          <p:cNvSpPr txBox="1"/>
          <p:nvPr/>
        </p:nvSpPr>
        <p:spPr>
          <a:xfrm>
            <a:off x="2345635" y="5250496"/>
            <a:ext cx="193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BACCALAURÉAT EN SCIENCE ÉCONOMIQUE /2017/2018</a:t>
            </a:r>
          </a:p>
        </p:txBody>
      </p:sp>
    </p:spTree>
    <p:extLst>
      <p:ext uri="{BB962C8B-B14F-4D97-AF65-F5344CB8AC3E}">
        <p14:creationId xmlns:p14="http://schemas.microsoft.com/office/powerpoint/2010/main" val="57440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3F5DB0-08B6-4936-A0D3-0232B90CC940}"/>
              </a:ext>
            </a:extLst>
          </p:cNvPr>
          <p:cNvSpPr/>
          <p:nvPr/>
        </p:nvSpPr>
        <p:spPr>
          <a:xfrm>
            <a:off x="-265043" y="-106017"/>
            <a:ext cx="12788347" cy="72489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2E1902-3E9A-4E39-8A80-FB88A678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87" y="178007"/>
            <a:ext cx="9246704" cy="6817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fr-FR" dirty="0"/>
              <a:t>MES ATTENTES 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25452CA5-22A5-4BCE-9DFE-69108E1A7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729147"/>
              </p:ext>
            </p:extLst>
          </p:nvPr>
        </p:nvGraphicFramePr>
        <p:xfrm>
          <a:off x="251791" y="1143828"/>
          <a:ext cx="11940209" cy="5339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A2834512-6E25-45B9-B328-E0F4DF6CC27A}"/>
              </a:ext>
            </a:extLst>
          </p:cNvPr>
          <p:cNvSpPr txBox="1"/>
          <p:nvPr/>
        </p:nvSpPr>
        <p:spPr>
          <a:xfrm>
            <a:off x="6891130" y="4691269"/>
            <a:ext cx="481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fr-FR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ETRE A LA HAUTEUR DES AMBITIONS DE MES RESPONSABLES ET HONORER MES ENGAGEMENTS 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3916B-60BC-4E73-9751-62E33285052F}"/>
              </a:ext>
            </a:extLst>
          </p:cNvPr>
          <p:cNvSpPr/>
          <p:nvPr/>
        </p:nvSpPr>
        <p:spPr>
          <a:xfrm>
            <a:off x="-172278" y="0"/>
            <a:ext cx="1253655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rgbClr val="002060"/>
                </a:solidFill>
                <a:latin typeface="Broadway" panose="04040905080B02020502" pitchFamily="82" charset="0"/>
              </a:rPr>
              <a:t>MERCI POUR VOTRE ATTENTION !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48F9C789-78A8-4205-836A-637E179B781C}"/>
              </a:ext>
            </a:extLst>
          </p:cNvPr>
          <p:cNvSpPr/>
          <p:nvPr/>
        </p:nvSpPr>
        <p:spPr>
          <a:xfrm rot="8589251">
            <a:off x="-894521" y="5763354"/>
            <a:ext cx="2054087" cy="149269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45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129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Broadway</vt:lpstr>
      <vt:lpstr>Calibri</vt:lpstr>
      <vt:lpstr>Calibri Light</vt:lpstr>
      <vt:lpstr>Calisto MT</vt:lpstr>
      <vt:lpstr>Google Sans</vt:lpstr>
      <vt:lpstr>Times New Roman</vt:lpstr>
      <vt:lpstr>Thème Office</vt:lpstr>
      <vt:lpstr> </vt:lpstr>
      <vt:lpstr>PARCOURS PROFESSIONNELS</vt:lpstr>
      <vt:lpstr>Présentation PowerPoint</vt:lpstr>
      <vt:lpstr>MES ATTENTES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hp</cp:lastModifiedBy>
  <cp:revision>34</cp:revision>
  <dcterms:created xsi:type="dcterms:W3CDTF">2023-02-01T14:52:21Z</dcterms:created>
  <dcterms:modified xsi:type="dcterms:W3CDTF">2023-02-01T21:03:25Z</dcterms:modified>
</cp:coreProperties>
</file>