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Lst>
  <p:notesMasterIdLst>
    <p:notesMasterId r:id="rId14"/>
  </p:notesMasterIdLst>
  <p:handoutMasterIdLst>
    <p:handoutMasterId r:id="rId15"/>
  </p:handoutMasterIdLst>
  <p:sldIdLst>
    <p:sldId id="256" r:id="rId5"/>
    <p:sldId id="262" r:id="rId6"/>
    <p:sldId id="259" r:id="rId7"/>
    <p:sldId id="260" r:id="rId8"/>
    <p:sldId id="263" r:id="rId9"/>
    <p:sldId id="264" r:id="rId10"/>
    <p:sldId id="265" r:id="rId11"/>
    <p:sldId id="266" r:id="rId12"/>
    <p:sldId id="261"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2" autoAdjust="0"/>
  </p:normalViewPr>
  <p:slideViewPr>
    <p:cSldViewPr snapToGrid="0">
      <p:cViewPr>
        <p:scale>
          <a:sx n="70" d="100"/>
          <a:sy n="70" d="100"/>
        </p:scale>
        <p:origin x="32" y="96"/>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cap="none" spc="50" baseline="0" noProof="0">
                <a:solidFill>
                  <a:schemeClr val="lt1">
                    <a:lumMod val="85000"/>
                  </a:schemeClr>
                </a:solidFill>
                <a:latin typeface="+mn-lt"/>
                <a:ea typeface="+mn-ea"/>
                <a:cs typeface="+mn-cs"/>
              </a:defRPr>
            </a:pPr>
            <a:r>
              <a:rPr lang="fr-FR" noProof="0" dirty="0"/>
              <a:t>Titre du graphique</a:t>
            </a:r>
          </a:p>
        </c:rich>
      </c:tx>
      <c:layout/>
      <c:overlay val="0"/>
      <c:spPr>
        <a:noFill/>
        <a:ln>
          <a:noFill/>
        </a:ln>
        <a:effectLst/>
      </c:spPr>
      <c:txPr>
        <a:bodyPr rot="0" spcFirstLastPara="1" vertOverflow="ellipsis" vert="horz" wrap="square" anchor="ctr" anchorCtr="1"/>
        <a:lstStyle/>
        <a:p>
          <a:pPr>
            <a:defRPr lang="fr-FR" sz="1862" b="0" i="0" u="none" strike="noStrike" kern="1200" cap="none" spc="50" baseline="0" noProof="0">
              <a:solidFill>
                <a:schemeClr val="lt1">
                  <a:lumMod val="85000"/>
                </a:schemeClr>
              </a:solidFill>
              <a:latin typeface="+mn-lt"/>
              <a:ea typeface="+mn-ea"/>
              <a:cs typeface="+mn-cs"/>
            </a:defRPr>
          </a:pPr>
          <a:endParaRPr lang="fr-FR"/>
        </a:p>
      </c:txPr>
    </c:title>
    <c:autoTitleDeleted val="0"/>
    <c:plotArea>
      <c:layout/>
      <c:radarChart>
        <c:radarStyle val="filled"/>
        <c:varyColors val="0"/>
        <c:dLbls>
          <c:showLegendKey val="0"/>
          <c:showVal val="0"/>
          <c:showCatName val="0"/>
          <c:showSerName val="0"/>
          <c:showPercent val="0"/>
          <c:showBubbleSize val="0"/>
        </c:dLbls>
        <c:axId val="776041392"/>
        <c:axId val="776042376"/>
      </c:radarChart>
      <c:catAx>
        <c:axId val="77604139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fr-FR" sz="1197" b="0" i="0" u="none" strike="noStrike" kern="1200" baseline="0" noProof="0">
                <a:solidFill>
                  <a:schemeClr val="lt1">
                    <a:lumMod val="75000"/>
                  </a:schemeClr>
                </a:solidFill>
                <a:latin typeface="+mn-lt"/>
                <a:ea typeface="+mn-ea"/>
                <a:cs typeface="+mn-cs"/>
              </a:defRPr>
            </a:pPr>
            <a:endParaRPr lang="fr-FR"/>
          </a:p>
        </c:txPr>
        <c:crossAx val="776042376"/>
        <c:crosses val="autoZero"/>
        <c:auto val="1"/>
        <c:lblAlgn val="ctr"/>
        <c:lblOffset val="100"/>
        <c:noMultiLvlLbl val="0"/>
      </c:catAx>
      <c:valAx>
        <c:axId val="776042376"/>
        <c:scaling>
          <c:orientation val="minMax"/>
        </c:scaling>
        <c:delete val="1"/>
        <c:axPos val="l"/>
        <c:majorGridlines>
          <c:spPr>
            <a:ln w="9525" cap="flat" cmpd="sng" algn="ctr">
              <a:solidFill>
                <a:schemeClr val="lt1">
                  <a:alpha val="20000"/>
                </a:schemeClr>
              </a:solidFill>
              <a:round/>
            </a:ln>
            <a:effectLst/>
          </c:spPr>
        </c:majorGridlines>
        <c:numFmt formatCode="General" sourceLinked="1"/>
        <c:majorTickMark val="none"/>
        <c:minorTickMark val="none"/>
        <c:tickLblPos val="nextTo"/>
        <c:crossAx val="7760413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fr-FR" sz="1197" b="0" i="0" u="none" strike="noStrike" kern="1200" baseline="0" noProof="0">
              <a:solidFill>
                <a:schemeClr val="lt1">
                  <a:lumMod val="75000"/>
                </a:schemeClr>
              </a:solidFill>
              <a:latin typeface="+mn-lt"/>
              <a:ea typeface="+mn-ea"/>
              <a:cs typeface="+mn-cs"/>
            </a:defRPr>
          </a:pPr>
          <a:endParaRPr lang="fr-FR"/>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fr-FR" noProof="0"/>
      </a:pPr>
      <a:endParaRPr lang="fr-F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A9632-4EB0-4862-92FF-00CF01BE2205}" type="doc">
      <dgm:prSet loTypeId="urn:microsoft.com/office/officeart/2018/5/layout/CenteredIconLabelDescriptionList" loCatId="other" qsTypeId="urn:microsoft.com/office/officeart/2005/8/quickstyle/simple3" qsCatId="simple" csTypeId="urn:microsoft.com/office/officeart/2018/5/colors/Iconchunking_neutralbg_accent1_2" csCatId="accent1" phldr="1"/>
      <dgm:spPr/>
      <dgm:t>
        <a:bodyPr/>
        <a:lstStyle/>
        <a:p>
          <a:endParaRPr lang="fr-FR"/>
        </a:p>
      </dgm:t>
    </dgm:pt>
    <dgm:pt modelId="{5D3F0ED0-2EB6-453D-BE4B-4BBCD8987238}">
      <dgm:prSet phldrT="[Text]"/>
      <dgm:spPr/>
      <dgm:t>
        <a:bodyPr rtlCol="0"/>
        <a:lstStyle/>
        <a:p>
          <a:pPr>
            <a:lnSpc>
              <a:spcPct val="100000"/>
            </a:lnSpc>
            <a:defRPr b="1"/>
          </a:pPr>
          <a:r>
            <a:rPr lang="fr-FR" noProof="0" dirty="0" smtClean="0"/>
            <a:t>Qui suis-je?</a:t>
          </a:r>
          <a:endParaRPr lang="fr-FR" noProof="0" dirty="0"/>
        </a:p>
      </dgm:t>
    </dgm:pt>
    <dgm:pt modelId="{D6F3F8CC-AE84-4149-B520-1874B1B79F46}" type="parTrans" cxnId="{DC7A4FA1-590E-402E-B3C9-432D9D9BC84E}">
      <dgm:prSet/>
      <dgm:spPr/>
      <dgm:t>
        <a:bodyPr rtlCol="0"/>
        <a:lstStyle/>
        <a:p>
          <a:pPr rtl="0"/>
          <a:endParaRPr lang="fr-FR" noProof="0" dirty="0"/>
        </a:p>
      </dgm:t>
    </dgm:pt>
    <dgm:pt modelId="{2E2BF50E-B394-4636-BF63-257039995E33}" type="sibTrans" cxnId="{DC7A4FA1-590E-402E-B3C9-432D9D9BC84E}">
      <dgm:prSet/>
      <dgm:spPr/>
      <dgm:t>
        <a:bodyPr rtlCol="0"/>
        <a:lstStyle/>
        <a:p>
          <a:pPr rtl="0"/>
          <a:endParaRPr lang="fr-FR" noProof="0" dirty="0"/>
        </a:p>
      </dgm:t>
    </dgm:pt>
    <dgm:pt modelId="{00C4C7D7-43FB-4C62-B653-0BAA02E17855}">
      <dgm:prSet phldrT="[Text]"/>
      <dgm:spPr/>
      <dgm:t>
        <a:bodyPr rtlCol="0"/>
        <a:lstStyle/>
        <a:p>
          <a:pPr>
            <a:lnSpc>
              <a:spcPct val="100000"/>
            </a:lnSpc>
            <a:defRPr b="1"/>
          </a:pPr>
          <a:r>
            <a:rPr lang="fr-FR" noProof="0" dirty="0" smtClean="0"/>
            <a:t>Ma formation</a:t>
          </a:r>
          <a:endParaRPr lang="fr-FR" noProof="0" dirty="0"/>
        </a:p>
      </dgm:t>
    </dgm:pt>
    <dgm:pt modelId="{D3913AE7-4A70-4B94-8990-85FA8AA36E6B}" type="parTrans" cxnId="{6013628C-81BE-42D0-96B9-999F0382D570}">
      <dgm:prSet/>
      <dgm:spPr/>
      <dgm:t>
        <a:bodyPr rtlCol="0"/>
        <a:lstStyle/>
        <a:p>
          <a:pPr rtl="0"/>
          <a:endParaRPr lang="fr-FR" noProof="0" dirty="0"/>
        </a:p>
      </dgm:t>
    </dgm:pt>
    <dgm:pt modelId="{26407BAA-24CA-40B6-A34E-07DAAD20ECB5}" type="sibTrans" cxnId="{6013628C-81BE-42D0-96B9-999F0382D570}">
      <dgm:prSet/>
      <dgm:spPr/>
      <dgm:t>
        <a:bodyPr rtlCol="0"/>
        <a:lstStyle/>
        <a:p>
          <a:pPr rtl="0"/>
          <a:endParaRPr lang="fr-FR" noProof="0" dirty="0"/>
        </a:p>
      </dgm:t>
    </dgm:pt>
    <dgm:pt modelId="{BE3AF4B6-F5EC-44DF-9BDC-CB79D95FB3F4}">
      <dgm:prSet phldrT="[Text]"/>
      <dgm:spPr/>
      <dgm:t>
        <a:bodyPr rtlCol="0"/>
        <a:lstStyle/>
        <a:p>
          <a:pPr>
            <a:lnSpc>
              <a:spcPct val="100000"/>
            </a:lnSpc>
            <a:defRPr b="1"/>
          </a:pPr>
          <a:r>
            <a:rPr lang="fr-FR" noProof="0" dirty="0" smtClean="0"/>
            <a:t>Mon expérience professionnelle</a:t>
          </a:r>
          <a:endParaRPr lang="fr-FR" noProof="0" dirty="0"/>
        </a:p>
      </dgm:t>
    </dgm:pt>
    <dgm:pt modelId="{5DC69E6B-E902-4549-ACA2-C87487FCD048}" type="parTrans" cxnId="{8059B95D-5238-487F-9EF9-DC508342BA71}">
      <dgm:prSet/>
      <dgm:spPr/>
      <dgm:t>
        <a:bodyPr rtlCol="0"/>
        <a:lstStyle/>
        <a:p>
          <a:pPr rtl="0"/>
          <a:endParaRPr lang="fr-FR" noProof="0" dirty="0"/>
        </a:p>
      </dgm:t>
    </dgm:pt>
    <dgm:pt modelId="{3B148F1D-FDFC-4CDA-B894-16E41EDC0348}" type="sibTrans" cxnId="{8059B95D-5238-487F-9EF9-DC508342BA71}">
      <dgm:prSet/>
      <dgm:spPr/>
      <dgm:t>
        <a:bodyPr rtlCol="0"/>
        <a:lstStyle/>
        <a:p>
          <a:pPr rtl="0"/>
          <a:endParaRPr lang="fr-FR" noProof="0" dirty="0"/>
        </a:p>
      </dgm:t>
    </dgm:pt>
    <dgm:pt modelId="{2B202FFF-940D-48EA-9171-08DA7AD57460}">
      <dgm:prSet phldrT="[Text]"/>
      <dgm:spPr/>
      <dgm:t>
        <a:bodyPr rtlCol="0"/>
        <a:lstStyle/>
        <a:p>
          <a:pPr>
            <a:defRPr b="1"/>
          </a:pPr>
          <a:r>
            <a:rPr lang="fr-FR" noProof="0" dirty="0" smtClean="0"/>
            <a:t>Mes qualités</a:t>
          </a:r>
          <a:endParaRPr lang="fr-FR" noProof="0" dirty="0"/>
        </a:p>
      </dgm:t>
    </dgm:pt>
    <dgm:pt modelId="{8B7039A1-65EE-4C6A-935A-849F59726895}" type="parTrans" cxnId="{E7A0809E-CFA1-417F-8333-3444BA53286A}">
      <dgm:prSet/>
      <dgm:spPr/>
      <dgm:t>
        <a:bodyPr/>
        <a:lstStyle/>
        <a:p>
          <a:endParaRPr lang="fr-FR"/>
        </a:p>
      </dgm:t>
    </dgm:pt>
    <dgm:pt modelId="{BC55F6ED-A9D0-4859-9055-2E6908268599}" type="sibTrans" cxnId="{E7A0809E-CFA1-417F-8333-3444BA53286A}">
      <dgm:prSet/>
      <dgm:spPr/>
      <dgm:t>
        <a:bodyPr/>
        <a:lstStyle/>
        <a:p>
          <a:endParaRPr lang="fr-FR"/>
        </a:p>
      </dgm:t>
    </dgm:pt>
    <dgm:pt modelId="{FB6FE283-8549-466D-A104-0A92C0DFFCAE}">
      <dgm:prSet phldrT="[Text]"/>
      <dgm:spPr/>
      <dgm:t>
        <a:bodyPr rtlCol="0"/>
        <a:lstStyle/>
        <a:p>
          <a:pPr>
            <a:defRPr b="1"/>
          </a:pPr>
          <a:r>
            <a:rPr lang="fr-FR" noProof="0" dirty="0" smtClean="0"/>
            <a:t>Mon  projet professionnelle</a:t>
          </a:r>
          <a:endParaRPr lang="fr-FR" noProof="0" dirty="0"/>
        </a:p>
      </dgm:t>
    </dgm:pt>
    <dgm:pt modelId="{25D318CC-FB1A-4835-A8A9-4CEEE53BF39F}" type="sibTrans" cxnId="{69B01794-3A80-4536-885B-295691F1F6C8}">
      <dgm:prSet/>
      <dgm:spPr/>
      <dgm:t>
        <a:bodyPr/>
        <a:lstStyle/>
        <a:p>
          <a:endParaRPr lang="fr-FR"/>
        </a:p>
      </dgm:t>
    </dgm:pt>
    <dgm:pt modelId="{F108C2F2-C3BD-40D5-A0AE-01368AAF0905}" type="parTrans" cxnId="{69B01794-3A80-4536-885B-295691F1F6C8}">
      <dgm:prSet/>
      <dgm:spPr/>
      <dgm:t>
        <a:bodyPr/>
        <a:lstStyle/>
        <a:p>
          <a:endParaRPr lang="fr-FR"/>
        </a:p>
      </dgm:t>
    </dgm:pt>
    <dgm:pt modelId="{6AF39FF8-47D9-49AA-966D-A83086DA5755}" type="pres">
      <dgm:prSet presAssocID="{D75A9632-4EB0-4862-92FF-00CF01BE2205}" presName="root" presStyleCnt="0">
        <dgm:presLayoutVars>
          <dgm:dir/>
          <dgm:resizeHandles val="exact"/>
        </dgm:presLayoutVars>
      </dgm:prSet>
      <dgm:spPr/>
    </dgm:pt>
    <dgm:pt modelId="{1A9886A8-E9CE-4B39-BCC0-EB70D289E2D9}" type="pres">
      <dgm:prSet presAssocID="{5D3F0ED0-2EB6-453D-BE4B-4BBCD8987238}" presName="compNode" presStyleCnt="0"/>
      <dgm:spPr/>
    </dgm:pt>
    <dgm:pt modelId="{B5457E74-8057-48DE-912E-464E4AAA827D}" type="pres">
      <dgm:prSet presAssocID="{5D3F0ED0-2EB6-453D-BE4B-4BBCD8987238}" presName="iconRect" presStyleLbl="node1" presStyleIdx="0" presStyleCnt="5" custLinFactNeighborX="-3844" custLinFactNeighborY="74950"/>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dgm:spPr>
      <dgm:t>
        <a:bodyPr/>
        <a:lstStyle/>
        <a:p>
          <a:endParaRPr lang="fr-FR"/>
        </a:p>
      </dgm:t>
      <dgm:extLst>
        <a:ext uri="{E40237B7-FDA0-4F09-8148-C483321AD2D9}">
          <dgm14:cNvPr xmlns:dgm14="http://schemas.microsoft.com/office/drawing/2010/diagram" id="0" name="" descr="Thought bubble"/>
        </a:ext>
      </dgm:extLst>
    </dgm:pt>
    <dgm:pt modelId="{F5BA0046-C9E0-4EA9-A727-3EEECA3262FE}" type="pres">
      <dgm:prSet presAssocID="{5D3F0ED0-2EB6-453D-BE4B-4BBCD8987238}" presName="iconSpace" presStyleCnt="0"/>
      <dgm:spPr/>
    </dgm:pt>
    <dgm:pt modelId="{60C74A3A-AE69-40BC-BA07-811BAF4B0959}" type="pres">
      <dgm:prSet presAssocID="{5D3F0ED0-2EB6-453D-BE4B-4BBCD8987238}" presName="parTx" presStyleLbl="revTx" presStyleIdx="0" presStyleCnt="10" custLinFactNeighborX="-673" custLinFactNeighborY="79291">
        <dgm:presLayoutVars>
          <dgm:chMax val="0"/>
          <dgm:chPref val="0"/>
        </dgm:presLayoutVars>
      </dgm:prSet>
      <dgm:spPr/>
      <dgm:t>
        <a:bodyPr/>
        <a:lstStyle/>
        <a:p>
          <a:endParaRPr lang="fr-FR"/>
        </a:p>
      </dgm:t>
    </dgm:pt>
    <dgm:pt modelId="{B16BEA77-D295-4321-A3C4-8CCBCFD6FF30}" type="pres">
      <dgm:prSet presAssocID="{5D3F0ED0-2EB6-453D-BE4B-4BBCD8987238}" presName="txSpace" presStyleCnt="0"/>
      <dgm:spPr/>
    </dgm:pt>
    <dgm:pt modelId="{A4433C94-6E4E-405C-AE9F-26764847360D}" type="pres">
      <dgm:prSet presAssocID="{5D3F0ED0-2EB6-453D-BE4B-4BBCD8987238}" presName="desTx" presStyleLbl="revTx" presStyleIdx="1" presStyleCnt="10">
        <dgm:presLayoutVars/>
      </dgm:prSet>
      <dgm:spPr/>
    </dgm:pt>
    <dgm:pt modelId="{14AD2CE7-CAEC-4600-A27C-91578B9D7744}" type="pres">
      <dgm:prSet presAssocID="{2E2BF50E-B394-4636-BF63-257039995E33}" presName="sibTrans" presStyleCnt="0"/>
      <dgm:spPr/>
    </dgm:pt>
    <dgm:pt modelId="{3F609460-4992-4CBB-B1C7-E5A6E57A6421}" type="pres">
      <dgm:prSet presAssocID="{00C4C7D7-43FB-4C62-B653-0BAA02E17855}" presName="compNode" presStyleCnt="0"/>
      <dgm:spPr/>
    </dgm:pt>
    <dgm:pt modelId="{397C89C4-F6D6-47B8-A77B-785B366EEC7E}" type="pres">
      <dgm:prSet presAssocID="{00C4C7D7-43FB-4C62-B653-0BAA02E17855}" presName="iconRect" presStyleLbl="node1" presStyleIdx="1" presStyleCnt="5" custLinFactNeighborX="-6306" custLinFactNeighborY="6918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t>
        <a:bodyPr/>
        <a:lstStyle/>
        <a:p>
          <a:endParaRPr lang="fr-FR"/>
        </a:p>
      </dgm:t>
      <dgm:extLst>
        <a:ext uri="{E40237B7-FDA0-4F09-8148-C483321AD2D9}">
          <dgm14:cNvPr xmlns:dgm14="http://schemas.microsoft.com/office/drawing/2010/diagram" id="0" name="" descr="Pencil"/>
        </a:ext>
      </dgm:extLst>
    </dgm:pt>
    <dgm:pt modelId="{0EE1BE44-7AB3-4B14-B478-7315198A20B6}" type="pres">
      <dgm:prSet presAssocID="{00C4C7D7-43FB-4C62-B653-0BAA02E17855}" presName="iconSpace" presStyleCnt="0"/>
      <dgm:spPr/>
    </dgm:pt>
    <dgm:pt modelId="{1A23E20E-5A34-4BFA-8F11-557C972039FC}" type="pres">
      <dgm:prSet presAssocID="{00C4C7D7-43FB-4C62-B653-0BAA02E17855}" presName="parTx" presStyleLbl="revTx" presStyleIdx="2" presStyleCnt="10" custLinFactNeighborX="-2207" custLinFactNeighborY="77698">
        <dgm:presLayoutVars>
          <dgm:chMax val="0"/>
          <dgm:chPref val="0"/>
        </dgm:presLayoutVars>
      </dgm:prSet>
      <dgm:spPr/>
      <dgm:t>
        <a:bodyPr/>
        <a:lstStyle/>
        <a:p>
          <a:endParaRPr lang="fr-FR"/>
        </a:p>
      </dgm:t>
    </dgm:pt>
    <dgm:pt modelId="{A6A45D72-A9EE-4BB9-A0B3-57E84FD2ABA8}" type="pres">
      <dgm:prSet presAssocID="{00C4C7D7-43FB-4C62-B653-0BAA02E17855}" presName="txSpace" presStyleCnt="0"/>
      <dgm:spPr/>
    </dgm:pt>
    <dgm:pt modelId="{AFE843AB-8A0E-49AD-B766-A4FB1BDCD12B}" type="pres">
      <dgm:prSet presAssocID="{00C4C7D7-43FB-4C62-B653-0BAA02E17855}" presName="desTx" presStyleLbl="revTx" presStyleIdx="3" presStyleCnt="10">
        <dgm:presLayoutVars/>
      </dgm:prSet>
      <dgm:spPr/>
    </dgm:pt>
    <dgm:pt modelId="{46092687-FE99-4BF6-9093-A45C040C3771}" type="pres">
      <dgm:prSet presAssocID="{26407BAA-24CA-40B6-A34E-07DAAD20ECB5}" presName="sibTrans" presStyleCnt="0"/>
      <dgm:spPr/>
    </dgm:pt>
    <dgm:pt modelId="{47454782-8EC5-4796-84D1-C306379E4F5F}" type="pres">
      <dgm:prSet presAssocID="{BE3AF4B6-F5EC-44DF-9BDC-CB79D95FB3F4}" presName="compNode" presStyleCnt="0"/>
      <dgm:spPr/>
    </dgm:pt>
    <dgm:pt modelId="{931DD085-43D8-4282-AAE3-2630C80E65B4}" type="pres">
      <dgm:prSet presAssocID="{BE3AF4B6-F5EC-44DF-9BDC-CB79D95FB3F4}" presName="iconRect" presStyleLbl="node1" presStyleIdx="2" presStyleCnt="5" custLinFactNeighborY="7302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City"/>
        </a:ext>
      </dgm:extLst>
    </dgm:pt>
    <dgm:pt modelId="{5C11D894-211D-4A81-82BB-48A3DE65E4B4}" type="pres">
      <dgm:prSet presAssocID="{BE3AF4B6-F5EC-44DF-9BDC-CB79D95FB3F4}" presName="iconSpace" presStyleCnt="0"/>
      <dgm:spPr/>
    </dgm:pt>
    <dgm:pt modelId="{D49FDA3F-E96A-48EC-8DA1-56251192BFED}" type="pres">
      <dgm:prSet presAssocID="{BE3AF4B6-F5EC-44DF-9BDC-CB79D95FB3F4}" presName="parTx" presStyleLbl="revTx" presStyleIdx="4" presStyleCnt="10" custLinFactNeighborX="0" custLinFactNeighborY="77698">
        <dgm:presLayoutVars>
          <dgm:chMax val="0"/>
          <dgm:chPref val="0"/>
        </dgm:presLayoutVars>
      </dgm:prSet>
      <dgm:spPr/>
      <dgm:t>
        <a:bodyPr/>
        <a:lstStyle/>
        <a:p>
          <a:endParaRPr lang="fr-FR"/>
        </a:p>
      </dgm:t>
    </dgm:pt>
    <dgm:pt modelId="{346ADC37-0161-417C-809F-2EC740475CFA}" type="pres">
      <dgm:prSet presAssocID="{BE3AF4B6-F5EC-44DF-9BDC-CB79D95FB3F4}" presName="txSpace" presStyleCnt="0"/>
      <dgm:spPr/>
    </dgm:pt>
    <dgm:pt modelId="{AD62B4A4-872C-4759-A4CF-C368039ADF17}" type="pres">
      <dgm:prSet presAssocID="{BE3AF4B6-F5EC-44DF-9BDC-CB79D95FB3F4}" presName="desTx" presStyleLbl="revTx" presStyleIdx="5" presStyleCnt="10">
        <dgm:presLayoutVars/>
      </dgm:prSet>
      <dgm:spPr/>
    </dgm:pt>
    <dgm:pt modelId="{BB07F8D7-BBFD-49D5-AFA3-F0F8A269D839}" type="pres">
      <dgm:prSet presAssocID="{3B148F1D-FDFC-4CDA-B894-16E41EDC0348}" presName="sibTrans" presStyleCnt="0"/>
      <dgm:spPr/>
    </dgm:pt>
    <dgm:pt modelId="{31E337E0-5C2B-40A5-B0C7-37AE5B9121B1}" type="pres">
      <dgm:prSet presAssocID="{2B202FFF-940D-48EA-9171-08DA7AD57460}" presName="compNode" presStyleCnt="0"/>
      <dgm:spPr/>
    </dgm:pt>
    <dgm:pt modelId="{88DC4A24-5CD5-4FB6-9C78-EE7C18E253C6}" type="pres">
      <dgm:prSet presAssocID="{2B202FFF-940D-48EA-9171-08DA7AD57460}" presName="iconRect" presStyleLbl="node1" presStyleIdx="3" presStyleCnt="5" custLinFactNeighborX="-13453" custLinFactNeighborY="8805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id="0" name="" descr="Pencil"/>
        </a:ext>
      </dgm:extLst>
    </dgm:pt>
    <dgm:pt modelId="{02472E95-75EF-407A-A369-7A0EED15BB57}" type="pres">
      <dgm:prSet presAssocID="{2B202FFF-940D-48EA-9171-08DA7AD57460}" presName="iconSpace" presStyleCnt="0"/>
      <dgm:spPr/>
    </dgm:pt>
    <dgm:pt modelId="{C700EDF3-B3C3-49B0-B97B-662250FFD015}" type="pres">
      <dgm:prSet presAssocID="{2B202FFF-940D-48EA-9171-08DA7AD57460}" presName="parTx" presStyleLbl="revTx" presStyleIdx="6" presStyleCnt="10" custLinFactNeighborX="1345" custLinFactNeighborY="77698">
        <dgm:presLayoutVars>
          <dgm:chMax val="0"/>
          <dgm:chPref val="0"/>
        </dgm:presLayoutVars>
      </dgm:prSet>
      <dgm:spPr/>
      <dgm:t>
        <a:bodyPr/>
        <a:lstStyle/>
        <a:p>
          <a:endParaRPr lang="fr-FR"/>
        </a:p>
      </dgm:t>
    </dgm:pt>
    <dgm:pt modelId="{0F63FBC3-FFC3-4C20-AE1A-B4A871C51F0A}" type="pres">
      <dgm:prSet presAssocID="{2B202FFF-940D-48EA-9171-08DA7AD57460}" presName="txSpace" presStyleCnt="0"/>
      <dgm:spPr/>
    </dgm:pt>
    <dgm:pt modelId="{387A4912-BDB9-46E1-A5C0-7D0A2D92D8CE}" type="pres">
      <dgm:prSet presAssocID="{2B202FFF-940D-48EA-9171-08DA7AD57460}" presName="desTx" presStyleLbl="revTx" presStyleIdx="7" presStyleCnt="10">
        <dgm:presLayoutVars/>
      </dgm:prSet>
      <dgm:spPr/>
    </dgm:pt>
    <dgm:pt modelId="{7D128C2B-E413-43FB-A561-5AB4CD67F480}" type="pres">
      <dgm:prSet presAssocID="{BC55F6ED-A9D0-4859-9055-2E6908268599}" presName="sibTrans" presStyleCnt="0"/>
      <dgm:spPr/>
    </dgm:pt>
    <dgm:pt modelId="{1A3E24F8-856C-4A44-9B9D-5BB86ED6FBA6}" type="pres">
      <dgm:prSet presAssocID="{FB6FE283-8549-466D-A104-0A92C0DFFCAE}" presName="compNode" presStyleCnt="0"/>
      <dgm:spPr/>
    </dgm:pt>
    <dgm:pt modelId="{41205C0A-3F53-4AB5-A245-DCCA4A53D812}" type="pres">
      <dgm:prSet presAssocID="{FB6FE283-8549-466D-A104-0A92C0DFFCAE}" presName="iconRect" presStyleLbl="node1" presStyleIdx="4" presStyleCnt="5" custLinFactNeighborX="-1922" custLinFactNeighborY="86480"/>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Thought bubble"/>
        </a:ext>
      </dgm:extLst>
    </dgm:pt>
    <dgm:pt modelId="{AC54435E-E507-42E3-972E-81E756C2DF67}" type="pres">
      <dgm:prSet presAssocID="{FB6FE283-8549-466D-A104-0A92C0DFFCAE}" presName="iconSpace" presStyleCnt="0"/>
      <dgm:spPr/>
    </dgm:pt>
    <dgm:pt modelId="{77472724-9FB3-4708-8318-3E820CFF90A6}" type="pres">
      <dgm:prSet presAssocID="{FB6FE283-8549-466D-A104-0A92C0DFFCAE}" presName="parTx" presStyleLbl="revTx" presStyleIdx="8" presStyleCnt="10" custLinFactNeighborX="-3935" custLinFactNeighborY="77698">
        <dgm:presLayoutVars>
          <dgm:chMax val="0"/>
          <dgm:chPref val="0"/>
        </dgm:presLayoutVars>
      </dgm:prSet>
      <dgm:spPr/>
      <dgm:t>
        <a:bodyPr/>
        <a:lstStyle/>
        <a:p>
          <a:endParaRPr lang="fr-FR"/>
        </a:p>
      </dgm:t>
    </dgm:pt>
    <dgm:pt modelId="{94D45D32-797B-4D61-9801-B8314AE27F3B}" type="pres">
      <dgm:prSet presAssocID="{FB6FE283-8549-466D-A104-0A92C0DFFCAE}" presName="txSpace" presStyleCnt="0"/>
      <dgm:spPr/>
    </dgm:pt>
    <dgm:pt modelId="{C4EA18BB-C938-424E-B3CB-03E85EFEC053}" type="pres">
      <dgm:prSet presAssocID="{FB6FE283-8549-466D-A104-0A92C0DFFCAE}" presName="desTx" presStyleLbl="revTx" presStyleIdx="9" presStyleCnt="10">
        <dgm:presLayoutVars/>
      </dgm:prSet>
      <dgm:spPr/>
    </dgm:pt>
  </dgm:ptLst>
  <dgm:cxnLst>
    <dgm:cxn modelId="{3B751329-5D6B-4D53-A2B1-EEE305A5F49D}" type="presOf" srcId="{5D3F0ED0-2EB6-453D-BE4B-4BBCD8987238}" destId="{60C74A3A-AE69-40BC-BA07-811BAF4B0959}" srcOrd="0" destOrd="0" presId="urn:microsoft.com/office/officeart/2018/5/layout/CenteredIconLabelDescriptionList"/>
    <dgm:cxn modelId="{8E0A6FFA-6594-4D6B-BA84-AD7817201E33}" type="presOf" srcId="{D75A9632-4EB0-4862-92FF-00CF01BE2205}" destId="{6AF39FF8-47D9-49AA-966D-A83086DA5755}" srcOrd="0" destOrd="0" presId="urn:microsoft.com/office/officeart/2018/5/layout/CenteredIconLabelDescriptionList"/>
    <dgm:cxn modelId="{65E1421B-0723-455C-B0B2-DD9E79669E0E}" type="presOf" srcId="{2B202FFF-940D-48EA-9171-08DA7AD57460}" destId="{C700EDF3-B3C3-49B0-B97B-662250FFD015}" srcOrd="0" destOrd="0" presId="urn:microsoft.com/office/officeart/2018/5/layout/CenteredIconLabelDescriptionList"/>
    <dgm:cxn modelId="{8059B95D-5238-487F-9EF9-DC508342BA71}" srcId="{D75A9632-4EB0-4862-92FF-00CF01BE2205}" destId="{BE3AF4B6-F5EC-44DF-9BDC-CB79D95FB3F4}" srcOrd="2" destOrd="0" parTransId="{5DC69E6B-E902-4549-ACA2-C87487FCD048}" sibTransId="{3B148F1D-FDFC-4CDA-B894-16E41EDC0348}"/>
    <dgm:cxn modelId="{69B01794-3A80-4536-885B-295691F1F6C8}" srcId="{D75A9632-4EB0-4862-92FF-00CF01BE2205}" destId="{FB6FE283-8549-466D-A104-0A92C0DFFCAE}" srcOrd="4" destOrd="0" parTransId="{F108C2F2-C3BD-40D5-A0AE-01368AAF0905}" sibTransId="{25D318CC-FB1A-4835-A8A9-4CEEE53BF39F}"/>
    <dgm:cxn modelId="{DC7A4FA1-590E-402E-B3C9-432D9D9BC84E}" srcId="{D75A9632-4EB0-4862-92FF-00CF01BE2205}" destId="{5D3F0ED0-2EB6-453D-BE4B-4BBCD8987238}" srcOrd="0" destOrd="0" parTransId="{D6F3F8CC-AE84-4149-B520-1874B1B79F46}" sibTransId="{2E2BF50E-B394-4636-BF63-257039995E33}"/>
    <dgm:cxn modelId="{6013628C-81BE-42D0-96B9-999F0382D570}" srcId="{D75A9632-4EB0-4862-92FF-00CF01BE2205}" destId="{00C4C7D7-43FB-4C62-B653-0BAA02E17855}" srcOrd="1" destOrd="0" parTransId="{D3913AE7-4A70-4B94-8990-85FA8AA36E6B}" sibTransId="{26407BAA-24CA-40B6-A34E-07DAAD20ECB5}"/>
    <dgm:cxn modelId="{340B9FEC-21F3-4D59-8938-6F9406A0B3EE}" type="presOf" srcId="{BE3AF4B6-F5EC-44DF-9BDC-CB79D95FB3F4}" destId="{D49FDA3F-E96A-48EC-8DA1-56251192BFED}" srcOrd="0" destOrd="0" presId="urn:microsoft.com/office/officeart/2018/5/layout/CenteredIconLabelDescriptionList"/>
    <dgm:cxn modelId="{E7A0809E-CFA1-417F-8333-3444BA53286A}" srcId="{D75A9632-4EB0-4862-92FF-00CF01BE2205}" destId="{2B202FFF-940D-48EA-9171-08DA7AD57460}" srcOrd="3" destOrd="0" parTransId="{8B7039A1-65EE-4C6A-935A-849F59726895}" sibTransId="{BC55F6ED-A9D0-4859-9055-2E6908268599}"/>
    <dgm:cxn modelId="{1CE0AB3E-B3AE-4D27-8E26-1A6F5EF41988}" type="presOf" srcId="{00C4C7D7-43FB-4C62-B653-0BAA02E17855}" destId="{1A23E20E-5A34-4BFA-8F11-557C972039FC}" srcOrd="0" destOrd="0" presId="urn:microsoft.com/office/officeart/2018/5/layout/CenteredIconLabelDescriptionList"/>
    <dgm:cxn modelId="{05A62284-97D8-422C-8506-A829CBF804BB}" type="presOf" srcId="{FB6FE283-8549-466D-A104-0A92C0DFFCAE}" destId="{77472724-9FB3-4708-8318-3E820CFF90A6}" srcOrd="0" destOrd="0" presId="urn:microsoft.com/office/officeart/2018/5/layout/CenteredIconLabelDescriptionList"/>
    <dgm:cxn modelId="{BA8E0AE4-9FF1-4BC1-9159-CD3879F07984}" type="presParOf" srcId="{6AF39FF8-47D9-49AA-966D-A83086DA5755}" destId="{1A9886A8-E9CE-4B39-BCC0-EB70D289E2D9}" srcOrd="0" destOrd="0" presId="urn:microsoft.com/office/officeart/2018/5/layout/CenteredIconLabelDescriptionList"/>
    <dgm:cxn modelId="{34512F5F-229F-4C0C-AD09-7EE26CF40FF5}" type="presParOf" srcId="{1A9886A8-E9CE-4B39-BCC0-EB70D289E2D9}" destId="{B5457E74-8057-48DE-912E-464E4AAA827D}" srcOrd="0" destOrd="0" presId="urn:microsoft.com/office/officeart/2018/5/layout/CenteredIconLabelDescriptionList"/>
    <dgm:cxn modelId="{52273ECB-9D24-4425-9A17-088934FAB97E}" type="presParOf" srcId="{1A9886A8-E9CE-4B39-BCC0-EB70D289E2D9}" destId="{F5BA0046-C9E0-4EA9-A727-3EEECA3262FE}" srcOrd="1" destOrd="0" presId="urn:microsoft.com/office/officeart/2018/5/layout/CenteredIconLabelDescriptionList"/>
    <dgm:cxn modelId="{6BBEF8FE-AF79-4643-BDEA-3DB3D1AB96DA}" type="presParOf" srcId="{1A9886A8-E9CE-4B39-BCC0-EB70D289E2D9}" destId="{60C74A3A-AE69-40BC-BA07-811BAF4B0959}" srcOrd="2" destOrd="0" presId="urn:microsoft.com/office/officeart/2018/5/layout/CenteredIconLabelDescriptionList"/>
    <dgm:cxn modelId="{9501C685-0384-4812-91D4-045B2B2FCEB0}" type="presParOf" srcId="{1A9886A8-E9CE-4B39-BCC0-EB70D289E2D9}" destId="{B16BEA77-D295-4321-A3C4-8CCBCFD6FF30}" srcOrd="3" destOrd="0" presId="urn:microsoft.com/office/officeart/2018/5/layout/CenteredIconLabelDescriptionList"/>
    <dgm:cxn modelId="{9669C4D3-0F90-4133-8BBB-47CCF9AD0C0D}" type="presParOf" srcId="{1A9886A8-E9CE-4B39-BCC0-EB70D289E2D9}" destId="{A4433C94-6E4E-405C-AE9F-26764847360D}" srcOrd="4" destOrd="0" presId="urn:microsoft.com/office/officeart/2018/5/layout/CenteredIconLabelDescriptionList"/>
    <dgm:cxn modelId="{FC31964D-58F1-4E96-BC1A-8D79A264BC6E}" type="presParOf" srcId="{6AF39FF8-47D9-49AA-966D-A83086DA5755}" destId="{14AD2CE7-CAEC-4600-A27C-91578B9D7744}" srcOrd="1" destOrd="0" presId="urn:microsoft.com/office/officeart/2018/5/layout/CenteredIconLabelDescriptionList"/>
    <dgm:cxn modelId="{2CF87F4F-AC5E-4F1D-B7F1-71F3F6BC33AA}" type="presParOf" srcId="{6AF39FF8-47D9-49AA-966D-A83086DA5755}" destId="{3F609460-4992-4CBB-B1C7-E5A6E57A6421}" srcOrd="2" destOrd="0" presId="urn:microsoft.com/office/officeart/2018/5/layout/CenteredIconLabelDescriptionList"/>
    <dgm:cxn modelId="{15FA4408-78FC-4036-8214-2AE532C4668B}" type="presParOf" srcId="{3F609460-4992-4CBB-B1C7-E5A6E57A6421}" destId="{397C89C4-F6D6-47B8-A77B-785B366EEC7E}" srcOrd="0" destOrd="0" presId="urn:microsoft.com/office/officeart/2018/5/layout/CenteredIconLabelDescriptionList"/>
    <dgm:cxn modelId="{E65D71C0-66F5-4FE4-9E18-A9A828F7049B}" type="presParOf" srcId="{3F609460-4992-4CBB-B1C7-E5A6E57A6421}" destId="{0EE1BE44-7AB3-4B14-B478-7315198A20B6}" srcOrd="1" destOrd="0" presId="urn:microsoft.com/office/officeart/2018/5/layout/CenteredIconLabelDescriptionList"/>
    <dgm:cxn modelId="{921CC930-BF61-4A85-BBF5-8C01AA9CC933}" type="presParOf" srcId="{3F609460-4992-4CBB-B1C7-E5A6E57A6421}" destId="{1A23E20E-5A34-4BFA-8F11-557C972039FC}" srcOrd="2" destOrd="0" presId="urn:microsoft.com/office/officeart/2018/5/layout/CenteredIconLabelDescriptionList"/>
    <dgm:cxn modelId="{977237C8-6A4A-48AD-B109-1B9FF14F328C}" type="presParOf" srcId="{3F609460-4992-4CBB-B1C7-E5A6E57A6421}" destId="{A6A45D72-A9EE-4BB9-A0B3-57E84FD2ABA8}" srcOrd="3" destOrd="0" presId="urn:microsoft.com/office/officeart/2018/5/layout/CenteredIconLabelDescriptionList"/>
    <dgm:cxn modelId="{50C6BC72-2BC7-4795-B8B6-07A2CDD31920}" type="presParOf" srcId="{3F609460-4992-4CBB-B1C7-E5A6E57A6421}" destId="{AFE843AB-8A0E-49AD-B766-A4FB1BDCD12B}" srcOrd="4" destOrd="0" presId="urn:microsoft.com/office/officeart/2018/5/layout/CenteredIconLabelDescriptionList"/>
    <dgm:cxn modelId="{DBFD828B-3A99-4E63-A27C-20FBF1479BDD}" type="presParOf" srcId="{6AF39FF8-47D9-49AA-966D-A83086DA5755}" destId="{46092687-FE99-4BF6-9093-A45C040C3771}" srcOrd="3" destOrd="0" presId="urn:microsoft.com/office/officeart/2018/5/layout/CenteredIconLabelDescriptionList"/>
    <dgm:cxn modelId="{801C32C0-E334-4CAA-992E-A822EA065C61}" type="presParOf" srcId="{6AF39FF8-47D9-49AA-966D-A83086DA5755}" destId="{47454782-8EC5-4796-84D1-C306379E4F5F}" srcOrd="4" destOrd="0" presId="urn:microsoft.com/office/officeart/2018/5/layout/CenteredIconLabelDescriptionList"/>
    <dgm:cxn modelId="{FBFCCEAB-39E9-470C-8251-2E6FF9675C23}" type="presParOf" srcId="{47454782-8EC5-4796-84D1-C306379E4F5F}" destId="{931DD085-43D8-4282-AAE3-2630C80E65B4}" srcOrd="0" destOrd="0" presId="urn:microsoft.com/office/officeart/2018/5/layout/CenteredIconLabelDescriptionList"/>
    <dgm:cxn modelId="{26559979-2AEE-4C6C-BBD0-6877ABE83C3E}" type="presParOf" srcId="{47454782-8EC5-4796-84D1-C306379E4F5F}" destId="{5C11D894-211D-4A81-82BB-48A3DE65E4B4}" srcOrd="1" destOrd="0" presId="urn:microsoft.com/office/officeart/2018/5/layout/CenteredIconLabelDescriptionList"/>
    <dgm:cxn modelId="{CBC1F007-7CD3-444C-8B1B-5584F3D038CD}" type="presParOf" srcId="{47454782-8EC5-4796-84D1-C306379E4F5F}" destId="{D49FDA3F-E96A-48EC-8DA1-56251192BFED}" srcOrd="2" destOrd="0" presId="urn:microsoft.com/office/officeart/2018/5/layout/CenteredIconLabelDescriptionList"/>
    <dgm:cxn modelId="{64DAC973-9D29-408B-A248-3BF14119B3C9}" type="presParOf" srcId="{47454782-8EC5-4796-84D1-C306379E4F5F}" destId="{346ADC37-0161-417C-809F-2EC740475CFA}" srcOrd="3" destOrd="0" presId="urn:microsoft.com/office/officeart/2018/5/layout/CenteredIconLabelDescriptionList"/>
    <dgm:cxn modelId="{B37B4D39-C895-4ECD-9D29-3978AA828BC1}" type="presParOf" srcId="{47454782-8EC5-4796-84D1-C306379E4F5F}" destId="{AD62B4A4-872C-4759-A4CF-C368039ADF17}" srcOrd="4" destOrd="0" presId="urn:microsoft.com/office/officeart/2018/5/layout/CenteredIconLabelDescriptionList"/>
    <dgm:cxn modelId="{42C39B6E-083E-4752-8D4E-393E6C0A76D2}" type="presParOf" srcId="{6AF39FF8-47D9-49AA-966D-A83086DA5755}" destId="{BB07F8D7-BBFD-49D5-AFA3-F0F8A269D839}" srcOrd="5" destOrd="0" presId="urn:microsoft.com/office/officeart/2018/5/layout/CenteredIconLabelDescriptionList"/>
    <dgm:cxn modelId="{5BFAC4A5-396C-478F-AE9F-3D82B0E8C81E}" type="presParOf" srcId="{6AF39FF8-47D9-49AA-966D-A83086DA5755}" destId="{31E337E0-5C2B-40A5-B0C7-37AE5B9121B1}" srcOrd="6" destOrd="0" presId="urn:microsoft.com/office/officeart/2018/5/layout/CenteredIconLabelDescriptionList"/>
    <dgm:cxn modelId="{4B5A0C32-B226-44BC-98A6-3DC1CCFCFE0F}" type="presParOf" srcId="{31E337E0-5C2B-40A5-B0C7-37AE5B9121B1}" destId="{88DC4A24-5CD5-4FB6-9C78-EE7C18E253C6}" srcOrd="0" destOrd="0" presId="urn:microsoft.com/office/officeart/2018/5/layout/CenteredIconLabelDescriptionList"/>
    <dgm:cxn modelId="{05A882E2-264B-47A3-91F0-F1A82F6B31C2}" type="presParOf" srcId="{31E337E0-5C2B-40A5-B0C7-37AE5B9121B1}" destId="{02472E95-75EF-407A-A369-7A0EED15BB57}" srcOrd="1" destOrd="0" presId="urn:microsoft.com/office/officeart/2018/5/layout/CenteredIconLabelDescriptionList"/>
    <dgm:cxn modelId="{1C308D7B-1D0B-464A-8772-4681011DFF85}" type="presParOf" srcId="{31E337E0-5C2B-40A5-B0C7-37AE5B9121B1}" destId="{C700EDF3-B3C3-49B0-B97B-662250FFD015}" srcOrd="2" destOrd="0" presId="urn:microsoft.com/office/officeart/2018/5/layout/CenteredIconLabelDescriptionList"/>
    <dgm:cxn modelId="{B79A6936-9CF2-4C29-A7F4-A676D673CAB8}" type="presParOf" srcId="{31E337E0-5C2B-40A5-B0C7-37AE5B9121B1}" destId="{0F63FBC3-FFC3-4C20-AE1A-B4A871C51F0A}" srcOrd="3" destOrd="0" presId="urn:microsoft.com/office/officeart/2018/5/layout/CenteredIconLabelDescriptionList"/>
    <dgm:cxn modelId="{9C6315A3-6BC9-4E9F-A7A6-1F0E2B5B72E4}" type="presParOf" srcId="{31E337E0-5C2B-40A5-B0C7-37AE5B9121B1}" destId="{387A4912-BDB9-46E1-A5C0-7D0A2D92D8CE}" srcOrd="4" destOrd="0" presId="urn:microsoft.com/office/officeart/2018/5/layout/CenteredIconLabelDescriptionList"/>
    <dgm:cxn modelId="{EDECC223-2EC4-4F84-ABE2-2CB9832CA970}" type="presParOf" srcId="{6AF39FF8-47D9-49AA-966D-A83086DA5755}" destId="{7D128C2B-E413-43FB-A561-5AB4CD67F480}" srcOrd="7" destOrd="0" presId="urn:microsoft.com/office/officeart/2018/5/layout/CenteredIconLabelDescriptionList"/>
    <dgm:cxn modelId="{54DDDD20-5D04-47A4-AAF3-B89453246156}" type="presParOf" srcId="{6AF39FF8-47D9-49AA-966D-A83086DA5755}" destId="{1A3E24F8-856C-4A44-9B9D-5BB86ED6FBA6}" srcOrd="8" destOrd="0" presId="urn:microsoft.com/office/officeart/2018/5/layout/CenteredIconLabelDescriptionList"/>
    <dgm:cxn modelId="{BA970A21-CE7A-4F9A-9AD3-22F9F1DC0FF2}" type="presParOf" srcId="{1A3E24F8-856C-4A44-9B9D-5BB86ED6FBA6}" destId="{41205C0A-3F53-4AB5-A245-DCCA4A53D812}" srcOrd="0" destOrd="0" presId="urn:microsoft.com/office/officeart/2018/5/layout/CenteredIconLabelDescriptionList"/>
    <dgm:cxn modelId="{7B4CD67D-47A7-4F74-8732-2ED45F567981}" type="presParOf" srcId="{1A3E24F8-856C-4A44-9B9D-5BB86ED6FBA6}" destId="{AC54435E-E507-42E3-972E-81E756C2DF67}" srcOrd="1" destOrd="0" presId="urn:microsoft.com/office/officeart/2018/5/layout/CenteredIconLabelDescriptionList"/>
    <dgm:cxn modelId="{5F7DA522-122F-4500-AEFE-3CF07B648FE3}" type="presParOf" srcId="{1A3E24F8-856C-4A44-9B9D-5BB86ED6FBA6}" destId="{77472724-9FB3-4708-8318-3E820CFF90A6}" srcOrd="2" destOrd="0" presId="urn:microsoft.com/office/officeart/2018/5/layout/CenteredIconLabelDescriptionList"/>
    <dgm:cxn modelId="{7ABFA4F7-ACAF-4108-84C3-D4E17BA4A7C7}" type="presParOf" srcId="{1A3E24F8-856C-4A44-9B9D-5BB86ED6FBA6}" destId="{94D45D32-797B-4D61-9801-B8314AE27F3B}" srcOrd="3" destOrd="0" presId="urn:microsoft.com/office/officeart/2018/5/layout/CenteredIconLabelDescriptionList"/>
    <dgm:cxn modelId="{B3E6B44D-6C38-419D-BA88-4EDDC9F57CD6}" type="presParOf" srcId="{1A3E24F8-856C-4A44-9B9D-5BB86ED6FBA6}" destId="{C4EA18BB-C938-424E-B3CB-03E85EFEC053}"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C7110-BBDA-4D0A-B555-E7B942ACC58D}" type="doc">
      <dgm:prSet loTypeId="urn:microsoft.com/office/officeart/2005/8/layout/bProcess4" loCatId="process" qsTypeId="urn:microsoft.com/office/officeart/2005/8/quickstyle/simple5" qsCatId="simple" csTypeId="urn:microsoft.com/office/officeart/2005/8/colors/colorful2" csCatId="colorful" phldr="1"/>
      <dgm:spPr/>
      <dgm:t>
        <a:bodyPr/>
        <a:lstStyle/>
        <a:p>
          <a:endParaRPr lang="fr-FR"/>
        </a:p>
      </dgm:t>
    </dgm:pt>
    <dgm:pt modelId="{7F5396AB-2582-4870-BE89-DE087233F1A6}">
      <dgm:prSet phldrT="[Texte]" custT="1"/>
      <dgm:spPr>
        <a:solidFill>
          <a:schemeClr val="tx1">
            <a:lumMod val="90000"/>
            <a:lumOff val="10000"/>
          </a:schemeClr>
        </a:solidFill>
      </dgm:spPr>
      <dgm:t>
        <a:bodyPr/>
        <a:lstStyle/>
        <a:p>
          <a:r>
            <a:rPr lang="fr-FR" sz="1100" baseline="0" dirty="0" smtClean="0">
              <a:solidFill>
                <a:schemeClr val="bg1"/>
              </a:solidFill>
            </a:rPr>
            <a:t>2018-2019 </a:t>
          </a:r>
        </a:p>
        <a:p>
          <a:r>
            <a:rPr lang="fr-FR" sz="1100" baseline="0" dirty="0" smtClean="0">
              <a:solidFill>
                <a:schemeClr val="bg1"/>
              </a:solidFill>
            </a:rPr>
            <a:t>Baccalauréat option Mathématiques Biologie</a:t>
          </a:r>
        </a:p>
        <a:p>
          <a:r>
            <a:rPr lang="fr-FR" sz="1100" baseline="0" dirty="0" smtClean="0">
              <a:solidFill>
                <a:schemeClr val="bg1"/>
              </a:solidFill>
            </a:rPr>
            <a:t>Lycée National Léon MBA</a:t>
          </a:r>
          <a:endParaRPr lang="fr-FR" sz="1100" baseline="0" dirty="0">
            <a:solidFill>
              <a:schemeClr val="bg1"/>
            </a:solidFill>
          </a:endParaRPr>
        </a:p>
      </dgm:t>
    </dgm:pt>
    <dgm:pt modelId="{D94E96B0-0D59-4630-B849-F50CA64A40CB}" type="parTrans" cxnId="{E2EE9826-7CC6-4EE8-A867-8A351B19A60A}">
      <dgm:prSet/>
      <dgm:spPr/>
      <dgm:t>
        <a:bodyPr/>
        <a:lstStyle/>
        <a:p>
          <a:endParaRPr lang="fr-FR"/>
        </a:p>
      </dgm:t>
    </dgm:pt>
    <dgm:pt modelId="{64BC3C10-3F5F-4B16-B555-122B86C2EC51}" type="sibTrans" cxnId="{E2EE9826-7CC6-4EE8-A867-8A351B19A60A}">
      <dgm:prSet/>
      <dgm:spPr>
        <a:solidFill>
          <a:schemeClr val="tx1">
            <a:lumMod val="75000"/>
            <a:lumOff val="25000"/>
          </a:schemeClr>
        </a:solidFill>
      </dgm:spPr>
      <dgm:t>
        <a:bodyPr/>
        <a:lstStyle/>
        <a:p>
          <a:endParaRPr lang="fr-FR" baseline="0">
            <a:solidFill>
              <a:schemeClr val="tx1"/>
            </a:solidFill>
          </a:endParaRPr>
        </a:p>
      </dgm:t>
    </dgm:pt>
    <dgm:pt modelId="{BCC69A34-698D-4076-8809-656BB369BBC3}">
      <dgm:prSet phldrT="[Texte]"/>
      <dgm:spPr>
        <a:solidFill>
          <a:schemeClr val="tx1">
            <a:lumMod val="90000"/>
            <a:lumOff val="10000"/>
          </a:schemeClr>
        </a:solidFill>
      </dgm:spPr>
      <dgm:t>
        <a:bodyPr/>
        <a:lstStyle/>
        <a:p>
          <a:r>
            <a:rPr lang="fr-FR" baseline="0" dirty="0" smtClean="0">
              <a:solidFill>
                <a:schemeClr val="bg1"/>
              </a:solidFill>
            </a:rPr>
            <a:t>2019-2021 </a:t>
          </a:r>
        </a:p>
        <a:p>
          <a:r>
            <a:rPr lang="fr-FR" baseline="0" dirty="0" smtClean="0">
              <a:solidFill>
                <a:schemeClr val="bg1"/>
              </a:solidFill>
            </a:rPr>
            <a:t>Classes préparatoires intégrées</a:t>
          </a:r>
        </a:p>
        <a:p>
          <a:r>
            <a:rPr lang="fr-FR" baseline="0" dirty="0" smtClean="0">
              <a:solidFill>
                <a:schemeClr val="bg1"/>
              </a:solidFill>
            </a:rPr>
            <a:t>Université Mundiapolis Casablanca</a:t>
          </a:r>
          <a:endParaRPr lang="fr-FR" baseline="0" dirty="0">
            <a:solidFill>
              <a:schemeClr val="bg1"/>
            </a:solidFill>
          </a:endParaRPr>
        </a:p>
      </dgm:t>
    </dgm:pt>
    <dgm:pt modelId="{A85EF4E6-A425-45C4-AE6A-DEF07299C45D}" type="parTrans" cxnId="{BF38CD19-0E4E-4C2A-A1B2-1621FE84A8D6}">
      <dgm:prSet/>
      <dgm:spPr/>
      <dgm:t>
        <a:bodyPr/>
        <a:lstStyle/>
        <a:p>
          <a:endParaRPr lang="fr-FR"/>
        </a:p>
      </dgm:t>
    </dgm:pt>
    <dgm:pt modelId="{7E0AEA0A-24F2-46D6-B4CA-BDFCD73B88BF}" type="sibTrans" cxnId="{BF38CD19-0E4E-4C2A-A1B2-1621FE84A8D6}">
      <dgm:prSet/>
      <dgm:spPr>
        <a:solidFill>
          <a:schemeClr val="tx1">
            <a:lumMod val="75000"/>
            <a:lumOff val="25000"/>
          </a:schemeClr>
        </a:solidFill>
      </dgm:spPr>
      <dgm:t>
        <a:bodyPr/>
        <a:lstStyle/>
        <a:p>
          <a:endParaRPr lang="fr-FR" baseline="0">
            <a:solidFill>
              <a:schemeClr val="tx1"/>
            </a:solidFill>
          </a:endParaRPr>
        </a:p>
      </dgm:t>
    </dgm:pt>
    <dgm:pt modelId="{DFD111D3-07DA-43D4-9E74-096D560A3E5A}">
      <dgm:prSet phldrT="[Texte]"/>
      <dgm:spPr>
        <a:solidFill>
          <a:schemeClr val="tx1">
            <a:lumMod val="90000"/>
            <a:lumOff val="10000"/>
          </a:schemeClr>
        </a:solidFill>
      </dgm:spPr>
      <dgm:t>
        <a:bodyPr/>
        <a:lstStyle/>
        <a:p>
          <a:r>
            <a:rPr lang="fr-FR" baseline="0" dirty="0" smtClean="0">
              <a:solidFill>
                <a:schemeClr val="bg1"/>
              </a:solidFill>
            </a:rPr>
            <a:t>2021-2022 </a:t>
          </a:r>
        </a:p>
        <a:p>
          <a:r>
            <a:rPr lang="fr-FR" baseline="0" dirty="0" smtClean="0">
              <a:solidFill>
                <a:schemeClr val="bg1"/>
              </a:solidFill>
            </a:rPr>
            <a:t>1</a:t>
          </a:r>
          <a:r>
            <a:rPr lang="fr-FR" baseline="30000" dirty="0" smtClean="0">
              <a:solidFill>
                <a:schemeClr val="bg1"/>
              </a:solidFill>
            </a:rPr>
            <a:t>ère</a:t>
          </a:r>
          <a:r>
            <a:rPr lang="fr-FR" baseline="0" dirty="0" smtClean="0">
              <a:solidFill>
                <a:schemeClr val="bg1"/>
              </a:solidFill>
            </a:rPr>
            <a:t> année cycle ingénieur des systèmes aéronautiques</a:t>
          </a:r>
        </a:p>
        <a:p>
          <a:r>
            <a:rPr lang="fr-FR" baseline="0" dirty="0" smtClean="0">
              <a:solidFill>
                <a:schemeClr val="bg1"/>
              </a:solidFill>
            </a:rPr>
            <a:t>Université Mundiapolis Casablanca</a:t>
          </a:r>
          <a:endParaRPr lang="fr-FR" baseline="0" dirty="0">
            <a:solidFill>
              <a:schemeClr val="bg1"/>
            </a:solidFill>
          </a:endParaRPr>
        </a:p>
      </dgm:t>
    </dgm:pt>
    <dgm:pt modelId="{DD7C1F24-245F-4460-9AD9-40516B7CB0B4}" type="parTrans" cxnId="{9EC38133-59D0-4B3D-A158-127239514BE3}">
      <dgm:prSet/>
      <dgm:spPr/>
      <dgm:t>
        <a:bodyPr/>
        <a:lstStyle/>
        <a:p>
          <a:endParaRPr lang="fr-FR"/>
        </a:p>
      </dgm:t>
    </dgm:pt>
    <dgm:pt modelId="{2F03EBA2-643D-4F22-9BB9-FF602DB3ABF8}" type="sibTrans" cxnId="{9EC38133-59D0-4B3D-A158-127239514BE3}">
      <dgm:prSet/>
      <dgm:spPr>
        <a:solidFill>
          <a:schemeClr val="tx1">
            <a:lumMod val="75000"/>
            <a:lumOff val="25000"/>
          </a:schemeClr>
        </a:solidFill>
      </dgm:spPr>
      <dgm:t>
        <a:bodyPr/>
        <a:lstStyle/>
        <a:p>
          <a:endParaRPr lang="fr-FR" baseline="0">
            <a:solidFill>
              <a:schemeClr val="tx1"/>
            </a:solidFill>
          </a:endParaRPr>
        </a:p>
      </dgm:t>
    </dgm:pt>
    <dgm:pt modelId="{29F432DC-3C52-4310-9FF3-DA95412D34F6}">
      <dgm:prSet phldrT="[Texte]"/>
      <dgm:spPr>
        <a:solidFill>
          <a:schemeClr val="tx1">
            <a:lumMod val="90000"/>
            <a:lumOff val="10000"/>
          </a:schemeClr>
        </a:solidFill>
      </dgm:spPr>
      <dgm:t>
        <a:bodyPr/>
        <a:lstStyle/>
        <a:p>
          <a:r>
            <a:rPr lang="fr-FR" baseline="0" dirty="0" smtClean="0">
              <a:solidFill>
                <a:schemeClr val="bg1"/>
              </a:solidFill>
            </a:rPr>
            <a:t>2021-2022 </a:t>
          </a:r>
        </a:p>
        <a:p>
          <a:r>
            <a:rPr lang="fr-FR" baseline="0" dirty="0" smtClean="0">
              <a:solidFill>
                <a:schemeClr val="bg1"/>
              </a:solidFill>
            </a:rPr>
            <a:t>2</a:t>
          </a:r>
          <a:r>
            <a:rPr lang="fr-FR" baseline="30000" dirty="0" smtClean="0">
              <a:solidFill>
                <a:schemeClr val="bg1"/>
              </a:solidFill>
            </a:rPr>
            <a:t>ème</a:t>
          </a:r>
          <a:r>
            <a:rPr lang="fr-FR" baseline="0" dirty="0" smtClean="0">
              <a:solidFill>
                <a:schemeClr val="bg1"/>
              </a:solidFill>
            </a:rPr>
            <a:t> année cycle ingénieur des systèmes aeronautiques</a:t>
          </a:r>
        </a:p>
        <a:p>
          <a:r>
            <a:rPr lang="fr-FR" baseline="0" dirty="0" smtClean="0">
              <a:solidFill>
                <a:schemeClr val="bg1"/>
              </a:solidFill>
            </a:rPr>
            <a:t>Université Mundiapolis Casablanca</a:t>
          </a:r>
          <a:endParaRPr lang="fr-FR" baseline="0" dirty="0">
            <a:solidFill>
              <a:schemeClr val="bg1"/>
            </a:solidFill>
          </a:endParaRPr>
        </a:p>
      </dgm:t>
    </dgm:pt>
    <dgm:pt modelId="{E7523D09-9C8A-459D-82F1-2CECC4D226D9}" type="parTrans" cxnId="{FCE17C38-67A3-43DF-8500-91050F81AA37}">
      <dgm:prSet/>
      <dgm:spPr/>
      <dgm:t>
        <a:bodyPr/>
        <a:lstStyle/>
        <a:p>
          <a:endParaRPr lang="fr-FR"/>
        </a:p>
      </dgm:t>
    </dgm:pt>
    <dgm:pt modelId="{088F6226-88F4-47B3-A437-15674FF1298B}" type="sibTrans" cxnId="{FCE17C38-67A3-43DF-8500-91050F81AA37}">
      <dgm:prSet/>
      <dgm:spPr/>
      <dgm:t>
        <a:bodyPr/>
        <a:lstStyle/>
        <a:p>
          <a:endParaRPr lang="fr-FR"/>
        </a:p>
      </dgm:t>
    </dgm:pt>
    <dgm:pt modelId="{0EAB0A49-C24F-4FA2-A75C-527557979F68}" type="pres">
      <dgm:prSet presAssocID="{386C7110-BBDA-4D0A-B555-E7B942ACC58D}" presName="Name0" presStyleCnt="0">
        <dgm:presLayoutVars>
          <dgm:dir/>
          <dgm:resizeHandles/>
        </dgm:presLayoutVars>
      </dgm:prSet>
      <dgm:spPr/>
      <dgm:t>
        <a:bodyPr/>
        <a:lstStyle/>
        <a:p>
          <a:endParaRPr lang="fr-FR"/>
        </a:p>
      </dgm:t>
    </dgm:pt>
    <dgm:pt modelId="{36446D63-8017-4489-9E5D-70FA47EEA8C8}" type="pres">
      <dgm:prSet presAssocID="{7F5396AB-2582-4870-BE89-DE087233F1A6}" presName="compNode" presStyleCnt="0"/>
      <dgm:spPr/>
    </dgm:pt>
    <dgm:pt modelId="{7FA628D4-75E6-4A30-9C11-1E28CBC8B528}" type="pres">
      <dgm:prSet presAssocID="{7F5396AB-2582-4870-BE89-DE087233F1A6}" presName="dummyConnPt" presStyleCnt="0"/>
      <dgm:spPr/>
    </dgm:pt>
    <dgm:pt modelId="{D4E67C03-BF1B-4C30-B714-DBF0D98C4888}" type="pres">
      <dgm:prSet presAssocID="{7F5396AB-2582-4870-BE89-DE087233F1A6}" presName="node" presStyleLbl="node1" presStyleIdx="0" presStyleCnt="4" custLinFactNeighborX="-8853" custLinFactNeighborY="-488">
        <dgm:presLayoutVars>
          <dgm:bulletEnabled val="1"/>
        </dgm:presLayoutVars>
      </dgm:prSet>
      <dgm:spPr/>
      <dgm:t>
        <a:bodyPr/>
        <a:lstStyle/>
        <a:p>
          <a:endParaRPr lang="fr-FR"/>
        </a:p>
      </dgm:t>
    </dgm:pt>
    <dgm:pt modelId="{66B98EC2-913E-4BC8-B5CA-71E0365CF0EC}" type="pres">
      <dgm:prSet presAssocID="{64BC3C10-3F5F-4B16-B555-122B86C2EC51}" presName="sibTrans" presStyleLbl="bgSibTrans2D1" presStyleIdx="0" presStyleCnt="3"/>
      <dgm:spPr/>
      <dgm:t>
        <a:bodyPr/>
        <a:lstStyle/>
        <a:p>
          <a:endParaRPr lang="fr-FR"/>
        </a:p>
      </dgm:t>
    </dgm:pt>
    <dgm:pt modelId="{07434012-B988-4430-AEDB-82DC2EB6A9D6}" type="pres">
      <dgm:prSet presAssocID="{BCC69A34-698D-4076-8809-656BB369BBC3}" presName="compNode" presStyleCnt="0"/>
      <dgm:spPr/>
    </dgm:pt>
    <dgm:pt modelId="{021F2380-053A-4AB2-96E9-964D5BC1037A}" type="pres">
      <dgm:prSet presAssocID="{BCC69A34-698D-4076-8809-656BB369BBC3}" presName="dummyConnPt" presStyleCnt="0"/>
      <dgm:spPr/>
    </dgm:pt>
    <dgm:pt modelId="{BA5663CD-E545-457C-B6EB-478C282676B0}" type="pres">
      <dgm:prSet presAssocID="{BCC69A34-698D-4076-8809-656BB369BBC3}" presName="node" presStyleLbl="node1" presStyleIdx="1" presStyleCnt="4">
        <dgm:presLayoutVars>
          <dgm:bulletEnabled val="1"/>
        </dgm:presLayoutVars>
      </dgm:prSet>
      <dgm:spPr/>
      <dgm:t>
        <a:bodyPr/>
        <a:lstStyle/>
        <a:p>
          <a:endParaRPr lang="fr-FR"/>
        </a:p>
      </dgm:t>
    </dgm:pt>
    <dgm:pt modelId="{E7F57AD6-CF2C-498E-BF70-083B73D3BC5D}" type="pres">
      <dgm:prSet presAssocID="{7E0AEA0A-24F2-46D6-B4CA-BDFCD73B88BF}" presName="sibTrans" presStyleLbl="bgSibTrans2D1" presStyleIdx="1" presStyleCnt="3"/>
      <dgm:spPr/>
      <dgm:t>
        <a:bodyPr/>
        <a:lstStyle/>
        <a:p>
          <a:endParaRPr lang="fr-FR"/>
        </a:p>
      </dgm:t>
    </dgm:pt>
    <dgm:pt modelId="{174296D5-2811-4715-9410-E5F6E7D5F29E}" type="pres">
      <dgm:prSet presAssocID="{DFD111D3-07DA-43D4-9E74-096D560A3E5A}" presName="compNode" presStyleCnt="0"/>
      <dgm:spPr/>
    </dgm:pt>
    <dgm:pt modelId="{E6181283-DB59-4096-A3ED-FD61D8959761}" type="pres">
      <dgm:prSet presAssocID="{DFD111D3-07DA-43D4-9E74-096D560A3E5A}" presName="dummyConnPt" presStyleCnt="0"/>
      <dgm:spPr/>
    </dgm:pt>
    <dgm:pt modelId="{0AB6DBD6-E64A-4D68-B858-94045982D46B}" type="pres">
      <dgm:prSet presAssocID="{DFD111D3-07DA-43D4-9E74-096D560A3E5A}" presName="node" presStyleLbl="node1" presStyleIdx="2" presStyleCnt="4">
        <dgm:presLayoutVars>
          <dgm:bulletEnabled val="1"/>
        </dgm:presLayoutVars>
      </dgm:prSet>
      <dgm:spPr/>
      <dgm:t>
        <a:bodyPr/>
        <a:lstStyle/>
        <a:p>
          <a:endParaRPr lang="fr-FR"/>
        </a:p>
      </dgm:t>
    </dgm:pt>
    <dgm:pt modelId="{3404B946-624D-4A62-B551-33457E43A49D}" type="pres">
      <dgm:prSet presAssocID="{2F03EBA2-643D-4F22-9BB9-FF602DB3ABF8}" presName="sibTrans" presStyleLbl="bgSibTrans2D1" presStyleIdx="2" presStyleCnt="3"/>
      <dgm:spPr/>
      <dgm:t>
        <a:bodyPr/>
        <a:lstStyle/>
        <a:p>
          <a:endParaRPr lang="fr-FR"/>
        </a:p>
      </dgm:t>
    </dgm:pt>
    <dgm:pt modelId="{076126BA-04CC-4B41-9D89-28058456181B}" type="pres">
      <dgm:prSet presAssocID="{29F432DC-3C52-4310-9FF3-DA95412D34F6}" presName="compNode" presStyleCnt="0"/>
      <dgm:spPr/>
    </dgm:pt>
    <dgm:pt modelId="{5558A3D2-69B0-4C71-BDE6-4956CD38DD3F}" type="pres">
      <dgm:prSet presAssocID="{29F432DC-3C52-4310-9FF3-DA95412D34F6}" presName="dummyConnPt" presStyleCnt="0"/>
      <dgm:spPr/>
    </dgm:pt>
    <dgm:pt modelId="{801EF16A-46D9-4B0F-837C-F1C5C426CF5C}" type="pres">
      <dgm:prSet presAssocID="{29F432DC-3C52-4310-9FF3-DA95412D34F6}" presName="node" presStyleLbl="node1" presStyleIdx="3" presStyleCnt="4">
        <dgm:presLayoutVars>
          <dgm:bulletEnabled val="1"/>
        </dgm:presLayoutVars>
      </dgm:prSet>
      <dgm:spPr/>
      <dgm:t>
        <a:bodyPr/>
        <a:lstStyle/>
        <a:p>
          <a:endParaRPr lang="fr-FR"/>
        </a:p>
      </dgm:t>
    </dgm:pt>
  </dgm:ptLst>
  <dgm:cxnLst>
    <dgm:cxn modelId="{FF461788-CB66-4190-B0BE-AE03AB12B861}" type="presOf" srcId="{7E0AEA0A-24F2-46D6-B4CA-BDFCD73B88BF}" destId="{E7F57AD6-CF2C-498E-BF70-083B73D3BC5D}" srcOrd="0" destOrd="0" presId="urn:microsoft.com/office/officeart/2005/8/layout/bProcess4"/>
    <dgm:cxn modelId="{E23B4732-D1FC-493F-9501-DD4A418ECB50}" type="presOf" srcId="{2F03EBA2-643D-4F22-9BB9-FF602DB3ABF8}" destId="{3404B946-624D-4A62-B551-33457E43A49D}" srcOrd="0" destOrd="0" presId="urn:microsoft.com/office/officeart/2005/8/layout/bProcess4"/>
    <dgm:cxn modelId="{FCE17C38-67A3-43DF-8500-91050F81AA37}" srcId="{386C7110-BBDA-4D0A-B555-E7B942ACC58D}" destId="{29F432DC-3C52-4310-9FF3-DA95412D34F6}" srcOrd="3" destOrd="0" parTransId="{E7523D09-9C8A-459D-82F1-2CECC4D226D9}" sibTransId="{088F6226-88F4-47B3-A437-15674FF1298B}"/>
    <dgm:cxn modelId="{E487A027-8CB2-4341-8D4C-E548D966F4AA}" type="presOf" srcId="{29F432DC-3C52-4310-9FF3-DA95412D34F6}" destId="{801EF16A-46D9-4B0F-837C-F1C5C426CF5C}" srcOrd="0" destOrd="0" presId="urn:microsoft.com/office/officeart/2005/8/layout/bProcess4"/>
    <dgm:cxn modelId="{E6C5D07A-FD85-4080-ADDF-4A63DCAB7590}" type="presOf" srcId="{386C7110-BBDA-4D0A-B555-E7B942ACC58D}" destId="{0EAB0A49-C24F-4FA2-A75C-527557979F68}" srcOrd="0" destOrd="0" presId="urn:microsoft.com/office/officeart/2005/8/layout/bProcess4"/>
    <dgm:cxn modelId="{BF38CD19-0E4E-4C2A-A1B2-1621FE84A8D6}" srcId="{386C7110-BBDA-4D0A-B555-E7B942ACC58D}" destId="{BCC69A34-698D-4076-8809-656BB369BBC3}" srcOrd="1" destOrd="0" parTransId="{A85EF4E6-A425-45C4-AE6A-DEF07299C45D}" sibTransId="{7E0AEA0A-24F2-46D6-B4CA-BDFCD73B88BF}"/>
    <dgm:cxn modelId="{EE8EFF1C-3CB0-447B-BAF1-B138B538CE85}" type="presOf" srcId="{64BC3C10-3F5F-4B16-B555-122B86C2EC51}" destId="{66B98EC2-913E-4BC8-B5CA-71E0365CF0EC}" srcOrd="0" destOrd="0" presId="urn:microsoft.com/office/officeart/2005/8/layout/bProcess4"/>
    <dgm:cxn modelId="{8916DB68-B978-4673-88C2-36624F309F9C}" type="presOf" srcId="{DFD111D3-07DA-43D4-9E74-096D560A3E5A}" destId="{0AB6DBD6-E64A-4D68-B858-94045982D46B}" srcOrd="0" destOrd="0" presId="urn:microsoft.com/office/officeart/2005/8/layout/bProcess4"/>
    <dgm:cxn modelId="{70468610-2C66-4421-A67F-4E690428D83F}" type="presOf" srcId="{7F5396AB-2582-4870-BE89-DE087233F1A6}" destId="{D4E67C03-BF1B-4C30-B714-DBF0D98C4888}" srcOrd="0" destOrd="0" presId="urn:microsoft.com/office/officeart/2005/8/layout/bProcess4"/>
    <dgm:cxn modelId="{F7DFDF3C-67E1-41CB-B1CB-8B0219998DDC}" type="presOf" srcId="{BCC69A34-698D-4076-8809-656BB369BBC3}" destId="{BA5663CD-E545-457C-B6EB-478C282676B0}" srcOrd="0" destOrd="0" presId="urn:microsoft.com/office/officeart/2005/8/layout/bProcess4"/>
    <dgm:cxn modelId="{E2EE9826-7CC6-4EE8-A867-8A351B19A60A}" srcId="{386C7110-BBDA-4D0A-B555-E7B942ACC58D}" destId="{7F5396AB-2582-4870-BE89-DE087233F1A6}" srcOrd="0" destOrd="0" parTransId="{D94E96B0-0D59-4630-B849-F50CA64A40CB}" sibTransId="{64BC3C10-3F5F-4B16-B555-122B86C2EC51}"/>
    <dgm:cxn modelId="{9EC38133-59D0-4B3D-A158-127239514BE3}" srcId="{386C7110-BBDA-4D0A-B555-E7B942ACC58D}" destId="{DFD111D3-07DA-43D4-9E74-096D560A3E5A}" srcOrd="2" destOrd="0" parTransId="{DD7C1F24-245F-4460-9AD9-40516B7CB0B4}" sibTransId="{2F03EBA2-643D-4F22-9BB9-FF602DB3ABF8}"/>
    <dgm:cxn modelId="{A6C4A55F-C79F-4EDD-82F5-5D205D839E43}" type="presParOf" srcId="{0EAB0A49-C24F-4FA2-A75C-527557979F68}" destId="{36446D63-8017-4489-9E5D-70FA47EEA8C8}" srcOrd="0" destOrd="0" presId="urn:microsoft.com/office/officeart/2005/8/layout/bProcess4"/>
    <dgm:cxn modelId="{3CCC7075-DA8F-4120-817E-FE072AB2B4CD}" type="presParOf" srcId="{36446D63-8017-4489-9E5D-70FA47EEA8C8}" destId="{7FA628D4-75E6-4A30-9C11-1E28CBC8B528}" srcOrd="0" destOrd="0" presId="urn:microsoft.com/office/officeart/2005/8/layout/bProcess4"/>
    <dgm:cxn modelId="{04F4CDC0-3750-4BAF-9093-F88C98C06FC5}" type="presParOf" srcId="{36446D63-8017-4489-9E5D-70FA47EEA8C8}" destId="{D4E67C03-BF1B-4C30-B714-DBF0D98C4888}" srcOrd="1" destOrd="0" presId="urn:microsoft.com/office/officeart/2005/8/layout/bProcess4"/>
    <dgm:cxn modelId="{DBE02E8D-F62C-4ED2-94FD-B4A09CFA59B9}" type="presParOf" srcId="{0EAB0A49-C24F-4FA2-A75C-527557979F68}" destId="{66B98EC2-913E-4BC8-B5CA-71E0365CF0EC}" srcOrd="1" destOrd="0" presId="urn:microsoft.com/office/officeart/2005/8/layout/bProcess4"/>
    <dgm:cxn modelId="{383E938C-5B45-4658-BC35-B8FDE2FDEB4D}" type="presParOf" srcId="{0EAB0A49-C24F-4FA2-A75C-527557979F68}" destId="{07434012-B988-4430-AEDB-82DC2EB6A9D6}" srcOrd="2" destOrd="0" presId="urn:microsoft.com/office/officeart/2005/8/layout/bProcess4"/>
    <dgm:cxn modelId="{5308E9B8-1AFB-4B7F-AD53-A7568F2FE60A}" type="presParOf" srcId="{07434012-B988-4430-AEDB-82DC2EB6A9D6}" destId="{021F2380-053A-4AB2-96E9-964D5BC1037A}" srcOrd="0" destOrd="0" presId="urn:microsoft.com/office/officeart/2005/8/layout/bProcess4"/>
    <dgm:cxn modelId="{8AFB1520-BE96-475E-B744-62B2B65F81BC}" type="presParOf" srcId="{07434012-B988-4430-AEDB-82DC2EB6A9D6}" destId="{BA5663CD-E545-457C-B6EB-478C282676B0}" srcOrd="1" destOrd="0" presId="urn:microsoft.com/office/officeart/2005/8/layout/bProcess4"/>
    <dgm:cxn modelId="{4A3CF721-BC3A-4B7F-AB1C-EE5DA931326C}" type="presParOf" srcId="{0EAB0A49-C24F-4FA2-A75C-527557979F68}" destId="{E7F57AD6-CF2C-498E-BF70-083B73D3BC5D}" srcOrd="3" destOrd="0" presId="urn:microsoft.com/office/officeart/2005/8/layout/bProcess4"/>
    <dgm:cxn modelId="{BCEE5F52-0572-4962-AB21-06112F71FBEF}" type="presParOf" srcId="{0EAB0A49-C24F-4FA2-A75C-527557979F68}" destId="{174296D5-2811-4715-9410-E5F6E7D5F29E}" srcOrd="4" destOrd="0" presId="urn:microsoft.com/office/officeart/2005/8/layout/bProcess4"/>
    <dgm:cxn modelId="{1A8DDF32-36E2-4B8D-A6A3-CA1EE5A503B0}" type="presParOf" srcId="{174296D5-2811-4715-9410-E5F6E7D5F29E}" destId="{E6181283-DB59-4096-A3ED-FD61D8959761}" srcOrd="0" destOrd="0" presId="urn:microsoft.com/office/officeart/2005/8/layout/bProcess4"/>
    <dgm:cxn modelId="{79DA8020-4316-446A-9136-F15D8923BDFE}" type="presParOf" srcId="{174296D5-2811-4715-9410-E5F6E7D5F29E}" destId="{0AB6DBD6-E64A-4D68-B858-94045982D46B}" srcOrd="1" destOrd="0" presId="urn:microsoft.com/office/officeart/2005/8/layout/bProcess4"/>
    <dgm:cxn modelId="{E1918B49-7170-438B-9F94-0F0AA991BA8C}" type="presParOf" srcId="{0EAB0A49-C24F-4FA2-A75C-527557979F68}" destId="{3404B946-624D-4A62-B551-33457E43A49D}" srcOrd="5" destOrd="0" presId="urn:microsoft.com/office/officeart/2005/8/layout/bProcess4"/>
    <dgm:cxn modelId="{556CCEBC-48F3-42A1-A5A3-A82CEBE58FF7}" type="presParOf" srcId="{0EAB0A49-C24F-4FA2-A75C-527557979F68}" destId="{076126BA-04CC-4B41-9D89-28058456181B}" srcOrd="6" destOrd="0" presId="urn:microsoft.com/office/officeart/2005/8/layout/bProcess4"/>
    <dgm:cxn modelId="{8EEE6B53-26C7-4E8B-814F-E0AD5D35371C}" type="presParOf" srcId="{076126BA-04CC-4B41-9D89-28058456181B}" destId="{5558A3D2-69B0-4C71-BDE6-4956CD38DD3F}" srcOrd="0" destOrd="0" presId="urn:microsoft.com/office/officeart/2005/8/layout/bProcess4"/>
    <dgm:cxn modelId="{D6B23FE2-7B84-4DFD-B732-169CAD89E9A6}" type="presParOf" srcId="{076126BA-04CC-4B41-9D89-28058456181B}" destId="{801EF16A-46D9-4B0F-837C-F1C5C426CF5C}"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57E74-8057-48DE-912E-464E4AAA827D}">
      <dsp:nvSpPr>
        <dsp:cNvPr id="0" name=""/>
        <dsp:cNvSpPr/>
      </dsp:nvSpPr>
      <dsp:spPr>
        <a:xfrm>
          <a:off x="434676" y="1829219"/>
          <a:ext cx="482835" cy="482835"/>
        </a:xfrm>
        <a:prstGeom prst="rect">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0C74A3A-AE69-40BC-BA07-811BAF4B0959}">
      <dsp:nvSpPr>
        <dsp:cNvPr id="0" name=""/>
        <dsp:cNvSpPr/>
      </dsp:nvSpPr>
      <dsp:spPr>
        <a:xfrm>
          <a:off x="0" y="2402080"/>
          <a:ext cx="1379531" cy="43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622300">
            <a:lnSpc>
              <a:spcPct val="100000"/>
            </a:lnSpc>
            <a:spcBef>
              <a:spcPct val="0"/>
            </a:spcBef>
            <a:spcAft>
              <a:spcPct val="35000"/>
            </a:spcAft>
            <a:defRPr b="1"/>
          </a:pPr>
          <a:r>
            <a:rPr lang="fr-FR" sz="1400" kern="1200" noProof="0" dirty="0" smtClean="0"/>
            <a:t>Qui suis-je?</a:t>
          </a:r>
          <a:endParaRPr lang="fr-FR" sz="1400" kern="1200" noProof="0" dirty="0"/>
        </a:p>
      </dsp:txBody>
      <dsp:txXfrm>
        <a:off x="0" y="2402080"/>
        <a:ext cx="1379531" cy="439725"/>
      </dsp:txXfrm>
    </dsp:sp>
    <dsp:sp modelId="{A4433C94-6E4E-405C-AE9F-26764847360D}">
      <dsp:nvSpPr>
        <dsp:cNvPr id="0" name=""/>
        <dsp:cNvSpPr/>
      </dsp:nvSpPr>
      <dsp:spPr>
        <a:xfrm>
          <a:off x="4889" y="2541164"/>
          <a:ext cx="1379531" cy="1327262"/>
        </a:xfrm>
        <a:prstGeom prst="rect">
          <a:avLst/>
        </a:prstGeom>
        <a:noFill/>
        <a:ln>
          <a:noFill/>
        </a:ln>
        <a:effectLst/>
      </dsp:spPr>
      <dsp:style>
        <a:lnRef idx="0">
          <a:scrgbClr r="0" g="0" b="0"/>
        </a:lnRef>
        <a:fillRef idx="0">
          <a:scrgbClr r="0" g="0" b="0"/>
        </a:fillRef>
        <a:effectRef idx="0">
          <a:scrgbClr r="0" g="0" b="0"/>
        </a:effectRef>
        <a:fontRef idx="minor"/>
      </dsp:style>
    </dsp:sp>
    <dsp:sp modelId="{397C89C4-F6D6-47B8-A77B-785B366EEC7E}">
      <dsp:nvSpPr>
        <dsp:cNvPr id="0" name=""/>
        <dsp:cNvSpPr/>
      </dsp:nvSpPr>
      <dsp:spPr>
        <a:xfrm>
          <a:off x="2043738" y="1801379"/>
          <a:ext cx="482835" cy="482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A23E20E-5A34-4BFA-8F11-557C972039FC}">
      <dsp:nvSpPr>
        <dsp:cNvPr id="0" name=""/>
        <dsp:cNvSpPr/>
      </dsp:nvSpPr>
      <dsp:spPr>
        <a:xfrm>
          <a:off x="1595392" y="2395075"/>
          <a:ext cx="1379531" cy="43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622300">
            <a:lnSpc>
              <a:spcPct val="100000"/>
            </a:lnSpc>
            <a:spcBef>
              <a:spcPct val="0"/>
            </a:spcBef>
            <a:spcAft>
              <a:spcPct val="35000"/>
            </a:spcAft>
            <a:defRPr b="1"/>
          </a:pPr>
          <a:r>
            <a:rPr lang="fr-FR" sz="1400" kern="1200" noProof="0" dirty="0" smtClean="0"/>
            <a:t>Ma formation</a:t>
          </a:r>
          <a:endParaRPr lang="fr-FR" sz="1400" kern="1200" noProof="0" dirty="0"/>
        </a:p>
      </dsp:txBody>
      <dsp:txXfrm>
        <a:off x="1595392" y="2395075"/>
        <a:ext cx="1379531" cy="439725"/>
      </dsp:txXfrm>
    </dsp:sp>
    <dsp:sp modelId="{AFE843AB-8A0E-49AD-B766-A4FB1BDCD12B}">
      <dsp:nvSpPr>
        <dsp:cNvPr id="0" name=""/>
        <dsp:cNvSpPr/>
      </dsp:nvSpPr>
      <dsp:spPr>
        <a:xfrm>
          <a:off x="1625838" y="2541164"/>
          <a:ext cx="1379531" cy="1327262"/>
        </a:xfrm>
        <a:prstGeom prst="rect">
          <a:avLst/>
        </a:prstGeom>
        <a:noFill/>
        <a:ln>
          <a:noFill/>
        </a:ln>
        <a:effectLst/>
      </dsp:spPr>
      <dsp:style>
        <a:lnRef idx="0">
          <a:scrgbClr r="0" g="0" b="0"/>
        </a:lnRef>
        <a:fillRef idx="0">
          <a:scrgbClr r="0" g="0" b="0"/>
        </a:fillRef>
        <a:effectRef idx="0">
          <a:scrgbClr r="0" g="0" b="0"/>
        </a:effectRef>
        <a:fontRef idx="minor"/>
      </dsp:style>
    </dsp:sp>
    <dsp:sp modelId="{931DD085-43D8-4282-AAE3-2630C80E65B4}">
      <dsp:nvSpPr>
        <dsp:cNvPr id="0" name=""/>
        <dsp:cNvSpPr/>
      </dsp:nvSpPr>
      <dsp:spPr>
        <a:xfrm>
          <a:off x="3695135" y="1819939"/>
          <a:ext cx="482835" cy="482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49FDA3F-E96A-48EC-8DA1-56251192BFED}">
      <dsp:nvSpPr>
        <dsp:cNvPr id="0" name=""/>
        <dsp:cNvSpPr/>
      </dsp:nvSpPr>
      <dsp:spPr>
        <a:xfrm>
          <a:off x="3246787" y="2395075"/>
          <a:ext cx="1379531" cy="43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622300">
            <a:lnSpc>
              <a:spcPct val="100000"/>
            </a:lnSpc>
            <a:spcBef>
              <a:spcPct val="0"/>
            </a:spcBef>
            <a:spcAft>
              <a:spcPct val="35000"/>
            </a:spcAft>
            <a:defRPr b="1"/>
          </a:pPr>
          <a:r>
            <a:rPr lang="fr-FR" sz="1400" kern="1200" noProof="0" dirty="0" smtClean="0"/>
            <a:t>Mon expérience professionnelle</a:t>
          </a:r>
          <a:endParaRPr lang="fr-FR" sz="1400" kern="1200" noProof="0" dirty="0"/>
        </a:p>
      </dsp:txBody>
      <dsp:txXfrm>
        <a:off x="3246787" y="2395075"/>
        <a:ext cx="1379531" cy="439725"/>
      </dsp:txXfrm>
    </dsp:sp>
    <dsp:sp modelId="{AD62B4A4-872C-4759-A4CF-C368039ADF17}">
      <dsp:nvSpPr>
        <dsp:cNvPr id="0" name=""/>
        <dsp:cNvSpPr/>
      </dsp:nvSpPr>
      <dsp:spPr>
        <a:xfrm>
          <a:off x="3246787" y="2541164"/>
          <a:ext cx="1379531" cy="1327262"/>
        </a:xfrm>
        <a:prstGeom prst="rect">
          <a:avLst/>
        </a:prstGeom>
        <a:noFill/>
        <a:ln>
          <a:noFill/>
        </a:ln>
        <a:effectLst/>
      </dsp:spPr>
      <dsp:style>
        <a:lnRef idx="0">
          <a:scrgbClr r="0" g="0" b="0"/>
        </a:lnRef>
        <a:fillRef idx="0">
          <a:scrgbClr r="0" g="0" b="0"/>
        </a:fillRef>
        <a:effectRef idx="0">
          <a:scrgbClr r="0" g="0" b="0"/>
        </a:effectRef>
        <a:fontRef idx="minor"/>
      </dsp:style>
    </dsp:sp>
    <dsp:sp modelId="{88DC4A24-5CD5-4FB6-9C78-EE7C18E253C6}">
      <dsp:nvSpPr>
        <dsp:cNvPr id="0" name=""/>
        <dsp:cNvSpPr/>
      </dsp:nvSpPr>
      <dsp:spPr>
        <a:xfrm>
          <a:off x="5251128" y="1892509"/>
          <a:ext cx="482835" cy="482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00EDF3-B3C3-49B0-B97B-662250FFD015}">
      <dsp:nvSpPr>
        <dsp:cNvPr id="0" name=""/>
        <dsp:cNvSpPr/>
      </dsp:nvSpPr>
      <dsp:spPr>
        <a:xfrm>
          <a:off x="4886291" y="2395075"/>
          <a:ext cx="1379531" cy="43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622300">
            <a:lnSpc>
              <a:spcPct val="90000"/>
            </a:lnSpc>
            <a:spcBef>
              <a:spcPct val="0"/>
            </a:spcBef>
            <a:spcAft>
              <a:spcPct val="35000"/>
            </a:spcAft>
            <a:defRPr b="1"/>
          </a:pPr>
          <a:r>
            <a:rPr lang="fr-FR" sz="1400" kern="1200" noProof="0" dirty="0" smtClean="0"/>
            <a:t>Mes qualités</a:t>
          </a:r>
          <a:endParaRPr lang="fr-FR" sz="1400" kern="1200" noProof="0" dirty="0"/>
        </a:p>
      </dsp:txBody>
      <dsp:txXfrm>
        <a:off x="4886291" y="2395075"/>
        <a:ext cx="1379531" cy="439725"/>
      </dsp:txXfrm>
    </dsp:sp>
    <dsp:sp modelId="{387A4912-BDB9-46E1-A5C0-7D0A2D92D8CE}">
      <dsp:nvSpPr>
        <dsp:cNvPr id="0" name=""/>
        <dsp:cNvSpPr/>
      </dsp:nvSpPr>
      <dsp:spPr>
        <a:xfrm>
          <a:off x="4867737" y="2541164"/>
          <a:ext cx="1379531" cy="1327262"/>
        </a:xfrm>
        <a:prstGeom prst="rect">
          <a:avLst/>
        </a:prstGeom>
        <a:noFill/>
        <a:ln>
          <a:noFill/>
        </a:ln>
        <a:effectLst/>
      </dsp:spPr>
      <dsp:style>
        <a:lnRef idx="0">
          <a:scrgbClr r="0" g="0" b="0"/>
        </a:lnRef>
        <a:fillRef idx="0">
          <a:scrgbClr r="0" g="0" b="0"/>
        </a:fillRef>
        <a:effectRef idx="0">
          <a:scrgbClr r="0" g="0" b="0"/>
        </a:effectRef>
        <a:fontRef idx="minor"/>
      </dsp:style>
    </dsp:sp>
    <dsp:sp modelId="{41205C0A-3F53-4AB5-A245-DCCA4A53D812}">
      <dsp:nvSpPr>
        <dsp:cNvPr id="0" name=""/>
        <dsp:cNvSpPr/>
      </dsp:nvSpPr>
      <dsp:spPr>
        <a:xfrm>
          <a:off x="6927753" y="1884890"/>
          <a:ext cx="482835" cy="482835"/>
        </a:xfrm>
        <a:prstGeom prst="rect">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7472724-9FB3-4708-8318-3E820CFF90A6}">
      <dsp:nvSpPr>
        <dsp:cNvPr id="0" name=""/>
        <dsp:cNvSpPr/>
      </dsp:nvSpPr>
      <dsp:spPr>
        <a:xfrm>
          <a:off x="6434401" y="2395075"/>
          <a:ext cx="1379531" cy="43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622300">
            <a:lnSpc>
              <a:spcPct val="90000"/>
            </a:lnSpc>
            <a:spcBef>
              <a:spcPct val="0"/>
            </a:spcBef>
            <a:spcAft>
              <a:spcPct val="35000"/>
            </a:spcAft>
            <a:defRPr b="1"/>
          </a:pPr>
          <a:r>
            <a:rPr lang="fr-FR" sz="1400" kern="1200" noProof="0" dirty="0" smtClean="0"/>
            <a:t>Mon  projet professionnelle</a:t>
          </a:r>
          <a:endParaRPr lang="fr-FR" sz="1400" kern="1200" noProof="0" dirty="0"/>
        </a:p>
      </dsp:txBody>
      <dsp:txXfrm>
        <a:off x="6434401" y="2395075"/>
        <a:ext cx="1379531" cy="439725"/>
      </dsp:txXfrm>
    </dsp:sp>
    <dsp:sp modelId="{C4EA18BB-C938-424E-B3CB-03E85EFEC053}">
      <dsp:nvSpPr>
        <dsp:cNvPr id="0" name=""/>
        <dsp:cNvSpPr/>
      </dsp:nvSpPr>
      <dsp:spPr>
        <a:xfrm>
          <a:off x="6488686" y="2541164"/>
          <a:ext cx="1379531" cy="132726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98EC2-913E-4BC8-B5CA-71E0365CF0EC}">
      <dsp:nvSpPr>
        <dsp:cNvPr id="0" name=""/>
        <dsp:cNvSpPr/>
      </dsp:nvSpPr>
      <dsp:spPr>
        <a:xfrm rot="5394067">
          <a:off x="-361478" y="1213833"/>
          <a:ext cx="1598640" cy="192935"/>
        </a:xfrm>
        <a:prstGeom prst="rect">
          <a:avLst/>
        </a:prstGeom>
        <a:solidFill>
          <a:schemeClr val="tx1">
            <a:lumMod val="75000"/>
            <a:lumOff val="25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sp>
    <dsp:sp modelId="{D4E67C03-BF1B-4C30-B714-DBF0D98C4888}">
      <dsp:nvSpPr>
        <dsp:cNvPr id="0" name=""/>
        <dsp:cNvSpPr/>
      </dsp:nvSpPr>
      <dsp:spPr>
        <a:xfrm>
          <a:off x="0" y="184708"/>
          <a:ext cx="2143726" cy="1286235"/>
        </a:xfrm>
        <a:prstGeom prst="roundRect">
          <a:avLst>
            <a:gd name="adj" fmla="val 10000"/>
          </a:avLst>
        </a:prstGeom>
        <a:solidFill>
          <a:schemeClr val="tx1">
            <a:lumMod val="90000"/>
            <a:lumOff val="1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baseline="0" dirty="0" smtClean="0">
              <a:solidFill>
                <a:schemeClr val="bg1"/>
              </a:solidFill>
            </a:rPr>
            <a:t>2018-2019 </a:t>
          </a:r>
        </a:p>
        <a:p>
          <a:pPr lvl="0" algn="ctr" defTabSz="488950">
            <a:lnSpc>
              <a:spcPct val="90000"/>
            </a:lnSpc>
            <a:spcBef>
              <a:spcPct val="0"/>
            </a:spcBef>
            <a:spcAft>
              <a:spcPct val="35000"/>
            </a:spcAft>
          </a:pPr>
          <a:r>
            <a:rPr lang="fr-FR" sz="1100" kern="1200" baseline="0" dirty="0" smtClean="0">
              <a:solidFill>
                <a:schemeClr val="bg1"/>
              </a:solidFill>
            </a:rPr>
            <a:t>Baccalauréat option Mathématiques Biologie</a:t>
          </a:r>
        </a:p>
        <a:p>
          <a:pPr lvl="0" algn="ctr" defTabSz="488950">
            <a:lnSpc>
              <a:spcPct val="90000"/>
            </a:lnSpc>
            <a:spcBef>
              <a:spcPct val="0"/>
            </a:spcBef>
            <a:spcAft>
              <a:spcPct val="35000"/>
            </a:spcAft>
          </a:pPr>
          <a:r>
            <a:rPr lang="fr-FR" sz="1100" kern="1200" baseline="0" dirty="0" smtClean="0">
              <a:solidFill>
                <a:schemeClr val="bg1"/>
              </a:solidFill>
            </a:rPr>
            <a:t>Lycée National Léon MBA</a:t>
          </a:r>
          <a:endParaRPr lang="fr-FR" sz="1100" kern="1200" baseline="0" dirty="0">
            <a:solidFill>
              <a:schemeClr val="bg1"/>
            </a:solidFill>
          </a:endParaRPr>
        </a:p>
      </dsp:txBody>
      <dsp:txXfrm>
        <a:off x="37673" y="222381"/>
        <a:ext cx="2068380" cy="1210889"/>
      </dsp:txXfrm>
    </dsp:sp>
    <dsp:sp modelId="{E7F57AD6-CF2C-498E-BF70-083B73D3BC5D}">
      <dsp:nvSpPr>
        <dsp:cNvPr id="0" name=""/>
        <dsp:cNvSpPr/>
      </dsp:nvSpPr>
      <dsp:spPr>
        <a:xfrm>
          <a:off x="446937" y="2020868"/>
          <a:ext cx="2835722" cy="192935"/>
        </a:xfrm>
        <a:prstGeom prst="rect">
          <a:avLst/>
        </a:prstGeom>
        <a:solidFill>
          <a:schemeClr val="tx1">
            <a:lumMod val="75000"/>
            <a:lumOff val="25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sp>
    <dsp:sp modelId="{BA5663CD-E545-457C-B6EB-478C282676B0}">
      <dsp:nvSpPr>
        <dsp:cNvPr id="0" name=""/>
        <dsp:cNvSpPr/>
      </dsp:nvSpPr>
      <dsp:spPr>
        <a:xfrm>
          <a:off x="2759" y="1798779"/>
          <a:ext cx="2143726" cy="1286235"/>
        </a:xfrm>
        <a:prstGeom prst="roundRect">
          <a:avLst>
            <a:gd name="adj" fmla="val 10000"/>
          </a:avLst>
        </a:prstGeom>
        <a:solidFill>
          <a:schemeClr val="tx1">
            <a:lumMod val="90000"/>
            <a:lumOff val="1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baseline="0" dirty="0" smtClean="0">
              <a:solidFill>
                <a:schemeClr val="bg1"/>
              </a:solidFill>
            </a:rPr>
            <a:t>2019-2021 </a:t>
          </a:r>
        </a:p>
        <a:p>
          <a:pPr lvl="0" algn="ctr" defTabSz="577850">
            <a:lnSpc>
              <a:spcPct val="90000"/>
            </a:lnSpc>
            <a:spcBef>
              <a:spcPct val="0"/>
            </a:spcBef>
            <a:spcAft>
              <a:spcPct val="35000"/>
            </a:spcAft>
          </a:pPr>
          <a:r>
            <a:rPr lang="fr-FR" sz="1300" kern="1200" baseline="0" dirty="0" smtClean="0">
              <a:solidFill>
                <a:schemeClr val="bg1"/>
              </a:solidFill>
            </a:rPr>
            <a:t>Classes préparatoires intégrées</a:t>
          </a:r>
        </a:p>
        <a:p>
          <a:pPr lvl="0" algn="ctr" defTabSz="577850">
            <a:lnSpc>
              <a:spcPct val="90000"/>
            </a:lnSpc>
            <a:spcBef>
              <a:spcPct val="0"/>
            </a:spcBef>
            <a:spcAft>
              <a:spcPct val="35000"/>
            </a:spcAft>
          </a:pPr>
          <a:r>
            <a:rPr lang="fr-FR" sz="1300" kern="1200" baseline="0" dirty="0" smtClean="0">
              <a:solidFill>
                <a:schemeClr val="bg1"/>
              </a:solidFill>
            </a:rPr>
            <a:t>Université Mundiapolis Casablanca</a:t>
          </a:r>
          <a:endParaRPr lang="fr-FR" sz="1300" kern="1200" baseline="0" dirty="0">
            <a:solidFill>
              <a:schemeClr val="bg1"/>
            </a:solidFill>
          </a:endParaRPr>
        </a:p>
      </dsp:txBody>
      <dsp:txXfrm>
        <a:off x="40432" y="1836452"/>
        <a:ext cx="2068380" cy="1210889"/>
      </dsp:txXfrm>
    </dsp:sp>
    <dsp:sp modelId="{3404B946-624D-4A62-B551-33457E43A49D}">
      <dsp:nvSpPr>
        <dsp:cNvPr id="0" name=""/>
        <dsp:cNvSpPr/>
      </dsp:nvSpPr>
      <dsp:spPr>
        <a:xfrm rot="16200000">
          <a:off x="2494196" y="1216971"/>
          <a:ext cx="1592361" cy="192935"/>
        </a:xfrm>
        <a:prstGeom prst="rect">
          <a:avLst/>
        </a:prstGeom>
        <a:solidFill>
          <a:schemeClr val="tx1">
            <a:lumMod val="75000"/>
            <a:lumOff val="25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sp>
    <dsp:sp modelId="{0AB6DBD6-E64A-4D68-B858-94045982D46B}">
      <dsp:nvSpPr>
        <dsp:cNvPr id="0" name=""/>
        <dsp:cNvSpPr/>
      </dsp:nvSpPr>
      <dsp:spPr>
        <a:xfrm>
          <a:off x="2853914" y="1798779"/>
          <a:ext cx="2143726" cy="1286235"/>
        </a:xfrm>
        <a:prstGeom prst="roundRect">
          <a:avLst>
            <a:gd name="adj" fmla="val 10000"/>
          </a:avLst>
        </a:prstGeom>
        <a:solidFill>
          <a:schemeClr val="tx1">
            <a:lumMod val="90000"/>
            <a:lumOff val="1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baseline="0" dirty="0" smtClean="0">
              <a:solidFill>
                <a:schemeClr val="bg1"/>
              </a:solidFill>
            </a:rPr>
            <a:t>2021-2022 </a:t>
          </a:r>
        </a:p>
        <a:p>
          <a:pPr lvl="0" algn="ctr" defTabSz="577850">
            <a:lnSpc>
              <a:spcPct val="90000"/>
            </a:lnSpc>
            <a:spcBef>
              <a:spcPct val="0"/>
            </a:spcBef>
            <a:spcAft>
              <a:spcPct val="35000"/>
            </a:spcAft>
          </a:pPr>
          <a:r>
            <a:rPr lang="fr-FR" sz="1300" kern="1200" baseline="0" dirty="0" smtClean="0">
              <a:solidFill>
                <a:schemeClr val="bg1"/>
              </a:solidFill>
            </a:rPr>
            <a:t>1</a:t>
          </a:r>
          <a:r>
            <a:rPr lang="fr-FR" sz="1300" kern="1200" baseline="30000" dirty="0" smtClean="0">
              <a:solidFill>
                <a:schemeClr val="bg1"/>
              </a:solidFill>
            </a:rPr>
            <a:t>ère</a:t>
          </a:r>
          <a:r>
            <a:rPr lang="fr-FR" sz="1300" kern="1200" baseline="0" dirty="0" smtClean="0">
              <a:solidFill>
                <a:schemeClr val="bg1"/>
              </a:solidFill>
            </a:rPr>
            <a:t> année cycle ingénieur des systèmes aéronautiques</a:t>
          </a:r>
        </a:p>
        <a:p>
          <a:pPr lvl="0" algn="ctr" defTabSz="577850">
            <a:lnSpc>
              <a:spcPct val="90000"/>
            </a:lnSpc>
            <a:spcBef>
              <a:spcPct val="0"/>
            </a:spcBef>
            <a:spcAft>
              <a:spcPct val="35000"/>
            </a:spcAft>
          </a:pPr>
          <a:r>
            <a:rPr lang="fr-FR" sz="1300" kern="1200" baseline="0" dirty="0" smtClean="0">
              <a:solidFill>
                <a:schemeClr val="bg1"/>
              </a:solidFill>
            </a:rPr>
            <a:t>Université Mundiapolis Casablanca</a:t>
          </a:r>
          <a:endParaRPr lang="fr-FR" sz="1300" kern="1200" baseline="0" dirty="0">
            <a:solidFill>
              <a:schemeClr val="bg1"/>
            </a:solidFill>
          </a:endParaRPr>
        </a:p>
      </dsp:txBody>
      <dsp:txXfrm>
        <a:off x="2891587" y="1836452"/>
        <a:ext cx="2068380" cy="1210889"/>
      </dsp:txXfrm>
    </dsp:sp>
    <dsp:sp modelId="{801EF16A-46D9-4B0F-837C-F1C5C426CF5C}">
      <dsp:nvSpPr>
        <dsp:cNvPr id="0" name=""/>
        <dsp:cNvSpPr/>
      </dsp:nvSpPr>
      <dsp:spPr>
        <a:xfrm>
          <a:off x="2853914" y="190984"/>
          <a:ext cx="2143726" cy="1286235"/>
        </a:xfrm>
        <a:prstGeom prst="roundRect">
          <a:avLst>
            <a:gd name="adj" fmla="val 10000"/>
          </a:avLst>
        </a:prstGeom>
        <a:solidFill>
          <a:schemeClr val="tx1">
            <a:lumMod val="90000"/>
            <a:lumOff val="1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baseline="0" dirty="0" smtClean="0">
              <a:solidFill>
                <a:schemeClr val="bg1"/>
              </a:solidFill>
            </a:rPr>
            <a:t>2021-2022 </a:t>
          </a:r>
        </a:p>
        <a:p>
          <a:pPr lvl="0" algn="ctr" defTabSz="577850">
            <a:lnSpc>
              <a:spcPct val="90000"/>
            </a:lnSpc>
            <a:spcBef>
              <a:spcPct val="0"/>
            </a:spcBef>
            <a:spcAft>
              <a:spcPct val="35000"/>
            </a:spcAft>
          </a:pPr>
          <a:r>
            <a:rPr lang="fr-FR" sz="1300" kern="1200" baseline="0" dirty="0" smtClean="0">
              <a:solidFill>
                <a:schemeClr val="bg1"/>
              </a:solidFill>
            </a:rPr>
            <a:t>2</a:t>
          </a:r>
          <a:r>
            <a:rPr lang="fr-FR" sz="1300" kern="1200" baseline="30000" dirty="0" smtClean="0">
              <a:solidFill>
                <a:schemeClr val="bg1"/>
              </a:solidFill>
            </a:rPr>
            <a:t>ème</a:t>
          </a:r>
          <a:r>
            <a:rPr lang="fr-FR" sz="1300" kern="1200" baseline="0" dirty="0" smtClean="0">
              <a:solidFill>
                <a:schemeClr val="bg1"/>
              </a:solidFill>
            </a:rPr>
            <a:t> année cycle ingénieur des systèmes aeronautiques</a:t>
          </a:r>
        </a:p>
        <a:p>
          <a:pPr lvl="0" algn="ctr" defTabSz="577850">
            <a:lnSpc>
              <a:spcPct val="90000"/>
            </a:lnSpc>
            <a:spcBef>
              <a:spcPct val="0"/>
            </a:spcBef>
            <a:spcAft>
              <a:spcPct val="35000"/>
            </a:spcAft>
          </a:pPr>
          <a:r>
            <a:rPr lang="fr-FR" sz="1300" kern="1200" baseline="0" dirty="0" smtClean="0">
              <a:solidFill>
                <a:schemeClr val="bg1"/>
              </a:solidFill>
            </a:rPr>
            <a:t>Université Mundiapolis Casablanca</a:t>
          </a:r>
          <a:endParaRPr lang="fr-FR" sz="1300" kern="1200" baseline="0" dirty="0">
            <a:solidFill>
              <a:schemeClr val="bg1"/>
            </a:solidFill>
          </a:endParaRPr>
        </a:p>
      </dsp:txBody>
      <dsp:txXfrm>
        <a:off x="2891587" y="228657"/>
        <a:ext cx="2068380" cy="121088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0.04055</cdr:y>
    </cdr:from>
    <cdr:to>
      <cdr:x>1</cdr:x>
      <cdr:y>0.93201</cdr:y>
    </cdr:to>
    <cdr:sp macro="" textlink="">
      <cdr:nvSpPr>
        <cdr:cNvPr id="2" name="ZoneTexte 1"/>
        <cdr:cNvSpPr txBox="1"/>
      </cdr:nvSpPr>
      <cdr:spPr>
        <a:xfrm xmlns:a="http://schemas.openxmlformats.org/drawingml/2006/main">
          <a:off x="0" y="215661"/>
          <a:ext cx="3559236" cy="47416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3000" dirty="0" smtClean="0"/>
            <a:t>Bonjour,</a:t>
          </a:r>
        </a:p>
        <a:p xmlns:a="http://schemas.openxmlformats.org/drawingml/2006/main">
          <a:r>
            <a:rPr lang="fr-FR" sz="3000" dirty="0" smtClean="0"/>
            <a:t> je m’appelle MBA Sigourney </a:t>
          </a:r>
        </a:p>
        <a:p xmlns:a="http://schemas.openxmlformats.org/drawingml/2006/main">
          <a:endParaRPr lang="fr-FR" sz="3000" dirty="0"/>
        </a:p>
        <a:p xmlns:a="http://schemas.openxmlformats.org/drawingml/2006/main">
          <a:r>
            <a:rPr lang="fr-FR" sz="3000" dirty="0" smtClean="0"/>
            <a:t>Etudiant en 2</a:t>
          </a:r>
          <a:r>
            <a:rPr lang="fr-FR" sz="3000" baseline="30000" dirty="0" smtClean="0"/>
            <a:t>ème</a:t>
          </a:r>
          <a:r>
            <a:rPr lang="fr-FR" sz="3000" dirty="0" smtClean="0"/>
            <a:t> année cycle ingénieur des systèmes aéronautiques. </a:t>
          </a:r>
          <a:endParaRPr lang="fr-FR" sz="3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2C1E6C5-BF58-4EF5-AA63-5016A5F8DB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DCF0D7C-592D-4984-B766-0AC89822C0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9348FE-5944-4348-8457-73642B17D856}" type="datetimeFigureOut">
              <a:rPr lang="fr-FR" smtClean="0"/>
              <a:t>02/02/2023</a:t>
            </a:fld>
            <a:endParaRPr lang="fr-FR"/>
          </a:p>
        </p:txBody>
      </p:sp>
      <p:sp>
        <p:nvSpPr>
          <p:cNvPr id="4" name="Espace réservé du pied de page 3">
            <a:extLst>
              <a:ext uri="{FF2B5EF4-FFF2-40B4-BE49-F238E27FC236}">
                <a16:creationId xmlns:a16="http://schemas.microsoft.com/office/drawing/2014/main" id="{4F15A83C-DB77-4C65-A52E-164772577C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4E7C1C0-991B-46FA-8C3E-85C4873DB6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4972B7-9F51-469B-815F-FE23EBB72806}" type="slidenum">
              <a:rPr lang="fr-FR" smtClean="0"/>
              <a:t>‹N°›</a:t>
            </a:fld>
            <a:endParaRPr lang="fr-FR"/>
          </a:p>
        </p:txBody>
      </p:sp>
    </p:spTree>
    <p:extLst>
      <p:ext uri="{BB962C8B-B14F-4D97-AF65-F5344CB8AC3E}">
        <p14:creationId xmlns:p14="http://schemas.microsoft.com/office/powerpoint/2010/main" val="3170698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A31E9-3A57-48EC-A207-F2F763178D62}" type="datetimeFigureOut">
              <a:rPr lang="fr-FR" noProof="0" smtClean="0"/>
              <a:t>02/02/2023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D07F8-0572-40B0-BBA9-29A635BC2959}" type="slidenum">
              <a:rPr lang="fr-FR" noProof="0" smtClean="0"/>
              <a:t>‹N°›</a:t>
            </a:fld>
            <a:endParaRPr lang="fr-FR" noProof="0"/>
          </a:p>
        </p:txBody>
      </p:sp>
    </p:spTree>
    <p:extLst>
      <p:ext uri="{BB962C8B-B14F-4D97-AF65-F5344CB8AC3E}">
        <p14:creationId xmlns:p14="http://schemas.microsoft.com/office/powerpoint/2010/main" val="31112587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C6D07F8-0572-40B0-BBA9-29A635BC2959}" type="slidenum">
              <a:rPr lang="fr-FR" noProof="0" smtClean="0"/>
              <a:t>1</a:t>
            </a:fld>
            <a:endParaRPr lang="fr-FR" noProof="0"/>
          </a:p>
        </p:txBody>
      </p:sp>
    </p:spTree>
    <p:extLst>
      <p:ext uri="{BB962C8B-B14F-4D97-AF65-F5344CB8AC3E}">
        <p14:creationId xmlns:p14="http://schemas.microsoft.com/office/powerpoint/2010/main" val="207702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C6D07F8-0572-40B0-BBA9-29A635BC2959}" type="slidenum">
              <a:rPr lang="fr-FR" noProof="0" smtClean="0"/>
              <a:t>2</a:t>
            </a:fld>
            <a:endParaRPr lang="fr-FR" noProof="0"/>
          </a:p>
        </p:txBody>
      </p:sp>
    </p:spTree>
    <p:extLst>
      <p:ext uri="{BB962C8B-B14F-4D97-AF65-F5344CB8AC3E}">
        <p14:creationId xmlns:p14="http://schemas.microsoft.com/office/powerpoint/2010/main" val="47682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C6D07F8-0572-40B0-BBA9-29A635BC2959}" type="slidenum">
              <a:rPr lang="fr-FR" noProof="0" smtClean="0"/>
              <a:t>3</a:t>
            </a:fld>
            <a:endParaRPr lang="fr-FR" noProof="0"/>
          </a:p>
        </p:txBody>
      </p:sp>
    </p:spTree>
    <p:extLst>
      <p:ext uri="{BB962C8B-B14F-4D97-AF65-F5344CB8AC3E}">
        <p14:creationId xmlns:p14="http://schemas.microsoft.com/office/powerpoint/2010/main" val="387421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C6D07F8-0572-40B0-BBA9-29A635BC2959}" type="slidenum">
              <a:rPr lang="fr-FR" noProof="0" smtClean="0"/>
              <a:t>4</a:t>
            </a:fld>
            <a:endParaRPr lang="fr-FR" noProof="0"/>
          </a:p>
        </p:txBody>
      </p:sp>
    </p:spTree>
    <p:extLst>
      <p:ext uri="{BB962C8B-B14F-4D97-AF65-F5344CB8AC3E}">
        <p14:creationId xmlns:p14="http://schemas.microsoft.com/office/powerpoint/2010/main" val="50285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C6D07F8-0572-40B0-BBA9-29A635BC2959}" type="slidenum">
              <a:rPr lang="fr-FR" noProof="0" smtClean="0"/>
              <a:t>9</a:t>
            </a:fld>
            <a:endParaRPr lang="fr-FR" noProof="0"/>
          </a:p>
        </p:txBody>
      </p:sp>
    </p:spTree>
    <p:extLst>
      <p:ext uri="{BB962C8B-B14F-4D97-AF65-F5344CB8AC3E}">
        <p14:creationId xmlns:p14="http://schemas.microsoft.com/office/powerpoint/2010/main" val="3515034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smtClean="0"/>
              <a:t>Modifier le style des sous-titres du masque</a:t>
            </a:r>
            <a:endParaRPr lang="fr-FR" noProof="0"/>
          </a:p>
        </p:txBody>
      </p:sp>
      <p:sp>
        <p:nvSpPr>
          <p:cNvPr id="4" name="Espace réservé à la date 3"/>
          <p:cNvSpPr>
            <a:spLocks noGrp="1"/>
          </p:cNvSpPr>
          <p:nvPr>
            <p:ph type="dt" sz="half" idx="10"/>
          </p:nvPr>
        </p:nvSpPr>
        <p:spPr/>
        <p:txBody>
          <a:bodyPr rtlCol="0"/>
          <a:lstStyle/>
          <a:p>
            <a:pPr rtl="0"/>
            <a:fld id="{0F2C9797-3FE2-4A08-8920-E34C635758CF}" type="datetime1">
              <a:rPr lang="fr-FR" noProof="0" smtClean="0"/>
              <a:t>02/02/2023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C56747CE-94B3-4B8E-8475-4D8D9D69616C}" type="datetime1">
              <a:rPr lang="fr-FR" noProof="0" smtClean="0"/>
              <a:t>02/02/2023</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81000" y="990600"/>
            <a:ext cx="2819400" cy="4953000"/>
          </a:xfrm>
        </p:spPr>
        <p:txBody>
          <a:bodyPr vert="eaVert"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a:xfrm>
            <a:off x="3867912" y="868680"/>
            <a:ext cx="7315200" cy="5120640"/>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5A11097F-8183-4CF2-BF46-0C874638E66D}" type="datetime1">
              <a:rPr lang="fr-FR" noProof="0" smtClean="0"/>
              <a:t>02/02/2023</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7A0CE3C9-DC9B-4291-A88E-E4D854A1D27E}" type="datetime1">
              <a:rPr lang="fr-FR" noProof="0" smtClean="0"/>
              <a:t>02/02/2023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3867912" y="1298448"/>
            <a:ext cx="7315200" cy="3255264"/>
          </a:xfrm>
        </p:spPr>
        <p:txBody>
          <a:bodyPr rtlCol="0" anchor="b">
            <a:normAutofit/>
          </a:bodyPr>
          <a:lstStyle>
            <a:lvl1pPr>
              <a:defRPr sz="5900" b="0" spc="-100" baseline="0">
                <a:solidFill>
                  <a:schemeClr val="tx2">
                    <a:lumMod val="75000"/>
                  </a:schemeClr>
                </a:solidFill>
              </a:defRPr>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3886200" y="4672584"/>
            <a:ext cx="7315200" cy="914400"/>
          </a:xfrm>
        </p:spPr>
        <p:txBody>
          <a:bodyPr rtlCol="0"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5DE9AF0E-7685-4BE3-BF09-A4209C100650}" type="datetime1">
              <a:rPr lang="fr-FR" noProof="0" smtClean="0"/>
              <a:t>02/02/2023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sz="half" idx="1" hasCustomPrompt="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à la date 7"/>
          <p:cNvSpPr>
            <a:spLocks noGrp="1"/>
          </p:cNvSpPr>
          <p:nvPr>
            <p:ph type="dt" sz="half" idx="10"/>
          </p:nvPr>
        </p:nvSpPr>
        <p:spPr/>
        <p:txBody>
          <a:bodyPr rtlCol="0"/>
          <a:lstStyle/>
          <a:p>
            <a:pPr rtl="0"/>
            <a:fld id="{1EE4C4C2-D9F6-47E1-B768-ABDF30231A98}" type="datetime1">
              <a:rPr lang="fr-FR" noProof="0" smtClean="0"/>
              <a:t>02/02/2023</a:t>
            </a:fld>
            <a:endParaRPr lang="fr-FR" noProof="0"/>
          </a:p>
        </p:txBody>
      </p:sp>
      <p:sp>
        <p:nvSpPr>
          <p:cNvPr id="9" name="Espace réservé au pied de page 8"/>
          <p:cNvSpPr>
            <a:spLocks noGrp="1"/>
          </p:cNvSpPr>
          <p:nvPr>
            <p:ph type="ftr" sz="quarter" idx="11"/>
          </p:nvPr>
        </p:nvSpPr>
        <p:spPr/>
        <p:txBody>
          <a:bodyPr rtlCol="0"/>
          <a:lstStyle/>
          <a:p>
            <a:pPr rtl="0"/>
            <a:endParaRPr lang="fr-FR" noProof="0"/>
          </a:p>
        </p:txBody>
      </p:sp>
      <p:sp>
        <p:nvSpPr>
          <p:cNvPr id="10" name="Espace réservé du numéro de diapositive 9"/>
          <p:cNvSpPr>
            <a:spLocks noGrp="1"/>
          </p:cNvSpPr>
          <p:nvPr>
            <p:ph type="sldNum" sz="quarter" idx="12"/>
          </p:nvPr>
        </p:nvSpPr>
        <p:spPr/>
        <p:txBody>
          <a:bodyPr rtlCol="0"/>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Espace réservé à la date 1"/>
          <p:cNvSpPr>
            <a:spLocks noGrp="1"/>
          </p:cNvSpPr>
          <p:nvPr>
            <p:ph type="dt" sz="half" idx="10"/>
          </p:nvPr>
        </p:nvSpPr>
        <p:spPr/>
        <p:txBody>
          <a:bodyPr rtlCol="0"/>
          <a:lstStyle/>
          <a:p>
            <a:pPr rtl="0"/>
            <a:fld id="{3F691581-8E6B-4A71-8CDA-2D2DA1D8F0AF}" type="datetime1">
              <a:rPr lang="fr-FR" noProof="0" smtClean="0"/>
              <a:t>02/02/2023</a:t>
            </a:fld>
            <a:endParaRPr lang="fr-FR" noProof="0"/>
          </a:p>
        </p:txBody>
      </p:sp>
      <p:sp>
        <p:nvSpPr>
          <p:cNvPr id="11" name="Espace réservé au pied de page 10"/>
          <p:cNvSpPr>
            <a:spLocks noGrp="1"/>
          </p:cNvSpPr>
          <p:nvPr>
            <p:ph type="ftr" sz="quarter" idx="11"/>
          </p:nvPr>
        </p:nvSpPr>
        <p:spPr/>
        <p:txBody>
          <a:bodyPr rtlCol="0"/>
          <a:lstStyle/>
          <a:p>
            <a:pPr rtl="0"/>
            <a:endParaRPr lang="fr-FR" noProof="0"/>
          </a:p>
        </p:txBody>
      </p:sp>
      <p:sp>
        <p:nvSpPr>
          <p:cNvPr id="12" name="Espace réservé au numéro de diapositive 11"/>
          <p:cNvSpPr>
            <a:spLocks noGrp="1"/>
          </p:cNvSpPr>
          <p:nvPr>
            <p:ph type="sldNum" sz="quarter" idx="12"/>
          </p:nvPr>
        </p:nvSpPr>
        <p:spPr/>
        <p:txBody>
          <a:bodyPr rtlCol="0"/>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fr-FR" noProof="0" smtClean="0"/>
              <a:t>Modifiez le style du titre</a:t>
            </a:r>
            <a:endParaRPr lang="fr-FR" noProof="0"/>
          </a:p>
        </p:txBody>
      </p:sp>
      <p:sp>
        <p:nvSpPr>
          <p:cNvPr id="2" name="Espace réservé à la date 1"/>
          <p:cNvSpPr>
            <a:spLocks noGrp="1"/>
          </p:cNvSpPr>
          <p:nvPr>
            <p:ph type="dt" sz="half" idx="10"/>
          </p:nvPr>
        </p:nvSpPr>
        <p:spPr/>
        <p:txBody>
          <a:bodyPr rtlCol="0"/>
          <a:lstStyle/>
          <a:p>
            <a:pPr rtl="0"/>
            <a:fld id="{E3D7F71F-7619-4A75-9138-DBDBD0E818D3}" type="datetime1">
              <a:rPr lang="fr-FR" noProof="0" smtClean="0"/>
              <a:t>02/02/2023</a:t>
            </a:fld>
            <a:endParaRPr lang="fr-FR" noProof="0"/>
          </a:p>
        </p:txBody>
      </p:sp>
      <p:sp>
        <p:nvSpPr>
          <p:cNvPr id="7" name="Espace réservé au pied de page 6"/>
          <p:cNvSpPr>
            <a:spLocks noGrp="1"/>
          </p:cNvSpPr>
          <p:nvPr>
            <p:ph type="ftr" sz="quarter" idx="11"/>
          </p:nvPr>
        </p:nvSpPr>
        <p:spPr/>
        <p:txBody>
          <a:bodyPr rtlCol="0"/>
          <a:lstStyle/>
          <a:p>
            <a:pPr rtl="0"/>
            <a:endParaRPr lang="fr-FR" noProof="0"/>
          </a:p>
        </p:txBody>
      </p:sp>
      <p:sp>
        <p:nvSpPr>
          <p:cNvPr id="8" name="Espace réservé du numéro de diapositive 7"/>
          <p:cNvSpPr>
            <a:spLocks noGrp="1"/>
          </p:cNvSpPr>
          <p:nvPr>
            <p:ph type="sldNum" sz="quarter" idx="12"/>
          </p:nvPr>
        </p:nvSpPr>
        <p:spPr/>
        <p:txBody>
          <a:bodyPr rtlCol="0"/>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Espace réservé à la date 4"/>
          <p:cNvSpPr>
            <a:spLocks noGrp="1"/>
          </p:cNvSpPr>
          <p:nvPr>
            <p:ph type="dt" sz="half" idx="10"/>
          </p:nvPr>
        </p:nvSpPr>
        <p:spPr/>
        <p:txBody>
          <a:bodyPr rtlCol="0"/>
          <a:lstStyle/>
          <a:p>
            <a:pPr rtl="0"/>
            <a:fld id="{3C8E7FF1-41D8-4E24-8C2B-28F5A5E4BADF}" type="datetime1">
              <a:rPr lang="fr-FR" noProof="0" smtClean="0"/>
              <a:t>02/02/2023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3906981"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8" name="Espace réservé à la date 7"/>
          <p:cNvSpPr>
            <a:spLocks noGrp="1"/>
          </p:cNvSpPr>
          <p:nvPr>
            <p:ph type="dt" sz="half" idx="10"/>
          </p:nvPr>
        </p:nvSpPr>
        <p:spPr/>
        <p:txBody>
          <a:bodyPr rtlCol="0"/>
          <a:lstStyle/>
          <a:p>
            <a:pPr rtl="0"/>
            <a:fld id="{358B9AC4-B0D3-4F30-A69B-6EFA9A17280C}" type="datetime1">
              <a:rPr lang="fr-FR" noProof="0" smtClean="0"/>
              <a:t>02/02/2023</a:t>
            </a:fld>
            <a:endParaRPr lang="fr-FR" noProof="0"/>
          </a:p>
        </p:txBody>
      </p:sp>
      <p:sp>
        <p:nvSpPr>
          <p:cNvPr id="9" name="Espace réservé au pied de page 8"/>
          <p:cNvSpPr>
            <a:spLocks noGrp="1"/>
          </p:cNvSpPr>
          <p:nvPr>
            <p:ph type="ftr" sz="quarter" idx="11"/>
          </p:nvPr>
        </p:nvSpPr>
        <p:spPr/>
        <p:txBody>
          <a:bodyPr rtlCol="0"/>
          <a:lstStyle/>
          <a:p>
            <a:pPr rtl="0"/>
            <a:endParaRPr lang="fr-FR" noProof="0"/>
          </a:p>
        </p:txBody>
      </p:sp>
      <p:sp>
        <p:nvSpPr>
          <p:cNvPr id="10" name="Espace réservé du numéro de diapositive 9"/>
          <p:cNvSpPr>
            <a:spLocks noGrp="1"/>
          </p:cNvSpPr>
          <p:nvPr>
            <p:ph type="sldNum" sz="quarter" idx="12"/>
          </p:nvPr>
        </p:nvSpPr>
        <p:spPr/>
        <p:txBody>
          <a:bodyPr rtlCol="0"/>
          <a:lstStyle/>
          <a:p>
            <a:pPr rtl="0"/>
            <a:fld id="{4FAB73BC-B049-4115-A692-8D63A059BFB8}" type="slidenum">
              <a:rPr lang="fr-FR" noProof="0" smtClean="0"/>
              <a:pPr/>
              <a:t>‹N°›</a:t>
            </a:fld>
            <a:endParaRPr lang="fr-FR" noProof="0"/>
          </a:p>
        </p:txBody>
      </p:sp>
      <p:sp>
        <p:nvSpPr>
          <p:cNvPr id="11" name="Espace réservé du contenu 2">
            <a:extLst>
              <a:ext uri="{FF2B5EF4-FFF2-40B4-BE49-F238E27FC236}">
                <a16:creationId xmlns:a16="http://schemas.microsoft.com/office/drawing/2014/main" id="{87B0DF2F-DAFD-4616-9E25-0C28D75BF306}"/>
              </a:ext>
            </a:extLst>
          </p:cNvPr>
          <p:cNvSpPr>
            <a:spLocks noGrp="1"/>
          </p:cNvSpPr>
          <p:nvPr>
            <p:ph idx="13" hasCustomPrompt="1"/>
          </p:nvPr>
        </p:nvSpPr>
        <p:spPr>
          <a:xfrm>
            <a:off x="6491805"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2">
            <a:extLst>
              <a:ext uri="{FF2B5EF4-FFF2-40B4-BE49-F238E27FC236}">
                <a16:creationId xmlns:a16="http://schemas.microsoft.com/office/drawing/2014/main" id="{336DA0F9-D851-437C-A45B-EC125A3D3DB3}"/>
              </a:ext>
            </a:extLst>
          </p:cNvPr>
          <p:cNvSpPr>
            <a:spLocks noGrp="1"/>
          </p:cNvSpPr>
          <p:nvPr>
            <p:ph idx="14" hasCustomPrompt="1"/>
          </p:nvPr>
        </p:nvSpPr>
        <p:spPr>
          <a:xfrm>
            <a:off x="9076629"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5">
            <a:extLst>
              <a:ext uri="{FF2B5EF4-FFF2-40B4-BE49-F238E27FC236}">
                <a16:creationId xmlns:a16="http://schemas.microsoft.com/office/drawing/2014/main" id="{0FF0BA98-3AB4-4D88-B1C2-6279BCACFAD9}"/>
              </a:ext>
            </a:extLst>
          </p:cNvPr>
          <p:cNvSpPr>
            <a:spLocks noGrp="1"/>
          </p:cNvSpPr>
          <p:nvPr>
            <p:ph type="body" sz="quarter" idx="15" hasCustomPrompt="1"/>
          </p:nvPr>
        </p:nvSpPr>
        <p:spPr>
          <a:xfrm>
            <a:off x="3887792" y="3971924"/>
            <a:ext cx="2477419" cy="803275"/>
          </a:xfrm>
        </p:spPr>
        <p:txBody>
          <a:bodyPr rtlCol="0"/>
          <a:lstStyle>
            <a:lvl1pPr marL="0" indent="0">
              <a:buNone/>
              <a:defRPr/>
            </a:lvl1pPr>
          </a:lstStyle>
          <a:p>
            <a:pPr lvl="0" rtl="0"/>
            <a:r>
              <a:rPr lang="fr-FR" noProof="0"/>
              <a:t>Modifiez les styles du texte du masque</a:t>
            </a:r>
          </a:p>
        </p:txBody>
      </p:sp>
      <p:sp>
        <p:nvSpPr>
          <p:cNvPr id="13" name="Espace réservé du texte 5">
            <a:extLst>
              <a:ext uri="{FF2B5EF4-FFF2-40B4-BE49-F238E27FC236}">
                <a16:creationId xmlns:a16="http://schemas.microsoft.com/office/drawing/2014/main" id="{D9DEF72B-B924-4A0D-8C83-3B370632C0D3}"/>
              </a:ext>
            </a:extLst>
          </p:cNvPr>
          <p:cNvSpPr>
            <a:spLocks noGrp="1"/>
          </p:cNvSpPr>
          <p:nvPr>
            <p:ph type="body" sz="quarter" idx="16" hasCustomPrompt="1"/>
          </p:nvPr>
        </p:nvSpPr>
        <p:spPr>
          <a:xfrm>
            <a:off x="6472616" y="3971925"/>
            <a:ext cx="2477419" cy="803275"/>
          </a:xfrm>
        </p:spPr>
        <p:txBody>
          <a:bodyPr rtlCol="0"/>
          <a:lstStyle>
            <a:lvl1pPr marL="0" indent="0">
              <a:buNone/>
              <a:defRPr/>
            </a:lvl1pPr>
          </a:lstStyle>
          <a:p>
            <a:pPr lvl="0" rtl="0"/>
            <a:r>
              <a:rPr lang="fr-FR" noProof="0"/>
              <a:t>Modifiez les styles du texte du masque</a:t>
            </a:r>
          </a:p>
        </p:txBody>
      </p:sp>
      <p:sp>
        <p:nvSpPr>
          <p:cNvPr id="14" name="Espace réservé du texte 5">
            <a:extLst>
              <a:ext uri="{FF2B5EF4-FFF2-40B4-BE49-F238E27FC236}">
                <a16:creationId xmlns:a16="http://schemas.microsoft.com/office/drawing/2014/main" id="{E9D30C54-E9E8-4300-8DA4-352DB3A71A4F}"/>
              </a:ext>
            </a:extLst>
          </p:cNvPr>
          <p:cNvSpPr>
            <a:spLocks noGrp="1"/>
          </p:cNvSpPr>
          <p:nvPr>
            <p:ph type="body" sz="quarter" idx="17" hasCustomPrompt="1"/>
          </p:nvPr>
        </p:nvSpPr>
        <p:spPr>
          <a:xfrm>
            <a:off x="9070240" y="3971924"/>
            <a:ext cx="2458230" cy="803275"/>
          </a:xfrm>
        </p:spPr>
        <p:txBody>
          <a:bodyPr rtlCol="0"/>
          <a:lstStyle>
            <a:lvl1pPr marL="0" indent="0">
              <a:buNone/>
              <a:defRPr/>
            </a:lvl1pPr>
          </a:lstStyle>
          <a:p>
            <a:pPr lvl="0" rtl="0"/>
            <a:r>
              <a:rPr lang="fr-FR" noProof="0"/>
              <a:t>Modifiez les styles du texte du masque</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56032" y="1143000"/>
            <a:ext cx="2834640" cy="2377440"/>
          </a:xfrm>
        </p:spPr>
        <p:txBody>
          <a:bodyPr rtlCol="0" anchor="b">
            <a:normAutofit/>
          </a:bodyPr>
          <a:lstStyle>
            <a:lvl1pPr>
              <a:defRPr sz="3200" b="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8" name="Espace réservé à la date 7"/>
          <p:cNvSpPr>
            <a:spLocks noGrp="1"/>
          </p:cNvSpPr>
          <p:nvPr>
            <p:ph type="dt" sz="half" idx="10"/>
          </p:nvPr>
        </p:nvSpPr>
        <p:spPr/>
        <p:txBody>
          <a:bodyPr rtlCol="0"/>
          <a:lstStyle/>
          <a:p>
            <a:pPr rtl="0"/>
            <a:fld id="{41759097-A71A-4710-ABE8-D17D525925A3}" type="datetime1">
              <a:rPr lang="fr-FR" noProof="0" smtClean="0"/>
              <a:t>02/02/2023</a:t>
            </a:fld>
            <a:endParaRPr lang="fr-FR" noProof="0"/>
          </a:p>
        </p:txBody>
      </p:sp>
      <p:sp>
        <p:nvSpPr>
          <p:cNvPr id="9" name="Espace réservé au pied de page 8"/>
          <p:cNvSpPr>
            <a:spLocks noGrp="1"/>
          </p:cNvSpPr>
          <p:nvPr>
            <p:ph type="ftr" sz="quarter" idx="11"/>
          </p:nvPr>
        </p:nvSpPr>
        <p:spPr>
          <a:xfrm>
            <a:off x="3499101" y="6356350"/>
            <a:ext cx="5911517" cy="365125"/>
          </a:xfrm>
        </p:spPr>
        <p:txBody>
          <a:bodyPr rtlCol="0"/>
          <a:lstStyle/>
          <a:p>
            <a:pPr rtl="0"/>
            <a:endParaRPr lang="fr-FR" noProof="0"/>
          </a:p>
        </p:txBody>
      </p:sp>
      <p:sp>
        <p:nvSpPr>
          <p:cNvPr id="10" name="Espace réservé au numéro de diapositive 9"/>
          <p:cNvSpPr>
            <a:spLocks noGrp="1"/>
          </p:cNvSpPr>
          <p:nvPr>
            <p:ph type="sldNum" sz="quarter" idx="12"/>
          </p:nvPr>
        </p:nvSpPr>
        <p:spPr/>
        <p:txBody>
          <a:bodyPr rtlCol="0"/>
          <a:lstStyle/>
          <a:p>
            <a:pPr rtl="0"/>
            <a:fld id="{4FAB73BC-B049-4115-A692-8D63A059BFB8}" type="slidenum">
              <a:rPr lang="fr-FR" noProof="0" smtClean="0"/>
              <a:pPr/>
              <a:t>‹N°›</a:t>
            </a:fld>
            <a:endParaRPr lang="fr-FR" noProof="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fr-FR" noProof="0"/>
              <a:t>Modifiez le style du titre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au texte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AF5476FE-7883-45E5-B473-755BF4B4B616}" type="datetime1">
              <a:rPr lang="fr-FR" noProof="0" smtClean="0"/>
              <a:t>02/02/2023</a:t>
            </a:fld>
            <a:endParaRPr lang="fr-FR" noProof="0"/>
          </a:p>
        </p:txBody>
      </p:sp>
      <p:sp>
        <p:nvSpPr>
          <p:cNvPr id="5" name="Espace réservé au pied de page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fr-FR" noProof="0" smtClean="0"/>
              <a:pPr rtl="0"/>
              <a:t>‹N°›</a:t>
            </a:fld>
            <a:endParaRPr lang="fr-FR" noProof="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8.jp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9.jp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9841E-71E7-4F51-8E6F-5E8A5E3756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594B067E-A161-4B29-A8FA-FEEB194495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7D6CA50C-1A88-4B3F-A34F-FE199F4205A2}"/>
              </a:ext>
            </a:extLst>
          </p:cNvPr>
          <p:cNvSpPr>
            <a:spLocks noGrp="1"/>
          </p:cNvSpPr>
          <p:nvPr>
            <p:ph type="ctrTitle"/>
          </p:nvPr>
        </p:nvSpPr>
        <p:spPr>
          <a:xfrm>
            <a:off x="321734" y="936139"/>
            <a:ext cx="3998762" cy="3255264"/>
          </a:xfrm>
        </p:spPr>
        <p:txBody>
          <a:bodyPr rtlCol="0">
            <a:normAutofit/>
          </a:bodyPr>
          <a:lstStyle/>
          <a:p>
            <a:pPr rtl="0"/>
            <a:r>
              <a:rPr lang="fr-FR" sz="4800" dirty="0" smtClean="0"/>
              <a:t>Présentation professionnelle </a:t>
            </a:r>
            <a:endParaRPr lang="fr-FR" sz="4800" dirty="0"/>
          </a:p>
        </p:txBody>
      </p:sp>
      <p:sp>
        <p:nvSpPr>
          <p:cNvPr id="14" name="Rectangle 13">
            <a:extLst>
              <a:ext uri="{FF2B5EF4-FFF2-40B4-BE49-F238E27FC236}">
                <a16:creationId xmlns:a16="http://schemas.microsoft.com/office/drawing/2014/main" id="{C20C741F-0826-4AB6-A92E-AB4EB50216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5828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8560-78C9-4CB5-BE46-05302CDA8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69461EC9-A94F-4225-B526-5C862F340F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8492750-E12D-4995-ABCB-5BB846060890}"/>
              </a:ext>
            </a:extLst>
          </p:cNvPr>
          <p:cNvSpPr>
            <a:spLocks noGrp="1"/>
          </p:cNvSpPr>
          <p:nvPr>
            <p:ph type="title"/>
          </p:nvPr>
        </p:nvSpPr>
        <p:spPr>
          <a:xfrm>
            <a:off x="252919" y="1123837"/>
            <a:ext cx="2947482" cy="4601183"/>
          </a:xfrm>
        </p:spPr>
        <p:txBody>
          <a:bodyPr rtlCol="0">
            <a:normAutofit/>
          </a:bodyPr>
          <a:lstStyle/>
          <a:p>
            <a:pPr rtl="0"/>
            <a:r>
              <a:rPr lang="fr-FR" dirty="0" smtClean="0"/>
              <a:t>SOMMAIRE</a:t>
            </a:r>
            <a:endParaRPr lang="fr-FR" dirty="0"/>
          </a:p>
        </p:txBody>
      </p:sp>
      <p:sp>
        <p:nvSpPr>
          <p:cNvPr id="14" name="Rectangle 13">
            <a:extLst>
              <a:ext uri="{FF2B5EF4-FFF2-40B4-BE49-F238E27FC236}">
                <a16:creationId xmlns:a16="http://schemas.microsoft.com/office/drawing/2014/main" id="{D87160F7-FCB2-48B7-8BB8-BEFF45F6BF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9282B84-621E-4580-80B7-222118AE44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Espace réservé au contenu 3" descr="Espace réservé pour icône SmartArt ">
            <a:extLst>
              <a:ext uri="{FF2B5EF4-FFF2-40B4-BE49-F238E27FC236}">
                <a16:creationId xmlns:a16="http://schemas.microsoft.com/office/drawing/2014/main" id="{F5DF3745-CCEE-4BD3-9E49-A25F9124ACF6}"/>
              </a:ext>
            </a:extLst>
          </p:cNvPr>
          <p:cNvGraphicFramePr>
            <a:graphicFrameLocks noGrp="1"/>
          </p:cNvGraphicFramePr>
          <p:nvPr>
            <p:ph idx="1"/>
            <p:extLst>
              <p:ext uri="{D42A27DB-BD31-4B8C-83A1-F6EECF244321}">
                <p14:modId xmlns:p14="http://schemas.microsoft.com/office/powerpoint/2010/main" val="742402762"/>
              </p:ext>
            </p:extLst>
          </p:nvPr>
        </p:nvGraphicFramePr>
        <p:xfrm>
          <a:off x="3689218" y="754142"/>
          <a:ext cx="7873107" cy="53357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5916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028" name="Picture 4" descr="Bombardier Aéronautique avait déjà annoncé diverses mesures visant à réduire ses coût, mais cela était encore insuffis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2637"/>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72110722-2775-4A70-8182-7C215D42C9B2}"/>
              </a:ext>
            </a:extLst>
          </p:cNvPr>
          <p:cNvSpPr>
            <a:spLocks noGrp="1"/>
          </p:cNvSpPr>
          <p:nvPr>
            <p:ph type="title"/>
          </p:nvPr>
        </p:nvSpPr>
        <p:spPr>
          <a:xfrm>
            <a:off x="8895775" y="1123837"/>
            <a:ext cx="2947482" cy="4601183"/>
          </a:xfrm>
        </p:spPr>
        <p:txBody>
          <a:bodyPr rtlCol="0">
            <a:normAutofit/>
          </a:bodyPr>
          <a:lstStyle/>
          <a:p>
            <a:pPr lvl="0">
              <a:lnSpc>
                <a:spcPct val="100000"/>
              </a:lnSpc>
              <a:defRPr b="1"/>
            </a:pPr>
            <a:r>
              <a:rPr lang="fr-FR" dirty="0" smtClean="0"/>
              <a:t>     Qui suis-je?</a:t>
            </a:r>
            <a:endParaRPr lang="fr-FR" dirty="0"/>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Espace réservé au contenu 7" descr="Graphique">
            <a:extLst>
              <a:ext uri="{FF2B5EF4-FFF2-40B4-BE49-F238E27FC236}">
                <a16:creationId xmlns:a16="http://schemas.microsoft.com/office/drawing/2014/main" id="{20C180B3-FF82-4BC4-AA2E-E7DF3EF96D83}"/>
              </a:ext>
            </a:extLst>
          </p:cNvPr>
          <p:cNvGraphicFramePr>
            <a:graphicFrameLocks noGrp="1"/>
          </p:cNvGraphicFramePr>
          <p:nvPr>
            <p:ph idx="1"/>
            <p:extLst>
              <p:ext uri="{D42A27DB-BD31-4B8C-83A1-F6EECF244321}">
                <p14:modId xmlns:p14="http://schemas.microsoft.com/office/powerpoint/2010/main" val="1883634403"/>
              </p:ext>
            </p:extLst>
          </p:nvPr>
        </p:nvGraphicFramePr>
        <p:xfrm>
          <a:off x="4601021" y="757325"/>
          <a:ext cx="3559236" cy="5318899"/>
        </p:xfrm>
        <a:graphic>
          <a:graphicData uri="http://schemas.openxmlformats.org/drawingml/2006/chart">
            <c:chart xmlns:c="http://schemas.openxmlformats.org/drawingml/2006/chart" xmlns:r="http://schemas.openxmlformats.org/officeDocument/2006/relationships" r:id="rId4"/>
          </a:graphicData>
        </a:graphic>
      </p:graphicFrame>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4601021" cy="6852636"/>
          </a:xfrm>
          <a:prstGeom prst="rect">
            <a:avLst/>
          </a:prstGeom>
        </p:spPr>
      </p:pic>
    </p:spTree>
    <p:extLst>
      <p:ext uri="{BB962C8B-B14F-4D97-AF65-F5344CB8AC3E}">
        <p14:creationId xmlns:p14="http://schemas.microsoft.com/office/powerpoint/2010/main" val="255286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72AC46CB-E41C-431E-B498-6295C0C5E3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254"/>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DFE1F858-2A30-4F73-962A-B70A9326A7C2}"/>
              </a:ext>
            </a:extLst>
          </p:cNvPr>
          <p:cNvSpPr>
            <a:spLocks noGrp="1"/>
          </p:cNvSpPr>
          <p:nvPr>
            <p:ph type="title"/>
          </p:nvPr>
        </p:nvSpPr>
        <p:spPr>
          <a:xfrm>
            <a:off x="289248" y="1123837"/>
            <a:ext cx="4998963" cy="1255469"/>
          </a:xfrm>
        </p:spPr>
        <p:txBody>
          <a:bodyPr rtlCol="0">
            <a:normAutofit/>
          </a:bodyPr>
          <a:lstStyle/>
          <a:p>
            <a:pPr rtl="0"/>
            <a:r>
              <a:rPr lang="fr-FR" dirty="0" smtClean="0"/>
              <a:t>Ma formation</a:t>
            </a:r>
            <a:endParaRPr lang="fr-FR" dirty="0"/>
          </a:p>
        </p:txBody>
      </p:sp>
      <p:pic>
        <p:nvPicPr>
          <p:cNvPr id="6" name="Image 5">
            <a:extLst>
              <a:ext uri="{FF2B5EF4-FFF2-40B4-BE49-F238E27FC236}">
                <a16:creationId xmlns:a16="http://schemas.microsoft.com/office/drawing/2014/main" id="{6F523839-0F2B-44C9-82BE-A2C19B244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1626" y="759254"/>
            <a:ext cx="6590374" cy="5330951"/>
          </a:xfrm>
          <a:prstGeom prst="rect">
            <a:avLst/>
          </a:prstGeom>
        </p:spPr>
      </p:pic>
      <p:graphicFrame>
        <p:nvGraphicFramePr>
          <p:cNvPr id="8" name="Espace réservé au contenu 3">
            <a:extLst>
              <a:ext uri="{FF2B5EF4-FFF2-40B4-BE49-F238E27FC236}">
                <a16:creationId xmlns:a16="http://schemas.microsoft.com/office/drawing/2014/main" id="{A05B4907-7FD5-4AF0-9CD3-4E93038B9B61}"/>
              </a:ext>
            </a:extLst>
          </p:cNvPr>
          <p:cNvGraphicFramePr>
            <a:graphicFrameLocks noGrp="1"/>
          </p:cNvGraphicFramePr>
          <p:nvPr>
            <p:ph idx="1"/>
            <p:extLst>
              <p:ext uri="{D42A27DB-BD31-4B8C-83A1-F6EECF244321}">
                <p14:modId xmlns:p14="http://schemas.microsoft.com/office/powerpoint/2010/main" val="905565718"/>
              </p:ext>
            </p:extLst>
          </p:nvPr>
        </p:nvGraphicFramePr>
        <p:xfrm>
          <a:off x="287811" y="2596756"/>
          <a:ext cx="5000400" cy="3276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9689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Mon expérience </a:t>
            </a:r>
            <a:r>
              <a:rPr lang="fr-FR" sz="3500" dirty="0"/>
              <a:t>professionnelle</a:t>
            </a:r>
            <a:r>
              <a:rPr lang="fr-FR" dirty="0"/>
              <a:t/>
            </a:r>
            <a:br>
              <a:rPr lang="fr-FR" dirty="0"/>
            </a:br>
            <a:endParaRPr lang="fr-FR" dirty="0"/>
          </a:p>
        </p:txBody>
      </p:sp>
      <p:sp>
        <p:nvSpPr>
          <p:cNvPr id="3" name="Espace réservé du contenu 2"/>
          <p:cNvSpPr>
            <a:spLocks noGrp="1"/>
          </p:cNvSpPr>
          <p:nvPr>
            <p:ph idx="1"/>
          </p:nvPr>
        </p:nvSpPr>
        <p:spPr>
          <a:xfrm>
            <a:off x="4171020" y="2340864"/>
            <a:ext cx="7315200" cy="2167128"/>
          </a:xfrm>
          <a:noFill/>
          <a:ln>
            <a:noFill/>
          </a:ln>
        </p:spPr>
        <p:txBody>
          <a:bodyPr>
            <a:normAutofit/>
          </a:bodyPr>
          <a:lstStyle/>
          <a:p>
            <a:pPr marL="0" indent="0">
              <a:buNone/>
            </a:pPr>
            <a:r>
              <a:rPr lang="fr-FR" dirty="0" smtClean="0">
                <a:solidFill>
                  <a:srgbClr val="FF0000"/>
                </a:solidFill>
              </a:rPr>
              <a:t>Septembre 2022</a:t>
            </a:r>
          </a:p>
          <a:p>
            <a:pPr marL="0" indent="0">
              <a:buNone/>
            </a:pPr>
            <a:r>
              <a:rPr lang="fr-FR" dirty="0" smtClean="0">
                <a:solidFill>
                  <a:srgbClr val="FF0000"/>
                </a:solidFill>
              </a:rPr>
              <a:t>Animation des journées d’intégration à l’université Mundiapolis pendant lesquelles j’ai eu l’occasion </a:t>
            </a:r>
            <a:r>
              <a:rPr lang="fr-FR" dirty="0">
                <a:solidFill>
                  <a:srgbClr val="FF0000"/>
                </a:solidFill>
              </a:rPr>
              <a:t>d’ accueillir </a:t>
            </a:r>
            <a:r>
              <a:rPr lang="fr-FR" dirty="0" smtClean="0">
                <a:solidFill>
                  <a:srgbClr val="FF0000"/>
                </a:solidFill>
              </a:rPr>
              <a:t>et d’orienter les étudiants mais aussi d’animer des jeux de développement personnel.</a:t>
            </a:r>
            <a:endParaRPr lang="fr-FR" dirty="0">
              <a:solidFill>
                <a:srgbClr val="FF0000"/>
              </a:solidFill>
            </a:endParaRPr>
          </a:p>
        </p:txBody>
      </p:sp>
    </p:spTree>
    <p:extLst>
      <p:ext uri="{BB962C8B-B14F-4D97-AF65-F5344CB8AC3E}">
        <p14:creationId xmlns:p14="http://schemas.microsoft.com/office/powerpoint/2010/main" val="224543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Mes qualités</a:t>
            </a:r>
            <a:endParaRPr lang="fr-FR" dirty="0"/>
          </a:p>
        </p:txBody>
      </p:sp>
      <p:sp>
        <p:nvSpPr>
          <p:cNvPr id="3" name="Espace réservé du contenu 2"/>
          <p:cNvSpPr>
            <a:spLocks noGrp="1"/>
          </p:cNvSpPr>
          <p:nvPr>
            <p:ph idx="1"/>
          </p:nvPr>
        </p:nvSpPr>
        <p:spPr/>
        <p:txBody>
          <a:bodyPr/>
          <a:lstStyle/>
          <a:p>
            <a:r>
              <a:rPr lang="fr-FR" dirty="0" smtClean="0"/>
              <a:t>Leadership</a:t>
            </a:r>
          </a:p>
          <a:p>
            <a:r>
              <a:rPr lang="fr-FR" dirty="0" smtClean="0"/>
              <a:t>Responsable</a:t>
            </a:r>
          </a:p>
          <a:p>
            <a:r>
              <a:rPr lang="fr-FR" dirty="0" smtClean="0"/>
              <a:t>Créatif</a:t>
            </a:r>
          </a:p>
          <a:p>
            <a:r>
              <a:rPr lang="fr-FR" dirty="0" smtClean="0"/>
              <a:t>Déterminer</a:t>
            </a:r>
          </a:p>
          <a:p>
            <a:r>
              <a:rPr lang="fr-FR" dirty="0" smtClean="0"/>
              <a:t>À l’</a:t>
            </a:r>
            <a:r>
              <a:rPr lang="fr-FR" dirty="0"/>
              <a:t>é</a:t>
            </a:r>
            <a:r>
              <a:rPr lang="fr-FR" dirty="0" smtClean="0"/>
              <a:t>coute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583" y="1769364"/>
            <a:ext cx="4514850" cy="2971800"/>
          </a:xfrm>
          <a:prstGeom prst="rect">
            <a:avLst/>
          </a:prstGeom>
        </p:spPr>
      </p:pic>
    </p:spTree>
    <p:extLst>
      <p:ext uri="{BB962C8B-B14F-4D97-AF65-F5344CB8AC3E}">
        <p14:creationId xmlns:p14="http://schemas.microsoft.com/office/powerpoint/2010/main" val="377755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b="-20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500" dirty="0" smtClean="0"/>
              <a:t>Pourquoi l’aéronautique?</a:t>
            </a:r>
            <a:endParaRPr lang="fr-FR" sz="3500" dirty="0"/>
          </a:p>
        </p:txBody>
      </p:sp>
      <p:sp>
        <p:nvSpPr>
          <p:cNvPr id="3" name="Espace réservé du contenu 2"/>
          <p:cNvSpPr>
            <a:spLocks noGrp="1"/>
          </p:cNvSpPr>
          <p:nvPr>
            <p:ph idx="1"/>
          </p:nvPr>
        </p:nvSpPr>
        <p:spPr/>
        <p:txBody>
          <a:bodyPr/>
          <a:lstStyle/>
          <a:p>
            <a:r>
              <a:rPr lang="fr-FR" dirty="0" smtClean="0">
                <a:solidFill>
                  <a:schemeClr val="bg1"/>
                </a:solidFill>
              </a:rPr>
              <a:t>Depuis ma plus tendre enfance j’ai toujours été passionné par tout ce qui est en rapport avec l’espace d’où mon rêve était celui de devenir astronaute. Cependant, mon amour pour ma patrie lui aussi à très tôt fait surface dans ma vie et l’ambition de me mettre à son service tout aussi bien. Ne trouvant pas le moyen de lier ma passion à mon devoir je suis descendu d’un étage et suis passé de l’espace au ciel c’est-à-dire l’aéronautique tout aussi passionnante que l’aérospatiale. M’étant rendu compte que mon pays ne dispose malheureusement pas de compagnie aérienne, je me suis fixé comme objectif d’impulser ce mouvement afin d’être un acteur majeur à la création de cette dernière.  </a:t>
            </a:r>
            <a:endParaRPr lang="fr-FR" dirty="0">
              <a:solidFill>
                <a:schemeClr val="bg1"/>
              </a:solidFill>
            </a:endParaRPr>
          </a:p>
        </p:txBody>
      </p:sp>
    </p:spTree>
    <p:extLst>
      <p:ext uri="{BB962C8B-B14F-4D97-AF65-F5344CB8AC3E}">
        <p14:creationId xmlns:p14="http://schemas.microsoft.com/office/powerpoint/2010/main" val="2370216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b="-20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0">
              <a:defRPr b="1"/>
            </a:pPr>
            <a:r>
              <a:rPr lang="fr-FR" sz="3400" dirty="0"/>
              <a:t>Mon  projet professionnelle</a:t>
            </a:r>
            <a:endParaRPr lang="fr-FR" sz="3400" dirty="0"/>
          </a:p>
        </p:txBody>
      </p:sp>
      <p:sp>
        <p:nvSpPr>
          <p:cNvPr id="3" name="Espace réservé du contenu 2"/>
          <p:cNvSpPr>
            <a:spLocks noGrp="1"/>
          </p:cNvSpPr>
          <p:nvPr>
            <p:ph idx="1"/>
          </p:nvPr>
        </p:nvSpPr>
        <p:spPr/>
        <p:txBody>
          <a:bodyPr/>
          <a:lstStyle/>
          <a:p>
            <a:r>
              <a:rPr lang="fr-FR" dirty="0">
                <a:solidFill>
                  <a:schemeClr val="bg1"/>
                </a:solidFill>
              </a:rPr>
              <a:t>Après avoir reçus mon diplôme j’aurai le choix entre continuer mes études dans l’aérospatiale, le pilotage et le management de projet aéronautique et spatial ou de trouver un travail dans le domaine de la maintenance aéronautique . Mes souhaits sont plus axés dans la quête d’un travail. Les maintenanciers en aéronautique sont comme des “médecins” dès avions. Ils se chargent de l’entretien des avions , hélicoptères et sont en charges d’une équipe de technicien. Pour cela, il me faut avoir principalement une bonne maîtrise des méthodes de contrôle non-destructif, les matériaux utilisés et des différents types d’avions. Vu qu’ils sont en charges des équipes il me faut encore développer mon leadership. C’est pourquoi durant mes stages en entreprise je demanderai à occuper le poste de maintenancier en aéronautique. Ainsi, j’aurai plus de connaissance et plus d’expérience dans le domaine . Mes objectifs et mes ambitions sont grands, vastes et pour les atteindre je compte faire tout se qui ai en mon pouvoir . Toute fois, après l’obtention de mon diplôme je vais démarrer par ce qui vient d’être dit .</a:t>
            </a:r>
          </a:p>
        </p:txBody>
      </p:sp>
    </p:spTree>
    <p:extLst>
      <p:ext uri="{BB962C8B-B14F-4D97-AF65-F5344CB8AC3E}">
        <p14:creationId xmlns:p14="http://schemas.microsoft.com/office/powerpoint/2010/main" val="3094309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DE6BEBC3-6A99-4A53-9835-9875E08415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F993299F-3E8A-4BF7-9C3D-B9F22CF94C4E}"/>
              </a:ext>
            </a:extLst>
          </p:cNvPr>
          <p:cNvSpPr>
            <a:spLocks noGrp="1"/>
          </p:cNvSpPr>
          <p:nvPr>
            <p:ph type="ctrTitle"/>
          </p:nvPr>
        </p:nvSpPr>
        <p:spPr>
          <a:xfrm>
            <a:off x="1069848" y="2148840"/>
            <a:ext cx="7315200" cy="2130552"/>
          </a:xfrm>
        </p:spPr>
        <p:txBody>
          <a:bodyPr rtlCol="0">
            <a:normAutofit/>
          </a:bodyPr>
          <a:lstStyle/>
          <a:p>
            <a:pPr rtl="0"/>
            <a:r>
              <a:rPr lang="fr-FR" sz="7500" dirty="0" smtClean="0"/>
              <a:t>          Merci</a:t>
            </a:r>
            <a:endParaRPr lang="fr-FR" sz="7500"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816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dr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541854-87B3-4953-A183-EF3BD285377B}">
  <ds:schemaRefs>
    <ds:schemaRef ds:uri="http://schemas.microsoft.com/office/2006/documentManagement/types"/>
    <ds:schemaRef ds:uri="http://www.w3.org/XML/1998/namespace"/>
    <ds:schemaRef ds:uri="71af3243-3dd4-4a8d-8c0d-dd76da1f02a5"/>
    <ds:schemaRef ds:uri="http://purl.org/dc/terms/"/>
    <ds:schemaRef ds:uri="http://schemas.microsoft.com/office/infopath/2007/PartnerControls"/>
    <ds:schemaRef ds:uri="http://purl.org/dc/elements/1.1/"/>
    <ds:schemaRef ds:uri="16c05727-aa75-4e4a-9b5f-8a80a116589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577E783-5AB8-45E6-9E56-AE4007523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B9BFA2-1FA5-44A1-B975-10D6BF58EC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d’architecture</Template>
  <TotalTime>0</TotalTime>
  <Words>448</Words>
  <Application>Microsoft Office PowerPoint</Application>
  <PresentationFormat>Grand écran</PresentationFormat>
  <Paragraphs>45</Paragraphs>
  <Slides>9</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Corbel</vt:lpstr>
      <vt:lpstr>Wingdings 2</vt:lpstr>
      <vt:lpstr>Cadre</vt:lpstr>
      <vt:lpstr>Présentation professionnelle </vt:lpstr>
      <vt:lpstr>SOMMAIRE</vt:lpstr>
      <vt:lpstr>     Qui suis-je?</vt:lpstr>
      <vt:lpstr>Ma formation</vt:lpstr>
      <vt:lpstr>Mon expérience professionnelle </vt:lpstr>
      <vt:lpstr>Mes qualités</vt:lpstr>
      <vt:lpstr>Pourquoi l’aéronautique?</vt:lpstr>
      <vt:lpstr>Mon  projet professionnelle</vt:lpstr>
      <vt:lpstr>          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2023-02-02T10:32:20Z</dcterms:created>
  <dcterms:modified xsi:type="dcterms:W3CDTF">2023-02-02T12:59:33Z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