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Medium" panose="000006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72545">
            <a:off x="-2856714" y="-5442448"/>
            <a:ext cx="10578966" cy="11421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2008875" y="-702589"/>
            <a:ext cx="17375562" cy="18435609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814541" y="6805562"/>
            <a:ext cx="2452748" cy="245273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16666" b="-16666"/>
              </a:stretch>
            </a:blip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316730">
            <a:off x="-1381685" y="6286113"/>
            <a:ext cx="7628908" cy="66371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506201" y="6841674"/>
            <a:ext cx="293835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Poppins Medium"/>
              </a:rPr>
              <a:t>SYLLA Aminata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859146" y="2656219"/>
            <a:ext cx="12569707" cy="3806087"/>
            <a:chOff x="137447" y="106527"/>
            <a:chExt cx="16759610" cy="5074783"/>
          </a:xfrm>
        </p:grpSpPr>
        <p:sp>
          <p:nvSpPr>
            <p:cNvPr id="9" name="TextBox 9"/>
            <p:cNvSpPr txBox="1"/>
            <p:nvPr/>
          </p:nvSpPr>
          <p:spPr>
            <a:xfrm>
              <a:off x="137447" y="106527"/>
              <a:ext cx="16759610" cy="4170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99"/>
                </a:lnSpc>
              </a:pPr>
              <a:r>
                <a:rPr lang="en-US" sz="1099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PROJET PROFESSIONNEL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79619" y="4473708"/>
              <a:ext cx="1600037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fleur, plante, pâquerette&#10;&#10;Description générée automatiquement">
            <a:extLst>
              <a:ext uri="{FF2B5EF4-FFF2-40B4-BE49-F238E27FC236}">
                <a16:creationId xmlns:a16="http://schemas.microsoft.com/office/drawing/2014/main" id="{7B2A51F4-43F1-0233-A6CA-34FF9BDEC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8328311" y="1086079"/>
            <a:ext cx="3423987" cy="30317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071283" y="5143500"/>
            <a:ext cx="2391481" cy="14174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998198" y="7181191"/>
            <a:ext cx="2015659" cy="19643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11895387" y="6505973"/>
            <a:ext cx="1794555" cy="29729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787807" y="4607352"/>
            <a:ext cx="3471493" cy="229986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5400000">
            <a:off x="8488355" y="3859712"/>
            <a:ext cx="2924840" cy="23179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2343170" y="1028700"/>
            <a:ext cx="2239189" cy="114198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5020111" y="2170686"/>
            <a:ext cx="2092624" cy="223918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1290585" y="2284323"/>
            <a:ext cx="3428310" cy="212555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020111" y="1086079"/>
            <a:ext cx="2239189" cy="102722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flipV="1">
            <a:off x="8335468" y="6560996"/>
            <a:ext cx="2970743" cy="258454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1290585" y="1800631"/>
            <a:ext cx="1375351" cy="132377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1028700"/>
            <a:ext cx="604797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8373" y="3089701"/>
            <a:ext cx="7147891" cy="2706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9"/>
              </a:lnSpc>
            </a:pPr>
            <a:r>
              <a:rPr lang="en-US" sz="36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Présentation </a:t>
            </a:r>
          </a:p>
          <a:p>
            <a:pPr>
              <a:lnSpc>
                <a:spcPts val="5449"/>
              </a:lnSpc>
            </a:pPr>
            <a:r>
              <a:rPr lang="en-US" sz="36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Formation</a:t>
            </a:r>
          </a:p>
          <a:p>
            <a:pPr>
              <a:lnSpc>
                <a:spcPts val="5449"/>
              </a:lnSpc>
            </a:pPr>
            <a:r>
              <a:rPr lang="en-US" sz="36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Expérience professionnelle</a:t>
            </a:r>
          </a:p>
          <a:p>
            <a:pPr marL="0" lvl="0" indent="0">
              <a:lnSpc>
                <a:spcPts val="5449"/>
              </a:lnSpc>
            </a:pPr>
            <a:r>
              <a:rPr lang="en-US" sz="36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Projet professionnel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356616">
            <a:off x="-1780591" y="-7086143"/>
            <a:ext cx="22856984" cy="1728819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97695" y="1047750"/>
            <a:ext cx="392597" cy="39259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2319981" y="4570006"/>
            <a:ext cx="4344840" cy="458984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7053664" y="4570006"/>
            <a:ext cx="4344840" cy="45898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11623179" y="4570006"/>
            <a:ext cx="4344840" cy="458984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667029" y="5149057"/>
            <a:ext cx="3815135" cy="1960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Diplôme du brevet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d'études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premier cycle (BEPC)</a:t>
            </a:r>
          </a:p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institution Sainte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Conakry- Guinée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40552" y="5149057"/>
            <a:ext cx="3771063" cy="243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Diplôme du baccalauréat : option sciences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mathématiques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317"/>
              </a:lnSpc>
            </a:pPr>
            <a:r>
              <a:rPr lang="en-US" sz="255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</a:p>
          <a:p>
            <a:pPr algn="ctr">
              <a:lnSpc>
                <a:spcPts val="3317"/>
              </a:lnSpc>
            </a:pPr>
            <a:r>
              <a:rPr lang="en-US" sz="255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institution </a:t>
            </a:r>
            <a:r>
              <a:rPr lang="en-US" sz="255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sainte</a:t>
            </a:r>
            <a:r>
              <a:rPr lang="en-US" sz="255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Marie</a:t>
            </a:r>
          </a:p>
          <a:p>
            <a:pPr algn="ctr">
              <a:lnSpc>
                <a:spcPts val="3317"/>
              </a:lnSpc>
            </a:pPr>
            <a:r>
              <a:rPr lang="en-US" sz="255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Conakry - Guinée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70003" y="5114925"/>
            <a:ext cx="3815135" cy="1960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Management et gestion des entreprises </a:t>
            </a:r>
          </a:p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2020-2023</a:t>
            </a:r>
          </a:p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Mundiapolis Casablanca - Maroc.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943807" y="1244049"/>
            <a:ext cx="14400386" cy="1972218"/>
            <a:chOff x="0" y="0"/>
            <a:chExt cx="19200515" cy="262962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9200515" cy="1966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19"/>
                </a:lnSpc>
              </a:pPr>
              <a:r>
                <a:rPr lang="en-US" sz="9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FORAMTION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273841" y="2004148"/>
              <a:ext cx="13101764" cy="625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les </a:t>
              </a:r>
              <a:r>
                <a:rPr lang="en-US" sz="2999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différents</a:t>
              </a:r>
              <a:r>
                <a:rPr lang="en-US" sz="299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diplômes</a:t>
              </a:r>
              <a:r>
                <a:rPr lang="en-US" sz="299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obtenus</a:t>
              </a:r>
              <a:r>
                <a:rPr lang="en-US" sz="299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672942" flipV="1">
            <a:off x="3513478" y="-1227292"/>
            <a:ext cx="7315200" cy="36043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241892">
            <a:off x="11698942" y="5276974"/>
            <a:ext cx="8218989" cy="872041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04937" y="3827014"/>
            <a:ext cx="12708400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16"/>
              </a:lnSpc>
            </a:pPr>
            <a:r>
              <a:rPr lang="en-US" sz="95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EXPÉRIENCE PROFESSIONNELE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829464">
            <a:off x="-3126779" y="-3856237"/>
            <a:ext cx="9856415" cy="1064120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16911" y="2447005"/>
            <a:ext cx="6963692" cy="6059351"/>
            <a:chOff x="0" y="0"/>
            <a:chExt cx="9284923" cy="807913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15522" r="15522"/>
            <a:stretch>
              <a:fillRect/>
            </a:stretch>
          </p:blipFill>
          <p:spPr>
            <a:xfrm>
              <a:off x="0" y="0"/>
              <a:ext cx="9284923" cy="8079134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0212905" y="4108820"/>
            <a:ext cx="6992182" cy="496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ma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deuxième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année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j'ai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fait un stage en transit pour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métier et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aussi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pouvoir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décider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8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Missions du stage</a:t>
            </a:r>
          </a:p>
          <a:p>
            <a:pPr marL="647698" lvl="1" indent="-323849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Ouverture de dossiers des clients</a:t>
            </a:r>
          </a:p>
          <a:p>
            <a:pPr marL="647698" lvl="1" indent="-323849">
              <a:lnSpc>
                <a:spcPts val="3899"/>
              </a:lnSpc>
              <a:buFont typeface="Arial"/>
              <a:buChar char="•"/>
            </a:pP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DDI</a:t>
            </a:r>
          </a:p>
          <a:p>
            <a:pPr marL="647698" lvl="1" indent="-323849">
              <a:lnSpc>
                <a:spcPts val="3899"/>
              </a:lnSpc>
              <a:buFont typeface="Arial"/>
              <a:buChar char="•"/>
            </a:pP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dossier à la douane</a:t>
            </a:r>
          </a:p>
          <a:p>
            <a:pPr>
              <a:lnSpc>
                <a:spcPts val="38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178143">
            <a:off x="14135740" y="6221291"/>
            <a:ext cx="6982142" cy="457013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67118" y="2191226"/>
            <a:ext cx="6883756" cy="2146859"/>
            <a:chOff x="0" y="0"/>
            <a:chExt cx="9178342" cy="2862479"/>
          </a:xfrm>
        </p:grpSpPr>
        <p:sp>
          <p:nvSpPr>
            <p:cNvPr id="8" name="TextBox 8"/>
            <p:cNvSpPr txBox="1"/>
            <p:nvPr/>
          </p:nvSpPr>
          <p:spPr>
            <a:xfrm>
              <a:off x="0" y="2380514"/>
              <a:ext cx="9178342" cy="40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662"/>
                </a:lnSpc>
              </a:pPr>
              <a:r>
                <a:rPr lang="en-US" sz="1775">
                  <a:solidFill>
                    <a:srgbClr val="000000"/>
                  </a:solidFill>
                  <a:latin typeface="Poppins Light"/>
                </a:rPr>
                <a:t>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604"/>
              <a:ext cx="9178342" cy="1907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2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</a:t>
              </a:r>
            </a:p>
            <a:p>
              <a:pPr>
                <a:lnSpc>
                  <a:spcPts val="3607"/>
                </a:lnSpc>
              </a:pPr>
              <a:r>
                <a:rPr lang="en-US" sz="2774" dirty="0">
                  <a:solidFill>
                    <a:srgbClr val="FF57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 ITB LTD Transit </a:t>
              </a:r>
            </a:p>
            <a:p>
              <a:pPr>
                <a:lnSpc>
                  <a:spcPts val="3607"/>
                </a:lnSpc>
              </a:pPr>
              <a:r>
                <a:rPr lang="en-US" sz="2774" dirty="0">
                  <a:solidFill>
                    <a:srgbClr val="FF575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Conakry- Guinée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829464">
            <a:off x="-3126779" y="-3856237"/>
            <a:ext cx="9856415" cy="1064120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594108"/>
            <a:ext cx="6963692" cy="6059351"/>
            <a:chOff x="0" y="0"/>
            <a:chExt cx="9284923" cy="807913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11673" r="11673"/>
            <a:stretch>
              <a:fillRect/>
            </a:stretch>
          </p:blipFill>
          <p:spPr>
            <a:xfrm>
              <a:off x="0" y="0"/>
              <a:ext cx="9284923" cy="8079134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0098445" y="1352610"/>
            <a:ext cx="7528366" cy="1992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</a:pPr>
            <a:r>
              <a:rPr lang="en-US" sz="3638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Comptabilité</a:t>
            </a:r>
            <a:endParaRPr lang="en-US" sz="363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90"/>
              </a:lnSpc>
            </a:pPr>
            <a:r>
              <a:rPr lang="en-US" sz="2838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en-US" sz="2838" dirty="0" err="1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Auditeurs</a:t>
            </a:r>
            <a:r>
              <a:rPr lang="en-US" sz="2838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38" dirty="0" err="1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Associés</a:t>
            </a:r>
            <a:r>
              <a:rPr lang="en-US" sz="2838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Afrique (A2A)</a:t>
            </a:r>
          </a:p>
          <a:p>
            <a:pPr>
              <a:lnSpc>
                <a:spcPts val="3690"/>
              </a:lnSpc>
            </a:pPr>
            <a:r>
              <a:rPr lang="en-US" sz="2838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Conakry- Guinée</a:t>
            </a:r>
          </a:p>
          <a:p>
            <a:pPr>
              <a:lnSpc>
                <a:spcPts val="3690"/>
              </a:lnSpc>
            </a:pPr>
            <a:endParaRPr lang="en-US" sz="2838" dirty="0">
              <a:solidFill>
                <a:srgbClr val="FF57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64232" y="3646467"/>
            <a:ext cx="7595068" cy="546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ma première année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j'ai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l'opportunité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réaliser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stage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d'observation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comptabilité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dans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l'un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meilleurs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cabinets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d'expertise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Guinée.</a:t>
            </a:r>
          </a:p>
          <a:p>
            <a:pPr>
              <a:lnSpc>
                <a:spcPts val="38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Missions du stage :</a:t>
            </a:r>
          </a:p>
          <a:p>
            <a:pPr>
              <a:lnSpc>
                <a:spcPts val="3899"/>
              </a:lnSpc>
            </a:pPr>
            <a:endParaRPr lang="en-US" sz="2999" dirty="0">
              <a:solidFill>
                <a:srgbClr val="FF57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698" lvl="1" indent="-323849">
              <a:lnSpc>
                <a:spcPts val="3899"/>
              </a:lnSpc>
              <a:buFont typeface="Arial"/>
              <a:buChar char="•"/>
            </a:pP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dépouillage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classage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imputation et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saisis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pièces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comptables</a:t>
            </a: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698" lvl="1" indent="-323849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Archivage</a:t>
            </a:r>
          </a:p>
          <a:p>
            <a:pPr>
              <a:lnSpc>
                <a:spcPts val="38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178143">
            <a:off x="14135740" y="6221291"/>
            <a:ext cx="6982142" cy="457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13895" y="4156203"/>
            <a:ext cx="7380525" cy="488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8179256">
            <a:off x="2965309" y="4794844"/>
            <a:ext cx="3886409" cy="40221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105739" y="1028700"/>
            <a:ext cx="10490517" cy="283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50"/>
              </a:lnSpc>
            </a:pPr>
            <a:r>
              <a:rPr lang="en-US" sz="929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PROFESSIONNEL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313805">
            <a:off x="-4923607" y="2101094"/>
            <a:ext cx="15151227" cy="100376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3640545">
            <a:off x="15281061" y="-3018337"/>
            <a:ext cx="7431815" cy="7691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152900"/>
            <a:ext cx="8348285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Poppins Medium"/>
              </a:rPr>
              <a:t>DEVENIR ANALYSTE FINANCIÈRE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98287" y="1541285"/>
            <a:ext cx="6261013" cy="68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9"/>
              </a:lnSpc>
            </a:pPr>
            <a:r>
              <a:rPr lang="en-US" sz="4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998287" y="4331909"/>
            <a:ext cx="6261013" cy="5175664"/>
            <a:chOff x="0" y="-38100"/>
            <a:chExt cx="8348017" cy="6900885"/>
          </a:xfrm>
        </p:grpSpPr>
        <p:sp>
          <p:nvSpPr>
            <p:cNvPr id="7" name="TextBox 7"/>
            <p:cNvSpPr txBox="1"/>
            <p:nvPr/>
          </p:nvSpPr>
          <p:spPr>
            <a:xfrm>
              <a:off x="0" y="1227909"/>
              <a:ext cx="8348017" cy="5634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12"/>
                </a:lnSpc>
              </a:pP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je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souhaite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faire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stages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soit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départements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financiers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d'une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entreprise ou dans un cabinet pour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apprendre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le métier </a:t>
              </a:r>
            </a:p>
            <a:p>
              <a:pPr marL="0" lvl="0" indent="0">
                <a:lnSpc>
                  <a:spcPts val="3712"/>
                </a:lnSpc>
              </a:pP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Missions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souhaitées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pour les stages</a:t>
              </a:r>
            </a:p>
            <a:p>
              <a:pPr marL="534348" lvl="1" indent="-267174">
                <a:lnSpc>
                  <a:spcPts val="3712"/>
                </a:lnSpc>
                <a:buFont typeface="Arial"/>
                <a:buChar char="•"/>
              </a:pP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des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bilans</a:t>
              </a:r>
              <a:endParaRPr lang="en-US" sz="247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4348" lvl="1" indent="-267174">
                <a:lnSpc>
                  <a:spcPts val="3712"/>
                </a:lnSpc>
                <a:buFont typeface="Arial"/>
                <a:buChar char="•"/>
              </a:pP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Participer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à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l'élaboration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bilans</a:t>
              </a:r>
              <a:endParaRPr lang="en-US" sz="247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4348" lvl="1" indent="-267174">
                <a:lnSpc>
                  <a:spcPts val="3712"/>
                </a:lnSpc>
                <a:buFont typeface="Arial"/>
                <a:buChar char="•"/>
              </a:pP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Interpréter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 </a:t>
              </a:r>
              <a:r>
                <a:rPr lang="en-US" sz="2474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valeur</a:t>
              </a:r>
              <a:r>
                <a:rPr lang="en-US" sz="247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 entreprises</a:t>
              </a:r>
            </a:p>
            <a:p>
              <a:pPr marL="0" lvl="0" indent="0">
                <a:lnSpc>
                  <a:spcPts val="3712"/>
                </a:lnSpc>
              </a:pPr>
              <a:endParaRPr lang="en-US" sz="247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>
                <a:lnSpc>
                  <a:spcPts val="3712"/>
                </a:lnSpc>
              </a:pPr>
              <a:endParaRPr lang="en-US" sz="247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348017" cy="905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89"/>
                </a:lnSpc>
              </a:pPr>
              <a:r>
                <a:rPr lang="en-US" sz="429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693671" y="2229626"/>
            <a:ext cx="6261013" cy="134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souhaite</a:t>
            </a: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spécialisé</a:t>
            </a: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finance pour ma </a:t>
            </a:r>
            <a:r>
              <a:rPr lang="en-US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troisième</a:t>
            </a: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année de </a:t>
            </a:r>
            <a:r>
              <a:rPr lang="en-US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</a:t>
            </a: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après faire un Master en finance pour </a:t>
            </a:r>
            <a:r>
              <a:rPr lang="en-US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devenir</a:t>
            </a: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analyste</a:t>
            </a:r>
            <a:r>
              <a:rPr lang="en-US" sz="2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financière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0766" y="1028700"/>
            <a:ext cx="5723663" cy="8229600"/>
            <a:chOff x="0" y="0"/>
            <a:chExt cx="7631550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6805" r="26805"/>
            <a:stretch>
              <a:fillRect/>
            </a:stretch>
          </p:blipFill>
          <p:spPr>
            <a:xfrm>
              <a:off x="0" y="0"/>
              <a:ext cx="7631550" cy="10972800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6241892" flipV="1">
            <a:off x="11341642" y="-4839795"/>
            <a:ext cx="8218989" cy="872041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076048">
            <a:off x="-2128971" y="6006123"/>
            <a:ext cx="6977297" cy="457013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573000" y="4564446"/>
            <a:ext cx="4723282" cy="246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de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travailler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l'une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plus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institutions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financières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multinationale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236231"/>
            <a:ext cx="6867578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40"/>
              </a:lnSpc>
            </a:pPr>
            <a:r>
              <a:rPr lang="en-US" sz="54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DEVENIR ANALYSTE FINANCIÉRE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249</Words>
  <Application>Microsoft Office PowerPoint</Application>
  <PresentationFormat>Personnalisé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Poppins Medium</vt:lpstr>
      <vt:lpstr>Times New Roman</vt:lpstr>
      <vt:lpstr>Calibri</vt:lpstr>
      <vt:lpstr>Poppins Light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 Rose Bleu et Jaune Organique Forme Diversité Atelier Webinaire Conférence Diaporama</dc:title>
  <cp:lastModifiedBy>Aminata Sylla</cp:lastModifiedBy>
  <cp:revision>2</cp:revision>
  <dcterms:created xsi:type="dcterms:W3CDTF">2006-08-16T00:00:00Z</dcterms:created>
  <dcterms:modified xsi:type="dcterms:W3CDTF">2023-02-01T14:33:59Z</dcterms:modified>
  <dc:identifier>DAFZVYtPM-Q</dc:identifier>
</cp:coreProperties>
</file>