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64" r:id="rId4"/>
    <p:sldId id="258" r:id="rId5"/>
    <p:sldId id="266" r:id="rId6"/>
  </p:sldIdLst>
  <p:sldSz cx="9144000" cy="5143500" type="screen16x9"/>
  <p:notesSz cx="6858000" cy="9144000"/>
  <p:embeddedFontLst>
    <p:embeddedFont>
      <p:font typeface="Fira Sans Extra Condensed Medium" charset="0"/>
      <p:regular r:id="rId8"/>
      <p:bold r:id="rId9"/>
      <p:italic r:id="rId10"/>
      <p:boldItalic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A39DA7B-4B74-4786-8135-61FA0EBDFE7C}">
  <a:tblStyle styleId="{7A39DA7B-4B74-4786-8135-61FA0EBDFE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418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6332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2e632455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2e632455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d22d139c2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d22d139c2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bfc9412d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bfc9412d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22d139c2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22d139c2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2571750"/>
            <a:ext cx="4114800" cy="14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4110175"/>
            <a:ext cx="41148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59">
          <p15:clr>
            <a:srgbClr val="EA4335"/>
          </p15:clr>
        </p15:guide>
        <p15:guide id="6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9512" y="2511159"/>
            <a:ext cx="4114800" cy="18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Parcours d’une jeune ambitieuse</a:t>
            </a:r>
            <a:endParaRPr sz="4800"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3835313" y="-1481941"/>
            <a:ext cx="6112617" cy="5760331"/>
            <a:chOff x="3759044" y="-969307"/>
            <a:chExt cx="5568568" cy="5247637"/>
          </a:xfrm>
        </p:grpSpPr>
        <p:sp>
          <p:nvSpPr>
            <p:cNvPr id="58" name="Google Shape;58;p15"/>
            <p:cNvSpPr/>
            <p:nvPr/>
          </p:nvSpPr>
          <p:spPr>
            <a:xfrm>
              <a:off x="7068262" y="1273622"/>
              <a:ext cx="514728" cy="515211"/>
            </a:xfrm>
            <a:custGeom>
              <a:avLst/>
              <a:gdLst/>
              <a:ahLst/>
              <a:cxnLst/>
              <a:rect l="l" t="t" r="r" b="b"/>
              <a:pathLst>
                <a:path w="11717" h="11728" extrusionOk="0">
                  <a:moveTo>
                    <a:pt x="5859" y="0"/>
                  </a:moveTo>
                  <a:cubicBezTo>
                    <a:pt x="2620" y="0"/>
                    <a:pt x="1" y="2631"/>
                    <a:pt x="1" y="5858"/>
                  </a:cubicBezTo>
                  <a:cubicBezTo>
                    <a:pt x="1" y="9097"/>
                    <a:pt x="2620" y="11728"/>
                    <a:pt x="5859" y="11728"/>
                  </a:cubicBezTo>
                  <a:cubicBezTo>
                    <a:pt x="9085" y="11728"/>
                    <a:pt x="11717" y="9097"/>
                    <a:pt x="11717" y="5858"/>
                  </a:cubicBezTo>
                  <a:cubicBezTo>
                    <a:pt x="11717" y="2631"/>
                    <a:pt x="9085" y="0"/>
                    <a:pt x="58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15"/>
            <p:cNvGrpSpPr/>
            <p:nvPr/>
          </p:nvGrpSpPr>
          <p:grpSpPr>
            <a:xfrm>
              <a:off x="5263177" y="-500521"/>
              <a:ext cx="4064435" cy="4064043"/>
              <a:chOff x="1988638" y="1793010"/>
              <a:chExt cx="1799378" cy="1799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1988638" y="1793010"/>
                <a:ext cx="1799378" cy="1799125"/>
              </a:xfrm>
              <a:custGeom>
                <a:avLst/>
                <a:gdLst/>
                <a:ahLst/>
                <a:cxnLst/>
                <a:rect l="l" t="t" r="r" b="b"/>
                <a:pathLst>
                  <a:path w="92513" h="92500" extrusionOk="0">
                    <a:moveTo>
                      <a:pt x="46257" y="0"/>
                    </a:moveTo>
                    <a:cubicBezTo>
                      <a:pt x="20718" y="0"/>
                      <a:pt x="1" y="20705"/>
                      <a:pt x="1" y="46244"/>
                    </a:cubicBezTo>
                    <a:cubicBezTo>
                      <a:pt x="1" y="71795"/>
                      <a:pt x="20718" y="92500"/>
                      <a:pt x="46257" y="92500"/>
                    </a:cubicBezTo>
                    <a:cubicBezTo>
                      <a:pt x="71796" y="92500"/>
                      <a:pt x="92513" y="71795"/>
                      <a:pt x="92513" y="46244"/>
                    </a:cubicBezTo>
                    <a:cubicBezTo>
                      <a:pt x="92513" y="20705"/>
                      <a:pt x="71796" y="0"/>
                      <a:pt x="4625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120880" y="1924999"/>
                <a:ext cx="1534897" cy="1534916"/>
              </a:xfrm>
              <a:custGeom>
                <a:avLst/>
                <a:gdLst/>
                <a:ahLst/>
                <a:cxnLst/>
                <a:rect l="l" t="t" r="r" b="b"/>
                <a:pathLst>
                  <a:path w="78915" h="78916" extrusionOk="0">
                    <a:moveTo>
                      <a:pt x="39458" y="1"/>
                    </a:moveTo>
                    <a:cubicBezTo>
                      <a:pt x="17705" y="1"/>
                      <a:pt x="0" y="17705"/>
                      <a:pt x="0" y="39458"/>
                    </a:cubicBezTo>
                    <a:cubicBezTo>
                      <a:pt x="0" y="61223"/>
                      <a:pt x="17705" y="78915"/>
                      <a:pt x="39458" y="78915"/>
                    </a:cubicBezTo>
                    <a:cubicBezTo>
                      <a:pt x="61210" y="78915"/>
                      <a:pt x="78915" y="61223"/>
                      <a:pt x="78915" y="39458"/>
                    </a:cubicBezTo>
                    <a:cubicBezTo>
                      <a:pt x="78915" y="17705"/>
                      <a:pt x="61210" y="1"/>
                      <a:pt x="39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252869" y="2057241"/>
                <a:ext cx="1270688" cy="1270669"/>
              </a:xfrm>
              <a:custGeom>
                <a:avLst/>
                <a:gdLst/>
                <a:ahLst/>
                <a:cxnLst/>
                <a:rect l="l" t="t" r="r" b="b"/>
                <a:pathLst>
                  <a:path w="65331" h="65330" extrusionOk="0">
                    <a:moveTo>
                      <a:pt x="32672" y="0"/>
                    </a:moveTo>
                    <a:cubicBezTo>
                      <a:pt x="14658" y="0"/>
                      <a:pt x="1" y="14657"/>
                      <a:pt x="1" y="32659"/>
                    </a:cubicBezTo>
                    <a:cubicBezTo>
                      <a:pt x="1" y="50673"/>
                      <a:pt x="14658" y="65330"/>
                      <a:pt x="32672" y="65330"/>
                    </a:cubicBezTo>
                    <a:cubicBezTo>
                      <a:pt x="50686" y="65330"/>
                      <a:pt x="65331" y="50673"/>
                      <a:pt x="65331" y="32659"/>
                    </a:cubicBezTo>
                    <a:cubicBezTo>
                      <a:pt x="65331" y="14657"/>
                      <a:pt x="50686" y="0"/>
                      <a:pt x="3267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385111" y="2189231"/>
                <a:ext cx="1006440" cy="1006460"/>
              </a:xfrm>
              <a:custGeom>
                <a:avLst/>
                <a:gdLst/>
                <a:ahLst/>
                <a:cxnLst/>
                <a:rect l="l" t="t" r="r" b="b"/>
                <a:pathLst>
                  <a:path w="51745" h="51746" extrusionOk="0">
                    <a:moveTo>
                      <a:pt x="25873" y="1"/>
                    </a:moveTo>
                    <a:cubicBezTo>
                      <a:pt x="11609" y="1"/>
                      <a:pt x="0" y="11609"/>
                      <a:pt x="0" y="25873"/>
                    </a:cubicBezTo>
                    <a:cubicBezTo>
                      <a:pt x="0" y="40137"/>
                      <a:pt x="11609" y="51745"/>
                      <a:pt x="25873" y="51745"/>
                    </a:cubicBezTo>
                    <a:cubicBezTo>
                      <a:pt x="40136" y="51745"/>
                      <a:pt x="51745" y="40137"/>
                      <a:pt x="51745" y="25873"/>
                    </a:cubicBezTo>
                    <a:cubicBezTo>
                      <a:pt x="51745" y="11609"/>
                      <a:pt x="40136" y="1"/>
                      <a:pt x="25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517334" y="2321473"/>
                <a:ext cx="741998" cy="742212"/>
              </a:xfrm>
              <a:custGeom>
                <a:avLst/>
                <a:gdLst/>
                <a:ahLst/>
                <a:cxnLst/>
                <a:rect l="l" t="t" r="r" b="b"/>
                <a:pathLst>
                  <a:path w="38149" h="38160" extrusionOk="0">
                    <a:moveTo>
                      <a:pt x="19075" y="0"/>
                    </a:moveTo>
                    <a:cubicBezTo>
                      <a:pt x="8550" y="0"/>
                      <a:pt x="1" y="8561"/>
                      <a:pt x="1" y="19074"/>
                    </a:cubicBezTo>
                    <a:cubicBezTo>
                      <a:pt x="1" y="29599"/>
                      <a:pt x="8550" y="38160"/>
                      <a:pt x="19075" y="38160"/>
                    </a:cubicBezTo>
                    <a:cubicBezTo>
                      <a:pt x="29588" y="38160"/>
                      <a:pt x="38149" y="29599"/>
                      <a:pt x="38149" y="19074"/>
                    </a:cubicBezTo>
                    <a:cubicBezTo>
                      <a:pt x="38149" y="8561"/>
                      <a:pt x="29600" y="0"/>
                      <a:pt x="19075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649343" y="2453463"/>
                <a:ext cx="477984" cy="478003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24576" extrusionOk="0">
                    <a:moveTo>
                      <a:pt x="12288" y="1"/>
                    </a:moveTo>
                    <a:cubicBezTo>
                      <a:pt x="5513" y="1"/>
                      <a:pt x="0" y="5513"/>
                      <a:pt x="0" y="12288"/>
                    </a:cubicBezTo>
                    <a:cubicBezTo>
                      <a:pt x="0" y="19063"/>
                      <a:pt x="5513" y="24575"/>
                      <a:pt x="12288" y="24575"/>
                    </a:cubicBezTo>
                    <a:cubicBezTo>
                      <a:pt x="19062" y="24575"/>
                      <a:pt x="24575" y="19063"/>
                      <a:pt x="24575" y="12288"/>
                    </a:cubicBezTo>
                    <a:cubicBezTo>
                      <a:pt x="24575" y="5513"/>
                      <a:pt x="19062" y="1"/>
                      <a:pt x="12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759044" y="-969307"/>
              <a:ext cx="3779417" cy="5247637"/>
              <a:chOff x="2436407" y="1150164"/>
              <a:chExt cx="2285293" cy="3173079"/>
            </a:xfrm>
          </p:grpSpPr>
          <p:grpSp>
            <p:nvGrpSpPr>
              <p:cNvPr id="67" name="Google Shape;67;p15"/>
              <p:cNvGrpSpPr/>
              <p:nvPr/>
            </p:nvGrpSpPr>
            <p:grpSpPr>
              <a:xfrm>
                <a:off x="2441759" y="2078770"/>
                <a:ext cx="2143931" cy="650203"/>
                <a:chOff x="1102388" y="2167699"/>
                <a:chExt cx="1795436" cy="544467"/>
              </a:xfrm>
            </p:grpSpPr>
            <p:sp>
              <p:nvSpPr>
                <p:cNvPr id="68" name="Google Shape;68;p15"/>
                <p:cNvSpPr/>
                <p:nvPr/>
              </p:nvSpPr>
              <p:spPr>
                <a:xfrm>
                  <a:off x="1658878" y="2422440"/>
                  <a:ext cx="1238946" cy="28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9" h="14896" extrusionOk="0">
                      <a:moveTo>
                        <a:pt x="370" y="0"/>
                      </a:moveTo>
                      <a:lnTo>
                        <a:pt x="0" y="1798"/>
                      </a:lnTo>
                      <a:lnTo>
                        <a:pt x="63330" y="14895"/>
                      </a:lnTo>
                      <a:lnTo>
                        <a:pt x="63699" y="13097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1102388" y="2167699"/>
                  <a:ext cx="634770" cy="411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36" h="21182" extrusionOk="0">
                      <a:moveTo>
                        <a:pt x="3477" y="1"/>
                      </a:moveTo>
                      <a:lnTo>
                        <a:pt x="9121" y="9930"/>
                      </a:lnTo>
                      <a:lnTo>
                        <a:pt x="1" y="16812"/>
                      </a:lnTo>
                      <a:lnTo>
                        <a:pt x="21170" y="21182"/>
                      </a:lnTo>
                      <a:lnTo>
                        <a:pt x="32636" y="14788"/>
                      </a:lnTo>
                      <a:lnTo>
                        <a:pt x="24647" y="4370"/>
                      </a:lnTo>
                      <a:lnTo>
                        <a:pt x="34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" name="Google Shape;70;p15"/>
              <p:cNvGrpSpPr/>
              <p:nvPr/>
            </p:nvGrpSpPr>
            <p:grpSpPr>
              <a:xfrm>
                <a:off x="2823099" y="1150164"/>
                <a:ext cx="1777250" cy="1558668"/>
                <a:chOff x="1421741" y="1394688"/>
                <a:chExt cx="1488359" cy="1305199"/>
              </a:xfrm>
            </p:grpSpPr>
            <p:sp>
              <p:nvSpPr>
                <p:cNvPr id="71" name="Google Shape;71;p15"/>
                <p:cNvSpPr/>
                <p:nvPr/>
              </p:nvSpPr>
              <p:spPr>
                <a:xfrm>
                  <a:off x="1928906" y="1857623"/>
                  <a:ext cx="981194" cy="84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7" h="43304" extrusionOk="0">
                      <a:moveTo>
                        <a:pt x="1191" y="0"/>
                      </a:moveTo>
                      <a:lnTo>
                        <a:pt x="0" y="1405"/>
                      </a:lnTo>
                      <a:lnTo>
                        <a:pt x="49256" y="43303"/>
                      </a:lnTo>
                      <a:lnTo>
                        <a:pt x="50447" y="41898"/>
                      </a:lnTo>
                      <a:lnTo>
                        <a:pt x="11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1421741" y="1394688"/>
                  <a:ext cx="575487" cy="52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88" h="27076" extrusionOk="0">
                      <a:moveTo>
                        <a:pt x="11121" y="1"/>
                      </a:moveTo>
                      <a:lnTo>
                        <a:pt x="11299" y="11419"/>
                      </a:lnTo>
                      <a:lnTo>
                        <a:pt x="0" y="13086"/>
                      </a:lnTo>
                      <a:lnTo>
                        <a:pt x="16467" y="27075"/>
                      </a:lnTo>
                      <a:lnTo>
                        <a:pt x="29587" y="26980"/>
                      </a:lnTo>
                      <a:lnTo>
                        <a:pt x="27587" y="14002"/>
                      </a:lnTo>
                      <a:lnTo>
                        <a:pt x="1112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73;p15"/>
              <p:cNvGrpSpPr/>
              <p:nvPr/>
            </p:nvGrpSpPr>
            <p:grpSpPr>
              <a:xfrm rot="10740114" flipH="1">
                <a:off x="2441907" y="2729141"/>
                <a:ext cx="2143897" cy="650193"/>
                <a:chOff x="1102388" y="2167699"/>
                <a:chExt cx="1795436" cy="544467"/>
              </a:xfrm>
            </p:grpSpPr>
            <p:sp>
              <p:nvSpPr>
                <p:cNvPr id="74" name="Google Shape;74;p15"/>
                <p:cNvSpPr/>
                <p:nvPr/>
              </p:nvSpPr>
              <p:spPr>
                <a:xfrm>
                  <a:off x="1658878" y="2422440"/>
                  <a:ext cx="1238946" cy="28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9" h="14896" extrusionOk="0">
                      <a:moveTo>
                        <a:pt x="370" y="0"/>
                      </a:moveTo>
                      <a:lnTo>
                        <a:pt x="0" y="1798"/>
                      </a:lnTo>
                      <a:lnTo>
                        <a:pt x="63330" y="14895"/>
                      </a:lnTo>
                      <a:lnTo>
                        <a:pt x="63699" y="13097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1102388" y="2167699"/>
                  <a:ext cx="634770" cy="411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36" h="21182" extrusionOk="0">
                      <a:moveTo>
                        <a:pt x="3477" y="1"/>
                      </a:moveTo>
                      <a:lnTo>
                        <a:pt x="9121" y="9930"/>
                      </a:lnTo>
                      <a:lnTo>
                        <a:pt x="1" y="16812"/>
                      </a:lnTo>
                      <a:lnTo>
                        <a:pt x="21170" y="21182"/>
                      </a:lnTo>
                      <a:lnTo>
                        <a:pt x="32636" y="14788"/>
                      </a:lnTo>
                      <a:lnTo>
                        <a:pt x="24647" y="4370"/>
                      </a:lnTo>
                      <a:lnTo>
                        <a:pt x="34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" name="Google Shape;76;p15"/>
              <p:cNvGrpSpPr/>
              <p:nvPr/>
            </p:nvGrpSpPr>
            <p:grpSpPr>
              <a:xfrm rot="10740114" flipH="1">
                <a:off x="2823160" y="2749238"/>
                <a:ext cx="1777222" cy="1558644"/>
                <a:chOff x="1421741" y="1394688"/>
                <a:chExt cx="1488359" cy="1305199"/>
              </a:xfrm>
            </p:grpSpPr>
            <p:sp>
              <p:nvSpPr>
                <p:cNvPr id="77" name="Google Shape;77;p15"/>
                <p:cNvSpPr/>
                <p:nvPr/>
              </p:nvSpPr>
              <p:spPr>
                <a:xfrm>
                  <a:off x="1928906" y="1857623"/>
                  <a:ext cx="981194" cy="84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7" h="43304" extrusionOk="0">
                      <a:moveTo>
                        <a:pt x="1191" y="0"/>
                      </a:moveTo>
                      <a:lnTo>
                        <a:pt x="0" y="1405"/>
                      </a:lnTo>
                      <a:lnTo>
                        <a:pt x="49256" y="43303"/>
                      </a:lnTo>
                      <a:lnTo>
                        <a:pt x="50447" y="41898"/>
                      </a:lnTo>
                      <a:lnTo>
                        <a:pt x="119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1421741" y="1394688"/>
                  <a:ext cx="575487" cy="52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88" h="27076" extrusionOk="0">
                      <a:moveTo>
                        <a:pt x="11121" y="1"/>
                      </a:moveTo>
                      <a:lnTo>
                        <a:pt x="11299" y="11419"/>
                      </a:lnTo>
                      <a:lnTo>
                        <a:pt x="0" y="13086"/>
                      </a:lnTo>
                      <a:lnTo>
                        <a:pt x="16467" y="27075"/>
                      </a:lnTo>
                      <a:lnTo>
                        <a:pt x="29587" y="26980"/>
                      </a:lnTo>
                      <a:lnTo>
                        <a:pt x="27587" y="14002"/>
                      </a:lnTo>
                      <a:lnTo>
                        <a:pt x="1112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" name="Google Shape;79;p15"/>
              <p:cNvSpPr/>
              <p:nvPr/>
            </p:nvSpPr>
            <p:spPr>
              <a:xfrm>
                <a:off x="4422300" y="2523178"/>
                <a:ext cx="299400" cy="2994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4"/>
          <p:cNvGrpSpPr/>
          <p:nvPr/>
        </p:nvGrpSpPr>
        <p:grpSpPr>
          <a:xfrm>
            <a:off x="3" y="1191900"/>
            <a:ext cx="4147761" cy="3951664"/>
            <a:chOff x="3" y="1191900"/>
            <a:chExt cx="4147761" cy="3951664"/>
          </a:xfrm>
        </p:grpSpPr>
        <p:sp>
          <p:nvSpPr>
            <p:cNvPr id="451" name="Google Shape;451;p24"/>
            <p:cNvSpPr/>
            <p:nvPr/>
          </p:nvSpPr>
          <p:spPr>
            <a:xfrm>
              <a:off x="1938876" y="1554725"/>
              <a:ext cx="1514799" cy="2041743"/>
            </a:xfrm>
            <a:custGeom>
              <a:avLst/>
              <a:gdLst/>
              <a:ahLst/>
              <a:cxnLst/>
              <a:rect l="l" t="t" r="r" b="b"/>
              <a:pathLst>
                <a:path w="49114" h="66199" extrusionOk="0">
                  <a:moveTo>
                    <a:pt x="40434" y="0"/>
                  </a:moveTo>
                  <a:lnTo>
                    <a:pt x="34945" y="10013"/>
                  </a:lnTo>
                  <a:lnTo>
                    <a:pt x="34088" y="15990"/>
                  </a:lnTo>
                  <a:lnTo>
                    <a:pt x="23229" y="24967"/>
                  </a:lnTo>
                  <a:lnTo>
                    <a:pt x="0" y="29647"/>
                  </a:lnTo>
                  <a:lnTo>
                    <a:pt x="7132" y="58317"/>
                  </a:lnTo>
                  <a:lnTo>
                    <a:pt x="49113" y="66199"/>
                  </a:lnTo>
                  <a:lnTo>
                    <a:pt x="4043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230501" y="2456576"/>
              <a:ext cx="893476" cy="474111"/>
            </a:xfrm>
            <a:custGeom>
              <a:avLst/>
              <a:gdLst/>
              <a:ahLst/>
              <a:cxnLst/>
              <a:rect l="l" t="t" r="r" b="b"/>
              <a:pathLst>
                <a:path w="28969" h="15372" extrusionOk="0">
                  <a:moveTo>
                    <a:pt x="3489" y="1"/>
                  </a:moveTo>
                  <a:lnTo>
                    <a:pt x="1" y="15372"/>
                  </a:lnTo>
                  <a:lnTo>
                    <a:pt x="1" y="15372"/>
                  </a:lnTo>
                  <a:lnTo>
                    <a:pt x="28969" y="11097"/>
                  </a:lnTo>
                  <a:lnTo>
                    <a:pt x="28969" y="4704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478377" y="2674351"/>
              <a:ext cx="1431092" cy="699940"/>
            </a:xfrm>
            <a:custGeom>
              <a:avLst/>
              <a:gdLst/>
              <a:ahLst/>
              <a:cxnLst/>
              <a:rect l="l" t="t" r="r" b="b"/>
              <a:pathLst>
                <a:path w="46400" h="22694" extrusionOk="0">
                  <a:moveTo>
                    <a:pt x="41851" y="0"/>
                  </a:moveTo>
                  <a:lnTo>
                    <a:pt x="7037" y="6620"/>
                  </a:lnTo>
                  <a:lnTo>
                    <a:pt x="1" y="16883"/>
                  </a:lnTo>
                  <a:lnTo>
                    <a:pt x="46399" y="22693"/>
                  </a:lnTo>
                  <a:lnTo>
                    <a:pt x="4185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564596" y="3861892"/>
              <a:ext cx="1405369" cy="1281629"/>
            </a:xfrm>
            <a:custGeom>
              <a:avLst/>
              <a:gdLst/>
              <a:ahLst/>
              <a:cxnLst/>
              <a:rect l="l" t="t" r="r" b="b"/>
              <a:pathLst>
                <a:path w="45566" h="41554" extrusionOk="0">
                  <a:moveTo>
                    <a:pt x="38612" y="1"/>
                  </a:moveTo>
                  <a:lnTo>
                    <a:pt x="0" y="23968"/>
                  </a:lnTo>
                  <a:lnTo>
                    <a:pt x="0" y="41554"/>
                  </a:lnTo>
                  <a:lnTo>
                    <a:pt x="45565" y="41554"/>
                  </a:lnTo>
                  <a:lnTo>
                    <a:pt x="386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523636" y="3088559"/>
              <a:ext cx="2171034" cy="1476616"/>
            </a:xfrm>
            <a:custGeom>
              <a:avLst/>
              <a:gdLst/>
              <a:ahLst/>
              <a:cxnLst/>
              <a:rect l="l" t="t" r="r" b="b"/>
              <a:pathLst>
                <a:path w="70391" h="47876" extrusionOk="0">
                  <a:moveTo>
                    <a:pt x="11133" y="0"/>
                  </a:moveTo>
                  <a:lnTo>
                    <a:pt x="0" y="47875"/>
                  </a:lnTo>
                  <a:lnTo>
                    <a:pt x="0" y="47875"/>
                  </a:lnTo>
                  <a:lnTo>
                    <a:pt x="70390" y="30552"/>
                  </a:lnTo>
                  <a:lnTo>
                    <a:pt x="59413" y="11049"/>
                  </a:lnTo>
                  <a:lnTo>
                    <a:pt x="1113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3" y="1191900"/>
              <a:ext cx="4147761" cy="3951664"/>
            </a:xfrm>
            <a:custGeom>
              <a:avLst/>
              <a:gdLst/>
              <a:ahLst/>
              <a:cxnLst/>
              <a:rect l="l" t="t" r="r" b="b"/>
              <a:pathLst>
                <a:path w="134482" h="128124" extrusionOk="0">
                  <a:moveTo>
                    <a:pt x="100155" y="1"/>
                  </a:moveTo>
                  <a:lnTo>
                    <a:pt x="90333" y="15003"/>
                  </a:lnTo>
                  <a:lnTo>
                    <a:pt x="90333" y="15003"/>
                  </a:lnTo>
                  <a:lnTo>
                    <a:pt x="97691" y="13371"/>
                  </a:lnTo>
                  <a:lnTo>
                    <a:pt x="97691" y="13371"/>
                  </a:lnTo>
                  <a:cubicBezTo>
                    <a:pt x="96786" y="29302"/>
                    <a:pt x="92833" y="35065"/>
                    <a:pt x="52542" y="37851"/>
                  </a:cubicBezTo>
                  <a:cubicBezTo>
                    <a:pt x="42077" y="38577"/>
                    <a:pt x="41970" y="41387"/>
                    <a:pt x="45160" y="43125"/>
                  </a:cubicBezTo>
                  <a:cubicBezTo>
                    <a:pt x="49709" y="45602"/>
                    <a:pt x="61329" y="47018"/>
                    <a:pt x="62865" y="47304"/>
                  </a:cubicBezTo>
                  <a:cubicBezTo>
                    <a:pt x="65199" y="47733"/>
                    <a:pt x="71259" y="48614"/>
                    <a:pt x="54971" y="50590"/>
                  </a:cubicBezTo>
                  <a:cubicBezTo>
                    <a:pt x="42291" y="52436"/>
                    <a:pt x="35183" y="54460"/>
                    <a:pt x="31349" y="56389"/>
                  </a:cubicBezTo>
                  <a:cubicBezTo>
                    <a:pt x="27277" y="58425"/>
                    <a:pt x="26908" y="64294"/>
                    <a:pt x="31004" y="66521"/>
                  </a:cubicBezTo>
                  <a:cubicBezTo>
                    <a:pt x="44779" y="74022"/>
                    <a:pt x="77736" y="72176"/>
                    <a:pt x="75140" y="81535"/>
                  </a:cubicBezTo>
                  <a:cubicBezTo>
                    <a:pt x="72140" y="92334"/>
                    <a:pt x="0" y="102704"/>
                    <a:pt x="0" y="102704"/>
                  </a:cubicBezTo>
                  <a:lnTo>
                    <a:pt x="0" y="128124"/>
                  </a:lnTo>
                  <a:lnTo>
                    <a:pt x="87904" y="128124"/>
                  </a:lnTo>
                  <a:cubicBezTo>
                    <a:pt x="87904" y="128124"/>
                    <a:pt x="134481" y="95822"/>
                    <a:pt x="118384" y="79225"/>
                  </a:cubicBezTo>
                  <a:cubicBezTo>
                    <a:pt x="102287" y="62639"/>
                    <a:pt x="62567" y="63770"/>
                    <a:pt x="54543" y="61604"/>
                  </a:cubicBezTo>
                  <a:cubicBezTo>
                    <a:pt x="46923" y="59544"/>
                    <a:pt x="72390" y="57020"/>
                    <a:pt x="83999" y="52317"/>
                  </a:cubicBezTo>
                  <a:cubicBezTo>
                    <a:pt x="103644" y="44363"/>
                    <a:pt x="67151" y="42363"/>
                    <a:pt x="67151" y="42363"/>
                  </a:cubicBezTo>
                  <a:cubicBezTo>
                    <a:pt x="66889" y="42280"/>
                    <a:pt x="66949" y="41887"/>
                    <a:pt x="67223" y="41887"/>
                  </a:cubicBezTo>
                  <a:cubicBezTo>
                    <a:pt x="67369" y="41888"/>
                    <a:pt x="67514" y="41888"/>
                    <a:pt x="67658" y="41888"/>
                  </a:cubicBezTo>
                  <a:cubicBezTo>
                    <a:pt x="106442" y="41888"/>
                    <a:pt x="103275" y="13372"/>
                    <a:pt x="103275" y="13371"/>
                  </a:cubicBezTo>
                  <a:lnTo>
                    <a:pt x="103275" y="13371"/>
                  </a:lnTo>
                  <a:lnTo>
                    <a:pt x="110311" y="15003"/>
                  </a:lnTo>
                  <a:lnTo>
                    <a:pt x="110311" y="15003"/>
                  </a:lnTo>
                  <a:lnTo>
                    <a:pt x="1001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24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Mon chemin Universitaire  </a:t>
            </a:r>
            <a:endParaRPr dirty="0"/>
          </a:p>
        </p:txBody>
      </p:sp>
      <p:grpSp>
        <p:nvGrpSpPr>
          <p:cNvPr id="458" name="Google Shape;458;p24"/>
          <p:cNvGrpSpPr/>
          <p:nvPr/>
        </p:nvGrpSpPr>
        <p:grpSpPr>
          <a:xfrm>
            <a:off x="2096047" y="2206124"/>
            <a:ext cx="6752463" cy="679305"/>
            <a:chOff x="2096047" y="2206124"/>
            <a:chExt cx="6752463" cy="679305"/>
          </a:xfrm>
        </p:grpSpPr>
        <p:cxnSp>
          <p:nvCxnSpPr>
            <p:cNvPr id="459" name="Google Shape;459;p24"/>
            <p:cNvCxnSpPr/>
            <p:nvPr/>
          </p:nvCxnSpPr>
          <p:spPr>
            <a:xfrm rot="10800000">
              <a:off x="2171013" y="2599650"/>
              <a:ext cx="225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60" name="Google Shape;460;p24"/>
            <p:cNvSpPr/>
            <p:nvPr/>
          </p:nvSpPr>
          <p:spPr>
            <a:xfrm>
              <a:off x="4351878" y="2375900"/>
              <a:ext cx="447498" cy="447498"/>
            </a:xfrm>
            <a:custGeom>
              <a:avLst/>
              <a:gdLst/>
              <a:ahLst/>
              <a:cxnLst/>
              <a:rect l="l" t="t" r="r" b="b"/>
              <a:pathLst>
                <a:path w="18444" h="18444" extrusionOk="0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6285010" y="2289846"/>
              <a:ext cx="2563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Licence d’étude fondamentale en gestion des entreprises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5040136" y="2313929"/>
              <a:ext cx="1080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2020/2021</a:t>
              </a:r>
              <a:endParaRPr sz="1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 rot="8100000">
              <a:off x="2096047" y="2206124"/>
              <a:ext cx="229103" cy="229103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4"/>
          <p:cNvGrpSpPr/>
          <p:nvPr/>
        </p:nvGrpSpPr>
        <p:grpSpPr>
          <a:xfrm>
            <a:off x="2591347" y="3054299"/>
            <a:ext cx="6257163" cy="742351"/>
            <a:chOff x="2591347" y="3054299"/>
            <a:chExt cx="6257163" cy="742351"/>
          </a:xfrm>
        </p:grpSpPr>
        <p:cxnSp>
          <p:nvCxnSpPr>
            <p:cNvPr id="465" name="Google Shape;465;p24"/>
            <p:cNvCxnSpPr/>
            <p:nvPr/>
          </p:nvCxnSpPr>
          <p:spPr>
            <a:xfrm rot="10800000">
              <a:off x="2665713" y="3448912"/>
              <a:ext cx="1756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66" name="Google Shape;466;p24"/>
            <p:cNvSpPr/>
            <p:nvPr/>
          </p:nvSpPr>
          <p:spPr>
            <a:xfrm>
              <a:off x="4351878" y="3225150"/>
              <a:ext cx="447498" cy="447498"/>
            </a:xfrm>
            <a:custGeom>
              <a:avLst/>
              <a:gdLst/>
              <a:ahLst/>
              <a:cxnLst/>
              <a:rect l="l" t="t" r="r" b="b"/>
              <a:pathLst>
                <a:path w="18444" h="18444" extrusionOk="0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24"/>
            <p:cNvSpPr txBox="1"/>
            <p:nvPr/>
          </p:nvSpPr>
          <p:spPr>
            <a:xfrm>
              <a:off x="6285010" y="3225150"/>
              <a:ext cx="2563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Diplôme d’Etudes Universitaires Générales en sciences économiques et gestion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8" name="Google Shape;468;p24"/>
            <p:cNvSpPr txBox="1"/>
            <p:nvPr/>
          </p:nvSpPr>
          <p:spPr>
            <a:xfrm>
              <a:off x="5040136" y="3163221"/>
              <a:ext cx="1080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2018/2020</a:t>
              </a:r>
              <a:endParaRPr sz="12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 rot="8100000">
              <a:off x="2591347" y="3054299"/>
              <a:ext cx="229103" cy="229103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4"/>
          <p:cNvGrpSpPr/>
          <p:nvPr/>
        </p:nvGrpSpPr>
        <p:grpSpPr>
          <a:xfrm>
            <a:off x="2307997" y="3903199"/>
            <a:ext cx="6654166" cy="739289"/>
            <a:chOff x="2307997" y="3903199"/>
            <a:chExt cx="6654166" cy="739289"/>
          </a:xfrm>
        </p:grpSpPr>
        <p:cxnSp>
          <p:nvCxnSpPr>
            <p:cNvPr id="471" name="Google Shape;471;p24"/>
            <p:cNvCxnSpPr/>
            <p:nvPr/>
          </p:nvCxnSpPr>
          <p:spPr>
            <a:xfrm rot="10800000">
              <a:off x="2383713" y="4298188"/>
              <a:ext cx="2038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72" name="Google Shape;472;p24"/>
            <p:cNvSpPr/>
            <p:nvPr/>
          </p:nvSpPr>
          <p:spPr>
            <a:xfrm>
              <a:off x="4351878" y="4074438"/>
              <a:ext cx="447498" cy="447498"/>
            </a:xfrm>
            <a:custGeom>
              <a:avLst/>
              <a:gdLst/>
              <a:ahLst/>
              <a:cxnLst/>
              <a:rect l="l" t="t" r="r" b="b"/>
              <a:pathLst>
                <a:path w="18444" h="18444" extrusionOk="0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24"/>
            <p:cNvSpPr txBox="1"/>
            <p:nvPr/>
          </p:nvSpPr>
          <p:spPr>
            <a:xfrm>
              <a:off x="6285010" y="4070988"/>
              <a:ext cx="2677153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Baccalauréat en sciences économiques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5040136" y="4012513"/>
              <a:ext cx="1080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2017/2018</a:t>
              </a:r>
              <a:endParaRPr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 rot="8100000">
              <a:off x="2307997" y="3903199"/>
              <a:ext cx="229103" cy="229103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988997" y="1327449"/>
            <a:ext cx="5872814" cy="708689"/>
            <a:chOff x="2988997" y="1327449"/>
            <a:chExt cx="5872814" cy="708689"/>
          </a:xfrm>
        </p:grpSpPr>
        <p:cxnSp>
          <p:nvCxnSpPr>
            <p:cNvPr id="477" name="Google Shape;477;p24"/>
            <p:cNvCxnSpPr/>
            <p:nvPr/>
          </p:nvCxnSpPr>
          <p:spPr>
            <a:xfrm rot="10800000">
              <a:off x="3066213" y="1724938"/>
              <a:ext cx="1356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78" name="Google Shape;478;p24"/>
            <p:cNvSpPr/>
            <p:nvPr/>
          </p:nvSpPr>
          <p:spPr>
            <a:xfrm>
              <a:off x="4351878" y="1526613"/>
              <a:ext cx="447498" cy="447498"/>
            </a:xfrm>
            <a:custGeom>
              <a:avLst/>
              <a:gdLst/>
              <a:ahLst/>
              <a:cxnLst/>
              <a:rect l="l" t="t" r="r" b="b"/>
              <a:pathLst>
                <a:path w="18444" h="18444" extrusionOk="0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6298311" y="1464638"/>
              <a:ext cx="2563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Master Comptabilité Contrôle et Audit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24"/>
            <p:cNvSpPr txBox="1"/>
            <p:nvPr/>
          </p:nvSpPr>
          <p:spPr>
            <a:xfrm>
              <a:off x="5040136" y="1464638"/>
              <a:ext cx="1080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2021/2023</a:t>
              </a:r>
              <a:endParaRPr sz="12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 rot="8100000">
              <a:off x="2988997" y="1327449"/>
              <a:ext cx="229103" cy="229103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151689"/>
            <a:ext cx="611557" cy="199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3"/>
          <p:cNvGrpSpPr/>
          <p:nvPr/>
        </p:nvGrpSpPr>
        <p:grpSpPr>
          <a:xfrm>
            <a:off x="3652806" y="1895481"/>
            <a:ext cx="1833509" cy="1833509"/>
            <a:chOff x="3652806" y="1895481"/>
            <a:chExt cx="1833509" cy="1833509"/>
          </a:xfrm>
        </p:grpSpPr>
        <p:sp>
          <p:nvSpPr>
            <p:cNvPr id="393" name="Google Shape;393;p23"/>
            <p:cNvSpPr/>
            <p:nvPr/>
          </p:nvSpPr>
          <p:spPr>
            <a:xfrm>
              <a:off x="3652806" y="1895481"/>
              <a:ext cx="1833509" cy="1833509"/>
            </a:xfrm>
            <a:custGeom>
              <a:avLst/>
              <a:gdLst/>
              <a:ahLst/>
              <a:cxnLst/>
              <a:rect l="l" t="t" r="r" b="b"/>
              <a:pathLst>
                <a:path w="59544" h="59544" extrusionOk="0">
                  <a:moveTo>
                    <a:pt x="29766" y="0"/>
                  </a:moveTo>
                  <a:cubicBezTo>
                    <a:pt x="13324" y="0"/>
                    <a:pt x="1" y="13335"/>
                    <a:pt x="1" y="29766"/>
                  </a:cubicBezTo>
                  <a:cubicBezTo>
                    <a:pt x="1" y="46208"/>
                    <a:pt x="13324" y="59543"/>
                    <a:pt x="29766" y="59543"/>
                  </a:cubicBezTo>
                  <a:cubicBezTo>
                    <a:pt x="46209" y="59543"/>
                    <a:pt x="59544" y="46208"/>
                    <a:pt x="59544" y="29766"/>
                  </a:cubicBezTo>
                  <a:cubicBezTo>
                    <a:pt x="59544" y="13335"/>
                    <a:pt x="46209" y="0"/>
                    <a:pt x="2976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787374" y="2030018"/>
              <a:ext cx="1564043" cy="1564413"/>
            </a:xfrm>
            <a:custGeom>
              <a:avLst/>
              <a:gdLst/>
              <a:ahLst/>
              <a:cxnLst/>
              <a:rect l="l" t="t" r="r" b="b"/>
              <a:pathLst>
                <a:path w="50793" h="50805" extrusionOk="0">
                  <a:moveTo>
                    <a:pt x="25396" y="1"/>
                  </a:moveTo>
                  <a:cubicBezTo>
                    <a:pt x="11394" y="1"/>
                    <a:pt x="0" y="11395"/>
                    <a:pt x="0" y="25397"/>
                  </a:cubicBezTo>
                  <a:cubicBezTo>
                    <a:pt x="0" y="39410"/>
                    <a:pt x="11394" y="50805"/>
                    <a:pt x="25396" y="50805"/>
                  </a:cubicBezTo>
                  <a:cubicBezTo>
                    <a:pt x="39398" y="50805"/>
                    <a:pt x="50792" y="39410"/>
                    <a:pt x="50792" y="25397"/>
                  </a:cubicBezTo>
                  <a:cubicBezTo>
                    <a:pt x="50792" y="11395"/>
                    <a:pt x="39398" y="1"/>
                    <a:pt x="25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921911" y="2165139"/>
              <a:ext cx="1294948" cy="1294578"/>
            </a:xfrm>
            <a:custGeom>
              <a:avLst/>
              <a:gdLst/>
              <a:ahLst/>
              <a:cxnLst/>
              <a:rect l="l" t="t" r="r" b="b"/>
              <a:pathLst>
                <a:path w="42054" h="42042" extrusionOk="0">
                  <a:moveTo>
                    <a:pt x="21027" y="0"/>
                  </a:moveTo>
                  <a:cubicBezTo>
                    <a:pt x="9442" y="0"/>
                    <a:pt x="1" y="9430"/>
                    <a:pt x="1" y="21015"/>
                  </a:cubicBezTo>
                  <a:cubicBezTo>
                    <a:pt x="1" y="32611"/>
                    <a:pt x="9442" y="42041"/>
                    <a:pt x="21027" y="42041"/>
                  </a:cubicBezTo>
                  <a:cubicBezTo>
                    <a:pt x="32624" y="42041"/>
                    <a:pt x="42054" y="32611"/>
                    <a:pt x="42054" y="21015"/>
                  </a:cubicBezTo>
                  <a:cubicBezTo>
                    <a:pt x="42054" y="9430"/>
                    <a:pt x="32624" y="0"/>
                    <a:pt x="2102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056848" y="2299675"/>
              <a:ext cx="1025483" cy="1025483"/>
            </a:xfrm>
            <a:custGeom>
              <a:avLst/>
              <a:gdLst/>
              <a:ahLst/>
              <a:cxnLst/>
              <a:rect l="l" t="t" r="r" b="b"/>
              <a:pathLst>
                <a:path w="33303" h="33303" extrusionOk="0">
                  <a:moveTo>
                    <a:pt x="16645" y="1"/>
                  </a:moveTo>
                  <a:cubicBezTo>
                    <a:pt x="7466" y="1"/>
                    <a:pt x="0" y="7466"/>
                    <a:pt x="0" y="16646"/>
                  </a:cubicBezTo>
                  <a:cubicBezTo>
                    <a:pt x="0" y="25837"/>
                    <a:pt x="7466" y="33303"/>
                    <a:pt x="16645" y="33303"/>
                  </a:cubicBezTo>
                  <a:cubicBezTo>
                    <a:pt x="25825" y="33303"/>
                    <a:pt x="33302" y="25837"/>
                    <a:pt x="33302" y="16646"/>
                  </a:cubicBezTo>
                  <a:cubicBezTo>
                    <a:pt x="33302" y="7466"/>
                    <a:pt x="25825" y="1"/>
                    <a:pt x="16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191385" y="2434243"/>
              <a:ext cx="756387" cy="756387"/>
            </a:xfrm>
            <a:custGeom>
              <a:avLst/>
              <a:gdLst/>
              <a:ahLst/>
              <a:cxnLst/>
              <a:rect l="l" t="t" r="r" b="b"/>
              <a:pathLst>
                <a:path w="24564" h="24564" extrusionOk="0">
                  <a:moveTo>
                    <a:pt x="12276" y="1"/>
                  </a:moveTo>
                  <a:cubicBezTo>
                    <a:pt x="5513" y="1"/>
                    <a:pt x="1" y="5513"/>
                    <a:pt x="1" y="12276"/>
                  </a:cubicBezTo>
                  <a:cubicBezTo>
                    <a:pt x="1" y="19050"/>
                    <a:pt x="5513" y="24563"/>
                    <a:pt x="12276" y="24563"/>
                  </a:cubicBezTo>
                  <a:cubicBezTo>
                    <a:pt x="19051" y="24563"/>
                    <a:pt x="24563" y="19050"/>
                    <a:pt x="24563" y="12276"/>
                  </a:cubicBezTo>
                  <a:cubicBezTo>
                    <a:pt x="24563" y="5513"/>
                    <a:pt x="19051" y="1"/>
                    <a:pt x="1227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325953" y="2568810"/>
              <a:ext cx="486891" cy="487261"/>
            </a:xfrm>
            <a:custGeom>
              <a:avLst/>
              <a:gdLst/>
              <a:ahLst/>
              <a:cxnLst/>
              <a:rect l="l" t="t" r="r" b="b"/>
              <a:pathLst>
                <a:path w="15812" h="15824" extrusionOk="0">
                  <a:moveTo>
                    <a:pt x="7906" y="0"/>
                  </a:moveTo>
                  <a:cubicBezTo>
                    <a:pt x="3549" y="0"/>
                    <a:pt x="0" y="3548"/>
                    <a:pt x="0" y="7906"/>
                  </a:cubicBezTo>
                  <a:cubicBezTo>
                    <a:pt x="0" y="12275"/>
                    <a:pt x="3549" y="15823"/>
                    <a:pt x="7906" y="15823"/>
                  </a:cubicBezTo>
                  <a:cubicBezTo>
                    <a:pt x="12264" y="15823"/>
                    <a:pt x="15812" y="12275"/>
                    <a:pt x="15812" y="7906"/>
                  </a:cubicBezTo>
                  <a:cubicBezTo>
                    <a:pt x="15812" y="3548"/>
                    <a:pt x="12264" y="0"/>
                    <a:pt x="7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3"/>
          <p:cNvGrpSpPr/>
          <p:nvPr/>
        </p:nvGrpSpPr>
        <p:grpSpPr>
          <a:xfrm>
            <a:off x="3054686" y="1297635"/>
            <a:ext cx="3029428" cy="3029428"/>
            <a:chOff x="3340275" y="1524525"/>
            <a:chExt cx="2459550" cy="2459550"/>
          </a:xfrm>
        </p:grpSpPr>
        <p:sp>
          <p:nvSpPr>
            <p:cNvPr id="400" name="Google Shape;400;p23"/>
            <p:cNvSpPr/>
            <p:nvPr/>
          </p:nvSpPr>
          <p:spPr>
            <a:xfrm>
              <a:off x="4507975" y="3844150"/>
              <a:ext cx="128325" cy="128325"/>
            </a:xfrm>
            <a:custGeom>
              <a:avLst/>
              <a:gdLst/>
              <a:ahLst/>
              <a:cxnLst/>
              <a:rect l="l" t="t" r="r" b="b"/>
              <a:pathLst>
                <a:path w="5133" h="5133" extrusionOk="0">
                  <a:moveTo>
                    <a:pt x="2561" y="0"/>
                  </a:moveTo>
                  <a:cubicBezTo>
                    <a:pt x="1144" y="0"/>
                    <a:pt x="1" y="1143"/>
                    <a:pt x="1" y="2560"/>
                  </a:cubicBezTo>
                  <a:cubicBezTo>
                    <a:pt x="1" y="3977"/>
                    <a:pt x="1144" y="5132"/>
                    <a:pt x="2561" y="5132"/>
                  </a:cubicBezTo>
                  <a:cubicBezTo>
                    <a:pt x="3977" y="5132"/>
                    <a:pt x="5132" y="3977"/>
                    <a:pt x="5132" y="2560"/>
                  </a:cubicBezTo>
                  <a:cubicBezTo>
                    <a:pt x="5132" y="1143"/>
                    <a:pt x="3977" y="0"/>
                    <a:pt x="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6750" y="2238300"/>
              <a:ext cx="128300" cy="12830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60" y="0"/>
                  </a:moveTo>
                  <a:cubicBezTo>
                    <a:pt x="1143" y="0"/>
                    <a:pt x="0" y="1143"/>
                    <a:pt x="0" y="2560"/>
                  </a:cubicBezTo>
                  <a:cubicBezTo>
                    <a:pt x="0" y="3977"/>
                    <a:pt x="1143" y="5132"/>
                    <a:pt x="2560" y="5132"/>
                  </a:cubicBezTo>
                  <a:cubicBezTo>
                    <a:pt x="3977" y="5132"/>
                    <a:pt x="5132" y="3977"/>
                    <a:pt x="5132" y="2560"/>
                  </a:cubicBezTo>
                  <a:cubicBezTo>
                    <a:pt x="5132" y="1143"/>
                    <a:pt x="3977" y="0"/>
                    <a:pt x="2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66750" y="3168175"/>
              <a:ext cx="128300" cy="12830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60" y="0"/>
                  </a:moveTo>
                  <a:cubicBezTo>
                    <a:pt x="1143" y="0"/>
                    <a:pt x="0" y="1155"/>
                    <a:pt x="0" y="2572"/>
                  </a:cubicBezTo>
                  <a:cubicBezTo>
                    <a:pt x="0" y="3989"/>
                    <a:pt x="1143" y="5132"/>
                    <a:pt x="2560" y="5132"/>
                  </a:cubicBezTo>
                  <a:cubicBezTo>
                    <a:pt x="3977" y="5132"/>
                    <a:pt x="5132" y="3989"/>
                    <a:pt x="5132" y="2572"/>
                  </a:cubicBezTo>
                  <a:cubicBezTo>
                    <a:pt x="5132" y="1155"/>
                    <a:pt x="3977" y="0"/>
                    <a:pt x="2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442375" y="2238300"/>
              <a:ext cx="128300" cy="12830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72" y="0"/>
                  </a:moveTo>
                  <a:cubicBezTo>
                    <a:pt x="1155" y="0"/>
                    <a:pt x="0" y="1143"/>
                    <a:pt x="0" y="2560"/>
                  </a:cubicBezTo>
                  <a:cubicBezTo>
                    <a:pt x="0" y="3977"/>
                    <a:pt x="1155" y="5132"/>
                    <a:pt x="2572" y="5132"/>
                  </a:cubicBezTo>
                  <a:cubicBezTo>
                    <a:pt x="3989" y="5132"/>
                    <a:pt x="5132" y="3977"/>
                    <a:pt x="5132" y="2560"/>
                  </a:cubicBezTo>
                  <a:cubicBezTo>
                    <a:pt x="5132" y="1143"/>
                    <a:pt x="3989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442375" y="3168175"/>
              <a:ext cx="128300" cy="12830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72" y="0"/>
                  </a:moveTo>
                  <a:cubicBezTo>
                    <a:pt x="1155" y="0"/>
                    <a:pt x="0" y="1155"/>
                    <a:pt x="0" y="2572"/>
                  </a:cubicBezTo>
                  <a:cubicBezTo>
                    <a:pt x="0" y="3989"/>
                    <a:pt x="1155" y="5132"/>
                    <a:pt x="2572" y="5132"/>
                  </a:cubicBezTo>
                  <a:cubicBezTo>
                    <a:pt x="3989" y="5132"/>
                    <a:pt x="5132" y="3989"/>
                    <a:pt x="5132" y="2572"/>
                  </a:cubicBezTo>
                  <a:cubicBezTo>
                    <a:pt x="5132" y="1155"/>
                    <a:pt x="3989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507975" y="1529875"/>
              <a:ext cx="128325" cy="128325"/>
            </a:xfrm>
            <a:custGeom>
              <a:avLst/>
              <a:gdLst/>
              <a:ahLst/>
              <a:cxnLst/>
              <a:rect l="l" t="t" r="r" b="b"/>
              <a:pathLst>
                <a:path w="5133" h="5133" extrusionOk="0">
                  <a:moveTo>
                    <a:pt x="2561" y="1"/>
                  </a:moveTo>
                  <a:cubicBezTo>
                    <a:pt x="1144" y="1"/>
                    <a:pt x="1" y="1144"/>
                    <a:pt x="1" y="2572"/>
                  </a:cubicBezTo>
                  <a:cubicBezTo>
                    <a:pt x="1" y="3989"/>
                    <a:pt x="1144" y="5132"/>
                    <a:pt x="2561" y="5132"/>
                  </a:cubicBezTo>
                  <a:cubicBezTo>
                    <a:pt x="3977" y="5132"/>
                    <a:pt x="5132" y="3989"/>
                    <a:pt x="5132" y="2572"/>
                  </a:cubicBezTo>
                  <a:cubicBezTo>
                    <a:pt x="5132" y="1144"/>
                    <a:pt x="3977" y="1"/>
                    <a:pt x="2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340275" y="1524525"/>
              <a:ext cx="2459550" cy="2459550"/>
            </a:xfrm>
            <a:custGeom>
              <a:avLst/>
              <a:gdLst/>
              <a:ahLst/>
              <a:cxnLst/>
              <a:rect l="l" t="t" r="r" b="b"/>
              <a:pathLst>
                <a:path w="98382" h="98382" fill="none" extrusionOk="0">
                  <a:moveTo>
                    <a:pt x="98382" y="49185"/>
                  </a:moveTo>
                  <a:cubicBezTo>
                    <a:pt x="98382" y="76355"/>
                    <a:pt x="76355" y="98381"/>
                    <a:pt x="49185" y="98381"/>
                  </a:cubicBezTo>
                  <a:cubicBezTo>
                    <a:pt x="22027" y="98381"/>
                    <a:pt x="1" y="76355"/>
                    <a:pt x="1" y="49185"/>
                  </a:cubicBezTo>
                  <a:cubicBezTo>
                    <a:pt x="1" y="22027"/>
                    <a:pt x="22027" y="0"/>
                    <a:pt x="49185" y="0"/>
                  </a:cubicBezTo>
                  <a:cubicBezTo>
                    <a:pt x="76355" y="0"/>
                    <a:pt x="98382" y="22027"/>
                    <a:pt x="98382" y="49185"/>
                  </a:cubicBezTo>
                  <a:close/>
                </a:path>
              </a:pathLst>
            </a:custGeom>
            <a:solidFill>
              <a:schemeClr val="lt2"/>
            </a:solidFill>
            <a:ln w="86925" cap="flat" cmpd="sng">
              <a:solidFill>
                <a:srgbClr val="EEEEEE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3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 Expériences professionnelles </a:t>
            </a:r>
            <a:endParaRPr dirty="0"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6300192" y="3620925"/>
            <a:ext cx="2664296" cy="1111849"/>
            <a:chOff x="6300192" y="3620925"/>
            <a:chExt cx="2664296" cy="1111849"/>
          </a:xfrm>
        </p:grpSpPr>
        <p:sp>
          <p:nvSpPr>
            <p:cNvPr id="409" name="Google Shape;409;p23"/>
            <p:cNvSpPr txBox="1"/>
            <p:nvPr/>
          </p:nvSpPr>
          <p:spPr>
            <a:xfrm>
              <a:off x="6300192" y="3620925"/>
              <a:ext cx="2664296" cy="346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PFE en contrôle de gestion 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6798300" y="39677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6300192" y="908087"/>
            <a:ext cx="2382708" cy="1095687"/>
            <a:chOff x="6300192" y="908087"/>
            <a:chExt cx="2382708" cy="1095687"/>
          </a:xfrm>
        </p:grpSpPr>
        <p:sp>
          <p:nvSpPr>
            <p:cNvPr id="412" name="Google Shape;412;p23"/>
            <p:cNvSpPr txBox="1"/>
            <p:nvPr/>
          </p:nvSpPr>
          <p:spPr>
            <a:xfrm>
              <a:off x="6549246" y="90808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en Audit Légal 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6300192" y="1238774"/>
              <a:ext cx="2382708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Deux mois de stage en Cabinet d’expertsie et de Conseil Ahmed Salem Brik , Casablanca en Juin et Septembre 2022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4" name="Google Shape;414;p23"/>
          <p:cNvGrpSpPr/>
          <p:nvPr/>
        </p:nvGrpSpPr>
        <p:grpSpPr>
          <a:xfrm>
            <a:off x="-39623" y="3594431"/>
            <a:ext cx="2996099" cy="725576"/>
            <a:chOff x="107504" y="3512860"/>
            <a:chExt cx="2996099" cy="725576"/>
          </a:xfrm>
        </p:grpSpPr>
        <p:sp>
          <p:nvSpPr>
            <p:cNvPr id="415" name="Google Shape;415;p23"/>
            <p:cNvSpPr txBox="1"/>
            <p:nvPr/>
          </p:nvSpPr>
          <p:spPr>
            <a:xfrm>
              <a:off x="107504" y="3512860"/>
              <a:ext cx="273630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tage en contrôle de gestion  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3"/>
            <p:cNvSpPr txBox="1"/>
            <p:nvPr/>
          </p:nvSpPr>
          <p:spPr>
            <a:xfrm>
              <a:off x="147127" y="3809705"/>
              <a:ext cx="2956476" cy="428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smtClean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eux mois de stage en Juillet et Août 2022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8" name="Google Shape;418;p23"/>
          <p:cNvSpPr txBox="1"/>
          <p:nvPr/>
        </p:nvSpPr>
        <p:spPr>
          <a:xfrm>
            <a:off x="347316" y="2053106"/>
            <a:ext cx="2104368" cy="62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d’observation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smtClean="0">
                <a:solidFill>
                  <a:schemeClr val="tx1"/>
                </a:solidFill>
                <a:latin typeface="Roboto" charset="0"/>
                <a:ea typeface="Roboto" charset="0"/>
                <a:cs typeface="Fira Sans Extra Condensed Medium"/>
                <a:sym typeface="Fira Sans Extra Condensed Medium"/>
              </a:rPr>
              <a:t>Un mois de stage en Août 2019  </a:t>
            </a:r>
            <a:endParaRPr sz="1200" dirty="0">
              <a:solidFill>
                <a:schemeClr val="tx1"/>
              </a:solidFill>
              <a:latin typeface="Roboto" charset="0"/>
              <a:ea typeface="Roboto" charset="0"/>
              <a:cs typeface="Fira Sans Extra Condensed Medium"/>
              <a:sym typeface="Fira Sans Extra Condensed Medium"/>
            </a:endParaRPr>
          </a:p>
        </p:txBody>
      </p:sp>
      <p:grpSp>
        <p:nvGrpSpPr>
          <p:cNvPr id="420" name="Google Shape;420;p23"/>
          <p:cNvGrpSpPr/>
          <p:nvPr/>
        </p:nvGrpSpPr>
        <p:grpSpPr>
          <a:xfrm>
            <a:off x="6300192" y="2182137"/>
            <a:ext cx="2592288" cy="1008493"/>
            <a:chOff x="6150228" y="2256424"/>
            <a:chExt cx="2592288" cy="1008493"/>
          </a:xfrm>
        </p:grpSpPr>
        <p:sp>
          <p:nvSpPr>
            <p:cNvPr id="421" name="Google Shape;421;p23"/>
            <p:cNvSpPr txBox="1"/>
            <p:nvPr/>
          </p:nvSpPr>
          <p:spPr>
            <a:xfrm>
              <a:off x="6582276" y="2256424"/>
              <a:ext cx="210062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tage : poste Débiteur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2" name="Google Shape;422;p23"/>
            <p:cNvSpPr txBox="1"/>
            <p:nvPr/>
          </p:nvSpPr>
          <p:spPr>
            <a:xfrm>
              <a:off x="6150228" y="2499917"/>
              <a:ext cx="2592288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Un mois de stage Janvier 2023 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23"/>
          <p:cNvGrpSpPr/>
          <p:nvPr/>
        </p:nvGrpSpPr>
        <p:grpSpPr>
          <a:xfrm>
            <a:off x="251520" y="807120"/>
            <a:ext cx="2376264" cy="853290"/>
            <a:chOff x="457200" y="891925"/>
            <a:chExt cx="2376264" cy="853290"/>
          </a:xfrm>
        </p:grpSpPr>
        <p:sp>
          <p:nvSpPr>
            <p:cNvPr id="424" name="Google Shape;424;p23"/>
            <p:cNvSpPr txBox="1"/>
            <p:nvPr/>
          </p:nvSpPr>
          <p:spPr>
            <a:xfrm>
              <a:off x="457200" y="1191530"/>
              <a:ext cx="2376264" cy="553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smtClean="0">
                  <a:latin typeface="Roboto"/>
                  <a:ea typeface="Roboto"/>
                  <a:cs typeface="Roboto"/>
                  <a:sym typeface="Roboto"/>
                </a:rPr>
                <a:t>U</a:t>
              </a: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n mois de stage chez Fiduciaire AL BREIJA , EL JADIDA en Février 2019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23"/>
            <p:cNvSpPr txBox="1"/>
            <p:nvPr/>
          </p:nvSpPr>
          <p:spPr>
            <a:xfrm>
              <a:off x="457200" y="891925"/>
              <a:ext cx="2026568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en Comptabilité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6" name="Google Shape;426;p23"/>
          <p:cNvGrpSpPr/>
          <p:nvPr/>
        </p:nvGrpSpPr>
        <p:grpSpPr>
          <a:xfrm>
            <a:off x="2746360" y="1314848"/>
            <a:ext cx="3650851" cy="2993524"/>
            <a:chOff x="2746360" y="1314848"/>
            <a:chExt cx="3650851" cy="2993524"/>
          </a:xfrm>
        </p:grpSpPr>
        <p:grpSp>
          <p:nvGrpSpPr>
            <p:cNvPr id="427" name="Google Shape;427;p23"/>
            <p:cNvGrpSpPr/>
            <p:nvPr/>
          </p:nvGrpSpPr>
          <p:grpSpPr>
            <a:xfrm>
              <a:off x="4566998" y="2642759"/>
              <a:ext cx="1830214" cy="340257"/>
              <a:chOff x="4568100" y="2617200"/>
              <a:chExt cx="1485925" cy="276250"/>
            </a:xfrm>
          </p:grpSpPr>
          <p:sp>
            <p:nvSpPr>
              <p:cNvPr id="428" name="Google Shape;428;p23"/>
              <p:cNvSpPr/>
              <p:nvPr/>
            </p:nvSpPr>
            <p:spPr>
              <a:xfrm>
                <a:off x="4568100" y="2740450"/>
                <a:ext cx="10406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41626" h="1179" extrusionOk="0">
                    <a:moveTo>
                      <a:pt x="1" y="0"/>
                    </a:moveTo>
                    <a:lnTo>
                      <a:pt x="1" y="1179"/>
                    </a:lnTo>
                    <a:lnTo>
                      <a:pt x="41625" y="1179"/>
                    </a:lnTo>
                    <a:lnTo>
                      <a:pt x="416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5546500" y="2617200"/>
                <a:ext cx="507525" cy="276250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11050" extrusionOk="0">
                    <a:moveTo>
                      <a:pt x="6394" y="1"/>
                    </a:moveTo>
                    <a:lnTo>
                      <a:pt x="1" y="5525"/>
                    </a:lnTo>
                    <a:lnTo>
                      <a:pt x="6394" y="11050"/>
                    </a:lnTo>
                    <a:lnTo>
                      <a:pt x="20301" y="11050"/>
                    </a:lnTo>
                    <a:lnTo>
                      <a:pt x="15455" y="5525"/>
                    </a:lnTo>
                    <a:lnTo>
                      <a:pt x="203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4565550" y="2801510"/>
              <a:ext cx="1340767" cy="1506862"/>
              <a:chOff x="4566925" y="2745500"/>
              <a:chExt cx="1088550" cy="1223400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4566925" y="2745500"/>
                <a:ext cx="703675" cy="806375"/>
              </a:xfrm>
              <a:custGeom>
                <a:avLst/>
                <a:gdLst/>
                <a:ahLst/>
                <a:cxnLst/>
                <a:rect l="l" t="t" r="r" b="b"/>
                <a:pathLst>
                  <a:path w="28147" h="32255" extrusionOk="0">
                    <a:moveTo>
                      <a:pt x="893" y="1"/>
                    </a:moveTo>
                    <a:lnTo>
                      <a:pt x="0" y="786"/>
                    </a:lnTo>
                    <a:lnTo>
                      <a:pt x="27254" y="32255"/>
                    </a:lnTo>
                    <a:lnTo>
                      <a:pt x="28147" y="31481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5218775" y="3494700"/>
                <a:ext cx="436700" cy="474200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8968" extrusionOk="0">
                    <a:moveTo>
                      <a:pt x="1" y="1"/>
                    </a:moveTo>
                    <a:lnTo>
                      <a:pt x="13" y="8454"/>
                    </a:lnTo>
                    <a:lnTo>
                      <a:pt x="9109" y="18967"/>
                    </a:lnTo>
                    <a:lnTo>
                      <a:pt x="10109" y="11692"/>
                    </a:lnTo>
                    <a:lnTo>
                      <a:pt x="17467" y="11740"/>
                    </a:lnTo>
                    <a:lnTo>
                      <a:pt x="8359" y="12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3"/>
            <p:cNvGrpSpPr/>
            <p:nvPr/>
          </p:nvGrpSpPr>
          <p:grpSpPr>
            <a:xfrm>
              <a:off x="2746360" y="2642759"/>
              <a:ext cx="1830214" cy="340257"/>
              <a:chOff x="3089950" y="2616025"/>
              <a:chExt cx="1485925" cy="276250"/>
            </a:xfrm>
          </p:grpSpPr>
          <p:sp>
            <p:nvSpPr>
              <p:cNvPr id="434" name="Google Shape;434;p23"/>
              <p:cNvSpPr/>
              <p:nvPr/>
            </p:nvSpPr>
            <p:spPr>
              <a:xfrm>
                <a:off x="3535250" y="2739550"/>
                <a:ext cx="10406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41625" h="1180" extrusionOk="0">
                    <a:moveTo>
                      <a:pt x="0" y="0"/>
                    </a:moveTo>
                    <a:lnTo>
                      <a:pt x="0" y="1179"/>
                    </a:lnTo>
                    <a:lnTo>
                      <a:pt x="41624" y="1179"/>
                    </a:lnTo>
                    <a:lnTo>
                      <a:pt x="416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3089950" y="2616025"/>
                <a:ext cx="507525" cy="276250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11050" extrusionOk="0">
                    <a:moveTo>
                      <a:pt x="0" y="0"/>
                    </a:moveTo>
                    <a:lnTo>
                      <a:pt x="4858" y="5525"/>
                    </a:lnTo>
                    <a:lnTo>
                      <a:pt x="0" y="11049"/>
                    </a:lnTo>
                    <a:lnTo>
                      <a:pt x="13907" y="11049"/>
                    </a:lnTo>
                    <a:lnTo>
                      <a:pt x="20301" y="5525"/>
                    </a:lnTo>
                    <a:lnTo>
                      <a:pt x="139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23"/>
            <p:cNvGrpSpPr/>
            <p:nvPr/>
          </p:nvGrpSpPr>
          <p:grpSpPr>
            <a:xfrm>
              <a:off x="4565550" y="1315956"/>
              <a:ext cx="1340767" cy="1506862"/>
              <a:chOff x="4566925" y="1539400"/>
              <a:chExt cx="1088550" cy="1223400"/>
            </a:xfrm>
          </p:grpSpPr>
          <p:sp>
            <p:nvSpPr>
              <p:cNvPr id="437" name="Google Shape;437;p23"/>
              <p:cNvSpPr/>
              <p:nvPr/>
            </p:nvSpPr>
            <p:spPr>
              <a:xfrm>
                <a:off x="4566925" y="1956725"/>
                <a:ext cx="703675" cy="806075"/>
              </a:xfrm>
              <a:custGeom>
                <a:avLst/>
                <a:gdLst/>
                <a:ahLst/>
                <a:cxnLst/>
                <a:rect l="l" t="t" r="r" b="b"/>
                <a:pathLst>
                  <a:path w="28147" h="32243" extrusionOk="0">
                    <a:moveTo>
                      <a:pt x="27254" y="0"/>
                    </a:moveTo>
                    <a:lnTo>
                      <a:pt x="0" y="31468"/>
                    </a:lnTo>
                    <a:lnTo>
                      <a:pt x="905" y="32242"/>
                    </a:lnTo>
                    <a:lnTo>
                      <a:pt x="28147" y="774"/>
                    </a:ln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>
                <a:off x="5218775" y="1539400"/>
                <a:ext cx="436700" cy="473900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8956" extrusionOk="0">
                    <a:moveTo>
                      <a:pt x="9109" y="1"/>
                    </a:moveTo>
                    <a:lnTo>
                      <a:pt x="13" y="10514"/>
                    </a:lnTo>
                    <a:lnTo>
                      <a:pt x="1" y="18955"/>
                    </a:lnTo>
                    <a:lnTo>
                      <a:pt x="8359" y="17741"/>
                    </a:lnTo>
                    <a:lnTo>
                      <a:pt x="17467" y="7228"/>
                    </a:lnTo>
                    <a:lnTo>
                      <a:pt x="10109" y="7275"/>
                    </a:lnTo>
                    <a:lnTo>
                      <a:pt x="9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3"/>
            <p:cNvGrpSpPr/>
            <p:nvPr/>
          </p:nvGrpSpPr>
          <p:grpSpPr>
            <a:xfrm>
              <a:off x="3253759" y="2800401"/>
              <a:ext cx="1340398" cy="1506862"/>
              <a:chOff x="3501900" y="2744600"/>
              <a:chExt cx="1088250" cy="1223400"/>
            </a:xfrm>
          </p:grpSpPr>
          <p:sp>
            <p:nvSpPr>
              <p:cNvPr id="440" name="Google Shape;440;p23"/>
              <p:cNvSpPr/>
              <p:nvPr/>
            </p:nvSpPr>
            <p:spPr>
              <a:xfrm>
                <a:off x="3886775" y="2744600"/>
                <a:ext cx="703375" cy="806075"/>
              </a:xfrm>
              <a:custGeom>
                <a:avLst/>
                <a:gdLst/>
                <a:ahLst/>
                <a:cxnLst/>
                <a:rect l="l" t="t" r="r" b="b"/>
                <a:pathLst>
                  <a:path w="28135" h="32243" extrusionOk="0">
                    <a:moveTo>
                      <a:pt x="27242" y="1"/>
                    </a:moveTo>
                    <a:lnTo>
                      <a:pt x="0" y="31469"/>
                    </a:lnTo>
                    <a:lnTo>
                      <a:pt x="893" y="32243"/>
                    </a:lnTo>
                    <a:lnTo>
                      <a:pt x="28135" y="775"/>
                    </a:lnTo>
                    <a:lnTo>
                      <a:pt x="272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3501900" y="3493800"/>
                <a:ext cx="436700" cy="474200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8968" extrusionOk="0">
                    <a:moveTo>
                      <a:pt x="17467" y="1"/>
                    </a:moveTo>
                    <a:lnTo>
                      <a:pt x="9109" y="1227"/>
                    </a:lnTo>
                    <a:lnTo>
                      <a:pt x="1" y="11740"/>
                    </a:lnTo>
                    <a:lnTo>
                      <a:pt x="7347" y="11693"/>
                    </a:lnTo>
                    <a:lnTo>
                      <a:pt x="8359" y="18967"/>
                    </a:lnTo>
                    <a:lnTo>
                      <a:pt x="17455" y="8454"/>
                    </a:lnTo>
                    <a:lnTo>
                      <a:pt x="174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3253759" y="1314848"/>
              <a:ext cx="1340028" cy="1506492"/>
              <a:chOff x="3501900" y="1538500"/>
              <a:chExt cx="1087950" cy="1223100"/>
            </a:xfrm>
          </p:grpSpPr>
          <p:sp>
            <p:nvSpPr>
              <p:cNvPr id="443" name="Google Shape;443;p23"/>
              <p:cNvSpPr/>
              <p:nvPr/>
            </p:nvSpPr>
            <p:spPr>
              <a:xfrm>
                <a:off x="3886175" y="1955525"/>
                <a:ext cx="703675" cy="806075"/>
              </a:xfrm>
              <a:custGeom>
                <a:avLst/>
                <a:gdLst/>
                <a:ahLst/>
                <a:cxnLst/>
                <a:rect l="l" t="t" r="r" b="b"/>
                <a:pathLst>
                  <a:path w="28147" h="32243" extrusionOk="0">
                    <a:moveTo>
                      <a:pt x="905" y="0"/>
                    </a:moveTo>
                    <a:lnTo>
                      <a:pt x="1" y="774"/>
                    </a:lnTo>
                    <a:lnTo>
                      <a:pt x="27254" y="32242"/>
                    </a:lnTo>
                    <a:lnTo>
                      <a:pt x="28147" y="31469"/>
                    </a:lnTo>
                    <a:lnTo>
                      <a:pt x="9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3501900" y="1538500"/>
                <a:ext cx="436700" cy="473900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8956" extrusionOk="0">
                    <a:moveTo>
                      <a:pt x="8359" y="1"/>
                    </a:moveTo>
                    <a:lnTo>
                      <a:pt x="7347" y="7276"/>
                    </a:lnTo>
                    <a:lnTo>
                      <a:pt x="1" y="7228"/>
                    </a:lnTo>
                    <a:lnTo>
                      <a:pt x="9109" y="17741"/>
                    </a:lnTo>
                    <a:lnTo>
                      <a:pt x="17467" y="18956"/>
                    </a:lnTo>
                    <a:lnTo>
                      <a:pt x="17455" y="10514"/>
                    </a:lnTo>
                    <a:lnTo>
                      <a:pt x="83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" name="Google Shape;445;p23"/>
            <p:cNvSpPr/>
            <p:nvPr/>
          </p:nvSpPr>
          <p:spPr>
            <a:xfrm>
              <a:off x="4490175" y="2731137"/>
              <a:ext cx="163800" cy="163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7" y="2704445"/>
            <a:ext cx="1802248" cy="628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33746"/>
            <a:ext cx="1514242" cy="682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00" y="2749147"/>
            <a:ext cx="1806148" cy="731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38" y="4089359"/>
            <a:ext cx="1859562" cy="860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7"/>
          <p:cNvGrpSpPr/>
          <p:nvPr/>
        </p:nvGrpSpPr>
        <p:grpSpPr>
          <a:xfrm>
            <a:off x="5990316" y="1224163"/>
            <a:ext cx="2863182" cy="3182074"/>
            <a:chOff x="5976766" y="1413758"/>
            <a:chExt cx="2863182" cy="3182074"/>
          </a:xfrm>
        </p:grpSpPr>
        <p:sp>
          <p:nvSpPr>
            <p:cNvPr id="141" name="Google Shape;141;p17"/>
            <p:cNvSpPr/>
            <p:nvPr/>
          </p:nvSpPr>
          <p:spPr>
            <a:xfrm>
              <a:off x="6288185" y="1478092"/>
              <a:ext cx="2551764" cy="3117739"/>
            </a:xfrm>
            <a:custGeom>
              <a:avLst/>
              <a:gdLst/>
              <a:ahLst/>
              <a:cxnLst/>
              <a:rect l="l" t="t" r="r" b="b"/>
              <a:pathLst>
                <a:path w="80880" h="98819" extrusionOk="0">
                  <a:moveTo>
                    <a:pt x="61675" y="1"/>
                  </a:moveTo>
                  <a:lnTo>
                    <a:pt x="59746" y="2953"/>
                  </a:lnTo>
                  <a:cubicBezTo>
                    <a:pt x="47447" y="4287"/>
                    <a:pt x="30778" y="17348"/>
                    <a:pt x="17991" y="36993"/>
                  </a:cubicBezTo>
                  <a:cubicBezTo>
                    <a:pt x="5216" y="56627"/>
                    <a:pt x="1" y="77153"/>
                    <a:pt x="3763" y="88940"/>
                  </a:cubicBezTo>
                  <a:lnTo>
                    <a:pt x="1846" y="91893"/>
                  </a:lnTo>
                  <a:lnTo>
                    <a:pt x="9335" y="96774"/>
                  </a:lnTo>
                  <a:cubicBezTo>
                    <a:pt x="11463" y="98159"/>
                    <a:pt x="13960" y="98818"/>
                    <a:pt x="16721" y="98818"/>
                  </a:cubicBezTo>
                  <a:cubicBezTo>
                    <a:pt x="29177" y="98818"/>
                    <a:pt x="47000" y="85403"/>
                    <a:pt x="60508" y="64663"/>
                  </a:cubicBezTo>
                  <a:cubicBezTo>
                    <a:pt x="76998" y="39327"/>
                    <a:pt x="80880" y="12514"/>
                    <a:pt x="69164" y="4882"/>
                  </a:cubicBezTo>
                  <a:lnTo>
                    <a:pt x="61675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042521" y="1490208"/>
              <a:ext cx="2496173" cy="2875846"/>
            </a:xfrm>
            <a:custGeom>
              <a:avLst/>
              <a:gdLst/>
              <a:ahLst/>
              <a:cxnLst/>
              <a:rect l="l" t="t" r="r" b="b"/>
              <a:pathLst>
                <a:path w="79118" h="91152" extrusionOk="0">
                  <a:moveTo>
                    <a:pt x="60934" y="0"/>
                  </a:moveTo>
                  <a:cubicBezTo>
                    <a:pt x="49105" y="0"/>
                    <a:pt x="32210" y="12727"/>
                    <a:pt x="19372" y="32442"/>
                  </a:cubicBezTo>
                  <a:cubicBezTo>
                    <a:pt x="3679" y="56540"/>
                    <a:pt x="0" y="81960"/>
                    <a:pt x="11156" y="89211"/>
                  </a:cubicBezTo>
                  <a:cubicBezTo>
                    <a:pt x="13145" y="90509"/>
                    <a:pt x="15520" y="91151"/>
                    <a:pt x="18188" y="91151"/>
                  </a:cubicBezTo>
                  <a:cubicBezTo>
                    <a:pt x="22689" y="91151"/>
                    <a:pt x="28023" y="89323"/>
                    <a:pt x="33742" y="85734"/>
                  </a:cubicBezTo>
                  <a:cubicBezTo>
                    <a:pt x="42863" y="80008"/>
                    <a:pt x="52209" y="70292"/>
                    <a:pt x="59746" y="58719"/>
                  </a:cubicBezTo>
                  <a:cubicBezTo>
                    <a:pt x="75438" y="34621"/>
                    <a:pt x="79117" y="9201"/>
                    <a:pt x="67973" y="1950"/>
                  </a:cubicBezTo>
                  <a:cubicBezTo>
                    <a:pt x="65944" y="629"/>
                    <a:pt x="63564" y="0"/>
                    <a:pt x="60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976766" y="1413758"/>
              <a:ext cx="2626885" cy="3028043"/>
            </a:xfrm>
            <a:custGeom>
              <a:avLst/>
              <a:gdLst/>
              <a:ahLst/>
              <a:cxnLst/>
              <a:rect l="l" t="t" r="r" b="b"/>
              <a:pathLst>
                <a:path w="83261" h="95976" extrusionOk="0">
                  <a:moveTo>
                    <a:pt x="60347" y="8119"/>
                  </a:moveTo>
                  <a:cubicBezTo>
                    <a:pt x="62638" y="8119"/>
                    <a:pt x="64709" y="8666"/>
                    <a:pt x="66473" y="9814"/>
                  </a:cubicBezTo>
                  <a:cubicBezTo>
                    <a:pt x="76212" y="16160"/>
                    <a:pt x="72986" y="38437"/>
                    <a:pt x="59282" y="59487"/>
                  </a:cubicBezTo>
                  <a:cubicBezTo>
                    <a:pt x="48076" y="76715"/>
                    <a:pt x="33265" y="87858"/>
                    <a:pt x="22917" y="87858"/>
                  </a:cubicBezTo>
                  <a:cubicBezTo>
                    <a:pt x="20621" y="87858"/>
                    <a:pt x="18545" y="87309"/>
                    <a:pt x="16776" y="86157"/>
                  </a:cubicBezTo>
                  <a:cubicBezTo>
                    <a:pt x="7037" y="79823"/>
                    <a:pt x="10264" y="57535"/>
                    <a:pt x="23968" y="36496"/>
                  </a:cubicBezTo>
                  <a:cubicBezTo>
                    <a:pt x="35187" y="19263"/>
                    <a:pt x="50004" y="8119"/>
                    <a:pt x="60347" y="8119"/>
                  </a:cubicBezTo>
                  <a:close/>
                  <a:moveTo>
                    <a:pt x="64163" y="0"/>
                  </a:moveTo>
                  <a:cubicBezTo>
                    <a:pt x="51705" y="0"/>
                    <a:pt x="33872" y="13409"/>
                    <a:pt x="20372" y="34151"/>
                  </a:cubicBezTo>
                  <a:cubicBezTo>
                    <a:pt x="3882" y="59487"/>
                    <a:pt x="0" y="86300"/>
                    <a:pt x="11716" y="93932"/>
                  </a:cubicBezTo>
                  <a:cubicBezTo>
                    <a:pt x="13842" y="95317"/>
                    <a:pt x="16338" y="95976"/>
                    <a:pt x="19098" y="95976"/>
                  </a:cubicBezTo>
                  <a:cubicBezTo>
                    <a:pt x="31550" y="95976"/>
                    <a:pt x="49379" y="82562"/>
                    <a:pt x="62877" y="61833"/>
                  </a:cubicBezTo>
                  <a:cubicBezTo>
                    <a:pt x="79379" y="36496"/>
                    <a:pt x="83261" y="9672"/>
                    <a:pt x="71545" y="2040"/>
                  </a:cubicBezTo>
                  <a:cubicBezTo>
                    <a:pt x="69418" y="658"/>
                    <a:pt x="66923" y="0"/>
                    <a:pt x="6416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460238" y="1971155"/>
              <a:ext cx="1660003" cy="1913192"/>
            </a:xfrm>
            <a:custGeom>
              <a:avLst/>
              <a:gdLst/>
              <a:ahLst/>
              <a:cxnLst/>
              <a:rect l="l" t="t" r="r" b="b"/>
              <a:pathLst>
                <a:path w="52615" h="60640" extrusionOk="0">
                  <a:moveTo>
                    <a:pt x="36731" y="8124"/>
                  </a:moveTo>
                  <a:cubicBezTo>
                    <a:pt x="38009" y="8124"/>
                    <a:pt x="39164" y="8428"/>
                    <a:pt x="40149" y="9067"/>
                  </a:cubicBezTo>
                  <a:cubicBezTo>
                    <a:pt x="45566" y="12603"/>
                    <a:pt x="43768" y="25010"/>
                    <a:pt x="36136" y="36725"/>
                  </a:cubicBezTo>
                  <a:cubicBezTo>
                    <a:pt x="29890" y="46313"/>
                    <a:pt x="21643" y="52520"/>
                    <a:pt x="15884" y="52520"/>
                  </a:cubicBezTo>
                  <a:cubicBezTo>
                    <a:pt x="14606" y="52520"/>
                    <a:pt x="13451" y="52215"/>
                    <a:pt x="12467" y="51572"/>
                  </a:cubicBezTo>
                  <a:cubicBezTo>
                    <a:pt x="7049" y="48048"/>
                    <a:pt x="8847" y="35642"/>
                    <a:pt x="16467" y="23926"/>
                  </a:cubicBezTo>
                  <a:cubicBezTo>
                    <a:pt x="22715" y="14325"/>
                    <a:pt x="30966" y="8124"/>
                    <a:pt x="36731" y="8124"/>
                  </a:cubicBezTo>
                  <a:close/>
                  <a:moveTo>
                    <a:pt x="40542" y="0"/>
                  </a:moveTo>
                  <a:cubicBezTo>
                    <a:pt x="32673" y="0"/>
                    <a:pt x="21408" y="8473"/>
                    <a:pt x="12871" y="21581"/>
                  </a:cubicBezTo>
                  <a:cubicBezTo>
                    <a:pt x="2454" y="37583"/>
                    <a:pt x="1" y="54537"/>
                    <a:pt x="7407" y="59347"/>
                  </a:cubicBezTo>
                  <a:cubicBezTo>
                    <a:pt x="8751" y="60222"/>
                    <a:pt x="10329" y="60639"/>
                    <a:pt x="12074" y="60639"/>
                  </a:cubicBezTo>
                  <a:cubicBezTo>
                    <a:pt x="19943" y="60639"/>
                    <a:pt x="31205" y="52168"/>
                    <a:pt x="39732" y="39071"/>
                  </a:cubicBezTo>
                  <a:cubicBezTo>
                    <a:pt x="50162" y="23057"/>
                    <a:pt x="52615" y="6114"/>
                    <a:pt x="45209" y="1292"/>
                  </a:cubicBezTo>
                  <a:cubicBezTo>
                    <a:pt x="43865" y="417"/>
                    <a:pt x="42287" y="0"/>
                    <a:pt x="40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7016247" y="2611882"/>
              <a:ext cx="549191" cy="632956"/>
            </a:xfrm>
            <a:custGeom>
              <a:avLst/>
              <a:gdLst/>
              <a:ahLst/>
              <a:cxnLst/>
              <a:rect l="l" t="t" r="r" b="b"/>
              <a:pathLst>
                <a:path w="17407" h="20062" extrusionOk="0">
                  <a:moveTo>
                    <a:pt x="13407" y="0"/>
                  </a:moveTo>
                  <a:cubicBezTo>
                    <a:pt x="10805" y="0"/>
                    <a:pt x="7088" y="2799"/>
                    <a:pt x="4263" y="7143"/>
                  </a:cubicBezTo>
                  <a:cubicBezTo>
                    <a:pt x="810" y="12442"/>
                    <a:pt x="0" y="18038"/>
                    <a:pt x="2453" y="19633"/>
                  </a:cubicBezTo>
                  <a:cubicBezTo>
                    <a:pt x="2899" y="19923"/>
                    <a:pt x="3422" y="20061"/>
                    <a:pt x="4000" y="20061"/>
                  </a:cubicBezTo>
                  <a:cubicBezTo>
                    <a:pt x="6602" y="20061"/>
                    <a:pt x="10319" y="17263"/>
                    <a:pt x="13145" y="12918"/>
                  </a:cubicBezTo>
                  <a:cubicBezTo>
                    <a:pt x="16597" y="7620"/>
                    <a:pt x="17407" y="2024"/>
                    <a:pt x="14954" y="428"/>
                  </a:cubicBezTo>
                  <a:cubicBezTo>
                    <a:pt x="14508" y="138"/>
                    <a:pt x="13985" y="0"/>
                    <a:pt x="134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3484786" y="2141102"/>
            <a:ext cx="3821039" cy="740654"/>
            <a:chOff x="3484786" y="2141102"/>
            <a:chExt cx="3821039" cy="740654"/>
          </a:xfrm>
        </p:grpSpPr>
        <p:sp>
          <p:nvSpPr>
            <p:cNvPr id="147" name="Google Shape;147;p17"/>
            <p:cNvSpPr/>
            <p:nvPr/>
          </p:nvSpPr>
          <p:spPr>
            <a:xfrm>
              <a:off x="3484786" y="2141102"/>
              <a:ext cx="1026452" cy="740654"/>
            </a:xfrm>
            <a:custGeom>
              <a:avLst/>
              <a:gdLst/>
              <a:ahLst/>
              <a:cxnLst/>
              <a:rect l="l" t="t" r="r" b="b"/>
              <a:pathLst>
                <a:path w="36946" h="26659" extrusionOk="0">
                  <a:moveTo>
                    <a:pt x="1" y="1"/>
                  </a:moveTo>
                  <a:lnTo>
                    <a:pt x="1" y="18229"/>
                  </a:lnTo>
                  <a:lnTo>
                    <a:pt x="25944" y="18229"/>
                  </a:lnTo>
                  <a:lnTo>
                    <a:pt x="36946" y="26659"/>
                  </a:lnTo>
                  <a:lnTo>
                    <a:pt x="26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3200" b="1" dirty="0" smtClean="0">
                  <a:solidFill>
                    <a:srgbClr val="FFFFFF"/>
                  </a:solidFill>
                </a:rPr>
                <a:t>2</a:t>
              </a:r>
              <a:endParaRPr sz="3200" b="1" dirty="0">
                <a:solidFill>
                  <a:srgbClr val="FFFFFF"/>
                </a:solidFill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754925" y="2390325"/>
              <a:ext cx="2550900" cy="296650"/>
            </a:xfrm>
            <a:custGeom>
              <a:avLst/>
              <a:gdLst/>
              <a:ahLst/>
              <a:cxnLst/>
              <a:rect l="l" t="t" r="r" b="b"/>
              <a:pathLst>
                <a:path w="102036" h="11866" extrusionOk="0">
                  <a:moveTo>
                    <a:pt x="0" y="0"/>
                  </a:moveTo>
                  <a:lnTo>
                    <a:pt x="48082" y="0"/>
                  </a:lnTo>
                  <a:lnTo>
                    <a:pt x="102036" y="11866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149" name="Google Shape;149;p17"/>
          <p:cNvGrpSpPr/>
          <p:nvPr/>
        </p:nvGrpSpPr>
        <p:grpSpPr>
          <a:xfrm>
            <a:off x="3484786" y="2785050"/>
            <a:ext cx="3772014" cy="952615"/>
            <a:chOff x="3484786" y="2785050"/>
            <a:chExt cx="3772014" cy="952615"/>
          </a:xfrm>
        </p:grpSpPr>
        <p:sp>
          <p:nvSpPr>
            <p:cNvPr id="150" name="Google Shape;150;p17"/>
            <p:cNvSpPr/>
            <p:nvPr/>
          </p:nvSpPr>
          <p:spPr>
            <a:xfrm>
              <a:off x="3484786" y="2996678"/>
              <a:ext cx="1026452" cy="740987"/>
            </a:xfrm>
            <a:custGeom>
              <a:avLst/>
              <a:gdLst/>
              <a:ahLst/>
              <a:cxnLst/>
              <a:rect l="l" t="t" r="r" b="b"/>
              <a:pathLst>
                <a:path w="36946" h="26671" extrusionOk="0">
                  <a:moveTo>
                    <a:pt x="1" y="1"/>
                  </a:moveTo>
                  <a:lnTo>
                    <a:pt x="1" y="18241"/>
                  </a:lnTo>
                  <a:lnTo>
                    <a:pt x="25933" y="18241"/>
                  </a:lnTo>
                  <a:lnTo>
                    <a:pt x="36946" y="26671"/>
                  </a:lnTo>
                  <a:lnTo>
                    <a:pt x="25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3200" b="1" dirty="0" smtClean="0">
                  <a:solidFill>
                    <a:srgbClr val="FFFFFF"/>
                  </a:solidFill>
                </a:rPr>
                <a:t>3</a:t>
              </a:r>
              <a:endParaRPr sz="3200" b="1" dirty="0">
                <a:solidFill>
                  <a:srgbClr val="FFFFFF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4756150" y="2785050"/>
              <a:ext cx="2500650" cy="466450"/>
            </a:xfrm>
            <a:custGeom>
              <a:avLst/>
              <a:gdLst/>
              <a:ahLst/>
              <a:cxnLst/>
              <a:rect l="l" t="t" r="r" b="b"/>
              <a:pathLst>
                <a:path w="100026" h="18658" extrusionOk="0">
                  <a:moveTo>
                    <a:pt x="0" y="18658"/>
                  </a:moveTo>
                  <a:lnTo>
                    <a:pt x="48653" y="18658"/>
                  </a:lnTo>
                  <a:lnTo>
                    <a:pt x="100026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152" name="Google Shape;152;p17"/>
          <p:cNvGrpSpPr/>
          <p:nvPr/>
        </p:nvGrpSpPr>
        <p:grpSpPr>
          <a:xfrm>
            <a:off x="3476567" y="2883100"/>
            <a:ext cx="3829258" cy="1715348"/>
            <a:chOff x="3476567" y="2883100"/>
            <a:chExt cx="3829258" cy="1715348"/>
          </a:xfrm>
        </p:grpSpPr>
        <p:sp>
          <p:nvSpPr>
            <p:cNvPr id="153" name="Google Shape;153;p17"/>
            <p:cNvSpPr/>
            <p:nvPr/>
          </p:nvSpPr>
          <p:spPr>
            <a:xfrm>
              <a:off x="3476567" y="3857794"/>
              <a:ext cx="1026452" cy="740654"/>
            </a:xfrm>
            <a:custGeom>
              <a:avLst/>
              <a:gdLst/>
              <a:ahLst/>
              <a:cxnLst/>
              <a:rect l="l" t="t" r="r" b="b"/>
              <a:pathLst>
                <a:path w="36946" h="26659" extrusionOk="0">
                  <a:moveTo>
                    <a:pt x="1" y="1"/>
                  </a:moveTo>
                  <a:lnTo>
                    <a:pt x="1" y="18229"/>
                  </a:lnTo>
                  <a:lnTo>
                    <a:pt x="25932" y="18229"/>
                  </a:lnTo>
                  <a:lnTo>
                    <a:pt x="36946" y="26659"/>
                  </a:lnTo>
                  <a:lnTo>
                    <a:pt x="259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3200" b="1" dirty="0" smtClean="0">
                  <a:solidFill>
                    <a:srgbClr val="FFFFFF"/>
                  </a:solidFill>
                </a:rPr>
                <a:t>4</a:t>
              </a:r>
              <a:endParaRPr sz="3200" b="1" dirty="0">
                <a:solidFill>
                  <a:srgbClr val="FFFFFF"/>
                </a:solidFill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757875" y="2883100"/>
              <a:ext cx="2547950" cy="1211150"/>
            </a:xfrm>
            <a:custGeom>
              <a:avLst/>
              <a:gdLst/>
              <a:ahLst/>
              <a:cxnLst/>
              <a:rect l="l" t="t" r="r" b="b"/>
              <a:pathLst>
                <a:path w="101918" h="48446" extrusionOk="0">
                  <a:moveTo>
                    <a:pt x="0" y="48446"/>
                  </a:moveTo>
                  <a:lnTo>
                    <a:pt x="48446" y="48446"/>
                  </a:lnTo>
                  <a:lnTo>
                    <a:pt x="101918" y="0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155" name="Google Shape;155;p17"/>
          <p:cNvGrpSpPr/>
          <p:nvPr/>
        </p:nvGrpSpPr>
        <p:grpSpPr>
          <a:xfrm>
            <a:off x="3484786" y="1285361"/>
            <a:ext cx="3924014" cy="1342764"/>
            <a:chOff x="3484786" y="1285361"/>
            <a:chExt cx="3924014" cy="1342764"/>
          </a:xfrm>
        </p:grpSpPr>
        <p:sp>
          <p:nvSpPr>
            <p:cNvPr id="156" name="Google Shape;156;p17"/>
            <p:cNvSpPr/>
            <p:nvPr/>
          </p:nvSpPr>
          <p:spPr>
            <a:xfrm>
              <a:off x="3484786" y="1285361"/>
              <a:ext cx="1026452" cy="740654"/>
            </a:xfrm>
            <a:custGeom>
              <a:avLst/>
              <a:gdLst/>
              <a:ahLst/>
              <a:cxnLst/>
              <a:rect l="l" t="t" r="r" b="b"/>
              <a:pathLst>
                <a:path w="36946" h="26659" extrusionOk="0">
                  <a:moveTo>
                    <a:pt x="1" y="0"/>
                  </a:moveTo>
                  <a:lnTo>
                    <a:pt x="1" y="18229"/>
                  </a:lnTo>
                  <a:lnTo>
                    <a:pt x="25933" y="18229"/>
                  </a:lnTo>
                  <a:lnTo>
                    <a:pt x="36946" y="26658"/>
                  </a:lnTo>
                  <a:lnTo>
                    <a:pt x="25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3200" b="1" dirty="0" smtClean="0">
                  <a:solidFill>
                    <a:srgbClr val="FFFFFF"/>
                  </a:solidFill>
                </a:rPr>
                <a:t>1</a:t>
              </a:r>
              <a:endParaRPr sz="3200" b="1" dirty="0">
                <a:solidFill>
                  <a:srgbClr val="FFFFFF"/>
                </a:solidFill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757875" y="1539625"/>
              <a:ext cx="2650925" cy="1088500"/>
            </a:xfrm>
            <a:custGeom>
              <a:avLst/>
              <a:gdLst/>
              <a:ahLst/>
              <a:cxnLst/>
              <a:rect l="l" t="t" r="r" b="b"/>
              <a:pathLst>
                <a:path w="106037" h="43540" extrusionOk="0">
                  <a:moveTo>
                    <a:pt x="0" y="0"/>
                  </a:moveTo>
                  <a:lnTo>
                    <a:pt x="49067" y="0"/>
                  </a:lnTo>
                  <a:lnTo>
                    <a:pt x="106037" y="4354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 Objectifs </a:t>
            </a:r>
            <a:endParaRPr dirty="0"/>
          </a:p>
        </p:txBody>
      </p:sp>
      <p:sp>
        <p:nvSpPr>
          <p:cNvPr id="159" name="Google Shape;159;p17"/>
          <p:cNvSpPr txBox="1"/>
          <p:nvPr/>
        </p:nvSpPr>
        <p:spPr>
          <a:xfrm>
            <a:off x="179512" y="1252938"/>
            <a:ext cx="32970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L’obtention de mon Master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200" dirty="0" smtClean="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’application de mes connaissances et l’acquisition des nouvelles expériences dans le milieu de travail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99893" y="3802640"/>
            <a:ext cx="2725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La création de mon propre cabinet d’expertise et de conseil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99893" y="2115475"/>
            <a:ext cx="2725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200" dirty="0" smtClean="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a création de mon propre projet : un centre de soutien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200" dirty="0" smtClean="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’accès au Cycle doctoral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51520" y="2958054"/>
            <a:ext cx="2931051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L’integration de l’enseignement supérieur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200" dirty="0" smtClean="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’accès au Cycle d’expertise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707654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u="sng" dirty="0" smtClean="0">
                <a:solidFill>
                  <a:schemeClr val="accent3"/>
                </a:solidFill>
              </a:rPr>
              <a:t>Merci </a:t>
            </a:r>
            <a:endParaRPr lang="fr-FR" sz="8800" u="sng" dirty="0">
              <a:solidFill>
                <a:schemeClr val="accent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47614"/>
            <a:ext cx="2360207" cy="23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al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C71EC"/>
      </a:accent1>
      <a:accent2>
        <a:srgbClr val="833CD8"/>
      </a:accent2>
      <a:accent3>
        <a:srgbClr val="670591"/>
      </a:accent3>
      <a:accent4>
        <a:srgbClr val="CC5191"/>
      </a:accent4>
      <a:accent5>
        <a:srgbClr val="E81080"/>
      </a:accent5>
      <a:accent6>
        <a:srgbClr val="A80C5D"/>
      </a:accent6>
      <a:hlink>
        <a:srgbClr val="CA4C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185</Words>
  <Application>Microsoft Office PowerPoint</Application>
  <PresentationFormat>Affichage à l'écran (16:9)</PresentationFormat>
  <Paragraphs>35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Fira Sans Extra Condensed Medium</vt:lpstr>
      <vt:lpstr>Roboto</vt:lpstr>
      <vt:lpstr>Goals Infographics by Slidesgo</vt:lpstr>
      <vt:lpstr>Parcours d’une jeune ambitieuse</vt:lpstr>
      <vt:lpstr>Mon chemin Universitaire  </vt:lpstr>
      <vt:lpstr>Mes Expériences professionnelles </vt:lpstr>
      <vt:lpstr>Mes Objectifs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d’une jeune ambitieuse</dc:title>
  <dc:creator>Hp</dc:creator>
  <cp:lastModifiedBy>Hp</cp:lastModifiedBy>
  <cp:revision>14</cp:revision>
  <dcterms:modified xsi:type="dcterms:W3CDTF">2023-02-01T22:55:16Z</dcterms:modified>
</cp:coreProperties>
</file>