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5795ca5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5795ca5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5795ca5b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5795ca5b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795ca5b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5795ca5b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5795ca5b8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5795ca5b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8.png"/><Relationship Id="rId13" Type="http://schemas.openxmlformats.org/officeDocument/2006/relationships/image" Target="../media/image19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5" Type="http://schemas.openxmlformats.org/officeDocument/2006/relationships/image" Target="../media/image1.png"/><Relationship Id="rId1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gif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592800"/>
            <a:ext cx="82221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/>
              <a:t>Нейронная сеть прямого распространения, классификация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/>
              <a:t>Подготовил: Романов Никита, 23221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Нейронные сети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/6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72675" y="908825"/>
            <a:ext cx="82602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Что это? (сложная математическая модель)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Где применяется? (классификация, регрессия и т.д.)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24" y="1830199"/>
            <a:ext cx="3757651" cy="26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Основные компоненты нейронной сети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/6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72675" y="908825"/>
            <a:ext cx="82602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Нейроны.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Слои.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Веса.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Функции активации.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921883" y="2400999"/>
            <a:ext cx="583800" cy="5838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921883" y="3254481"/>
            <a:ext cx="583800" cy="5838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921883" y="4107963"/>
            <a:ext cx="583800" cy="5838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619446" y="3254481"/>
            <a:ext cx="583800" cy="5838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88" name="Google Shape;88;p15"/>
          <p:cNvCxnSpPr>
            <a:stCxn id="84" idx="6"/>
            <a:endCxn id="87" idx="2"/>
          </p:cNvCxnSpPr>
          <p:nvPr/>
        </p:nvCxnSpPr>
        <p:spPr>
          <a:xfrm>
            <a:off x="2505683" y="2692899"/>
            <a:ext cx="2113800" cy="853500"/>
          </a:xfrm>
          <a:prstGeom prst="straightConnector1">
            <a:avLst/>
          </a:prstGeom>
          <a:noFill/>
          <a:ln cap="flat" cmpd="sng" w="9525">
            <a:solidFill>
              <a:srgbClr val="0075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15"/>
          <p:cNvCxnSpPr>
            <a:stCxn id="85" idx="6"/>
            <a:endCxn id="87" idx="2"/>
          </p:cNvCxnSpPr>
          <p:nvPr/>
        </p:nvCxnSpPr>
        <p:spPr>
          <a:xfrm>
            <a:off x="2505683" y="3546381"/>
            <a:ext cx="2113800" cy="0"/>
          </a:xfrm>
          <a:prstGeom prst="straightConnector1">
            <a:avLst/>
          </a:prstGeom>
          <a:noFill/>
          <a:ln cap="flat" cmpd="sng" w="9525">
            <a:solidFill>
              <a:srgbClr val="0075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15"/>
          <p:cNvCxnSpPr>
            <a:stCxn id="86" idx="6"/>
            <a:endCxn id="87" idx="2"/>
          </p:cNvCxnSpPr>
          <p:nvPr/>
        </p:nvCxnSpPr>
        <p:spPr>
          <a:xfrm flipH="1" rot="10800000">
            <a:off x="2505683" y="3546363"/>
            <a:ext cx="2113800" cy="853500"/>
          </a:xfrm>
          <a:prstGeom prst="straightConnector1">
            <a:avLst/>
          </a:prstGeom>
          <a:noFill/>
          <a:ln cap="flat" cmpd="sng" w="9525">
            <a:solidFill>
              <a:srgbClr val="0075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15"/>
          <p:cNvCxnSpPr>
            <a:stCxn id="87" idx="6"/>
          </p:cNvCxnSpPr>
          <p:nvPr/>
        </p:nvCxnSpPr>
        <p:spPr>
          <a:xfrm>
            <a:off x="5203246" y="3546381"/>
            <a:ext cx="1196700" cy="0"/>
          </a:xfrm>
          <a:prstGeom prst="straightConnector1">
            <a:avLst/>
          </a:prstGeom>
          <a:noFill/>
          <a:ln cap="flat" cmpd="sng" w="9525">
            <a:solidFill>
              <a:srgbClr val="0075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2623859" y="2526727"/>
            <a:ext cx="211800" cy="166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888" l="-13329" r="-22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2623859" y="3317346"/>
            <a:ext cx="214800" cy="166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7139" l="-13329" r="-44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620641" y="4379682"/>
            <a:ext cx="214800" cy="166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8" l="-13039" r="-21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203405" y="3029297"/>
            <a:ext cx="1323300" cy="442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4845" l="-8899" r="-13869" t="-1797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Chemistry" id="96" name="Google Shape;96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81002" y="4107963"/>
            <a:ext cx="583959" cy="583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acher" id="97" name="Google Shape;97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1002" y="3254481"/>
            <a:ext cx="583959" cy="583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loma" id="98" name="Google Shape;98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flipH="1">
            <a:off x="6653568" y="3254481"/>
            <a:ext cx="583959" cy="5839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493581" y="4170663"/>
            <a:ext cx="2452200" cy="5700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-16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Raise hand" id="100" name="Google Shape;100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81002" y="2400998"/>
            <a:ext cx="583959" cy="58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Модель нейрона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/6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038099" cy="23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16950"/>
            <a:ext cx="3151253" cy="13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3598250" y="3641188"/>
            <a:ext cx="2048700" cy="7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539" y="3641188"/>
            <a:ext cx="2642311" cy="7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941550" y="3229950"/>
            <a:ext cx="28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Шотландская!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Функции активации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/6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00" y="782350"/>
            <a:ext cx="5510456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обучить, что меняем?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r>
              <a:rPr lang="ru-RU"/>
              <a:t>/6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3675"/>
            <a:ext cx="4099701" cy="24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72675" y="908825"/>
            <a:ext cx="82602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Меняем веса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ru-R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Используем Backpropagation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50" y="1819850"/>
            <a:ext cx="3919889" cy="27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