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57" r:id="rId4"/>
    <p:sldId id="368" r:id="rId5"/>
    <p:sldId id="362" r:id="rId6"/>
    <p:sldId id="365" r:id="rId7"/>
    <p:sldId id="363" r:id="rId8"/>
    <p:sldId id="366" r:id="rId9"/>
    <p:sldId id="364" r:id="rId10"/>
    <p:sldId id="367" r:id="rId11"/>
    <p:sldId id="28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5" autoAdjust="0"/>
    <p:restoredTop sz="90000" autoAdjust="0"/>
  </p:normalViewPr>
  <p:slideViewPr>
    <p:cSldViewPr snapToGrid="0">
      <p:cViewPr>
        <p:scale>
          <a:sx n="92" d="100"/>
          <a:sy n="92" d="100"/>
        </p:scale>
        <p:origin x="14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19D92-6923-5742-A1D2-29F92119A7BA}" type="datetimeFigureOut">
              <a:rPr kumimoji="1" lang="zh-TW" altLang="en-US" smtClean="0"/>
              <a:t>2025/5/28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89689-9D80-2341-AA3B-B02D8FA75C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86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89689-9D80-2341-AA3B-B02D8FA75C2E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741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Intrinsic gain 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𝑔_𝑚 𝑟_𝑜</a:t>
                </a:r>
                <a:r>
                  <a:rPr lang="en-US" altLang="zh-TW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low. (</a:t>
                </a:r>
                <a:r>
                  <a:rPr lang="zh-TW" alt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製成越做越小</a:t>
                </a:r>
                <a:r>
                  <a:rPr lang="en-US" altLang="zh-TW" sz="12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VA</a:t>
                </a:r>
                <a:r>
                  <a:rPr lang="zh-TW" altLang="en-US" sz="12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因此下降 因為</a:t>
                </a:r>
                <a:r>
                  <a:rPr lang="en-US" altLang="zh-TW" sz="12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VA=VA’*L)</a:t>
                </a:r>
                <a:endParaRPr lang="en-US" altLang="zh-TW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89689-9D80-2341-AA3B-B02D8FA75C2E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334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9591F-178D-78DB-00C1-6FF9E8735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A244160-BB90-36E5-4F24-CCDA4B355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>
                <a:extLst>
                  <a:ext uri="{FF2B5EF4-FFF2-40B4-BE49-F238E27FC236}">
                    <a16:creationId xmlns:a16="http://schemas.microsoft.com/office/drawing/2014/main" id="{5451FE53-C947-71EE-9BCE-CD62338A37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Intrinsic gain 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𝑔_𝑚 𝑟_𝑜</a:t>
                </a:r>
                <a:r>
                  <a:rPr lang="en-US" altLang="zh-TW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low. (</a:t>
                </a:r>
                <a:r>
                  <a:rPr lang="zh-TW" alt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製成越做越小</a:t>
                </a:r>
                <a:r>
                  <a:rPr lang="en-US" altLang="zh-TW" sz="12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VA</a:t>
                </a:r>
                <a:r>
                  <a:rPr lang="zh-TW" altLang="en-US" sz="12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因此下降 因為</a:t>
                </a:r>
                <a:r>
                  <a:rPr lang="en-US" altLang="zh-TW" sz="12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VA=VA’*L)</a:t>
                </a:r>
                <a:endParaRPr lang="en-US" altLang="zh-TW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24267A-DFDD-8539-8249-AF410D5F8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89689-9D80-2341-AA3B-B02D8FA75C2E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8255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CA604-5099-CA92-1FE9-46403D5D6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762F97D-4FEE-B32B-4AF5-7501DA8762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>
                <a:extLst>
                  <a:ext uri="{FF2B5EF4-FFF2-40B4-BE49-F238E27FC236}">
                    <a16:creationId xmlns:a16="http://schemas.microsoft.com/office/drawing/2014/main" id="{A3711890-8D1A-A9C5-A9E6-1F05979ABD5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Intrinsic gain 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𝑔_𝑚 𝑟_𝑜</a:t>
                </a:r>
                <a:r>
                  <a:rPr lang="en-US" altLang="zh-TW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low. (</a:t>
                </a:r>
                <a:r>
                  <a:rPr lang="zh-TW" alt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製成越做越小</a:t>
                </a:r>
                <a:r>
                  <a:rPr lang="en-US" altLang="zh-TW" sz="12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VA</a:t>
                </a:r>
                <a:r>
                  <a:rPr lang="zh-TW" altLang="en-US" sz="12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因此下降 因為</a:t>
                </a:r>
                <a:r>
                  <a:rPr lang="en-US" altLang="zh-TW" sz="12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VA=VA’*L)</a:t>
                </a:r>
                <a:endParaRPr lang="en-US" altLang="zh-TW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6F7D33-46F9-0533-91F7-DC1C06EB0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89689-9D80-2341-AA3B-B02D8FA75C2E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8250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9A441-ED31-1490-8CEE-8579F600D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D5FB1CD-B9DD-A487-8B90-6DC42494EB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>
                <a:extLst>
                  <a:ext uri="{FF2B5EF4-FFF2-40B4-BE49-F238E27FC236}">
                    <a16:creationId xmlns:a16="http://schemas.microsoft.com/office/drawing/2014/main" id="{5FDB2219-CC61-A84F-2578-348ACF05DAA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Intrinsic gain 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𝑔_𝑚 𝑟_𝑜</a:t>
                </a:r>
                <a:r>
                  <a:rPr lang="en-US" altLang="zh-TW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low. (</a:t>
                </a:r>
                <a:r>
                  <a:rPr lang="zh-TW" alt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製成越做越小</a:t>
                </a:r>
                <a:r>
                  <a:rPr lang="en-US" altLang="zh-TW" sz="12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VA</a:t>
                </a:r>
                <a:r>
                  <a:rPr lang="zh-TW" altLang="en-US" sz="12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因此下降 因為</a:t>
                </a:r>
                <a:r>
                  <a:rPr lang="en-US" altLang="zh-TW" sz="12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VA=VA’*L)</a:t>
                </a:r>
                <a:endParaRPr lang="en-US" altLang="zh-TW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80850D-48F2-9561-BFB0-215F52641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89689-9D80-2341-AA3B-B02D8FA75C2E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376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47D71-AB8F-6785-90AD-0F1BE0735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1EAB0FD-1470-8696-9855-124FA4C6AD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>
                <a:extLst>
                  <a:ext uri="{FF2B5EF4-FFF2-40B4-BE49-F238E27FC236}">
                    <a16:creationId xmlns:a16="http://schemas.microsoft.com/office/drawing/2014/main" id="{B86F7754-5F31-FFFA-2B1A-BAE1E6EFF76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Intrinsic gain 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𝑔_𝑚 𝑟_𝑜</a:t>
                </a:r>
                <a:r>
                  <a:rPr lang="en-US" altLang="zh-TW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low. (</a:t>
                </a:r>
                <a:r>
                  <a:rPr lang="zh-TW" alt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製成越做越小</a:t>
                </a:r>
                <a:r>
                  <a:rPr lang="en-US" altLang="zh-TW" sz="12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VA</a:t>
                </a:r>
                <a:r>
                  <a:rPr lang="zh-TW" altLang="en-US" sz="12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因此下降 因為</a:t>
                </a:r>
                <a:r>
                  <a:rPr lang="en-US" altLang="zh-TW" sz="12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VA=VA’*L)</a:t>
                </a:r>
                <a:endParaRPr lang="en-US" altLang="zh-TW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zh-TW" altLang="en-US" dirty="0"/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215458-FCE1-0429-1AAA-37F54378D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89689-9D80-2341-AA3B-B02D8FA75C2E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8863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D7B40-14DD-C39B-4AE8-C761BC827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EB15B4F-01BF-50AE-810F-E5B2453BC6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7C2C57A-3314-BA84-78BB-4E57B35CE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6AF7F9-5835-A178-8F51-96EBC28D0B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89689-9D80-2341-AA3B-B02D8FA75C2E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930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55791B-4F75-48E6-9275-0950AF04D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100A39-D508-AD7C-FA8D-8EF20EE2E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806D41-3AEF-338D-7A16-71757FFA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6505-F406-CF46-84B9-E15F9CC218D5}" type="datetime1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D80720-A6F7-9C8A-E9B1-EB36852A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E85A76-97E8-8B30-382F-ADE10F46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360-A13C-4A0E-B116-E92CED426A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5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63832D-F4D9-44C2-2AC4-E6487E22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15634E-2044-4D10-2846-5D099ADA0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609E53-2759-962D-DDEE-F90543DD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B386-1B9E-4D49-951E-D3DBFEE75A53}" type="datetime1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CB4BF9-2747-068A-8296-E181EAD3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122A4B-9F24-5307-C2E1-92FEFF07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360-A13C-4A0E-B116-E92CED426A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50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3E5CE5-CF9F-B38A-004A-424E96CB7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AF9141-BFBF-4A66-AE47-62FC010F7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8CACA9-AB9D-2B86-B33A-F867E499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68A7-6F3C-3F49-A9F0-BAFD445D4567}" type="datetime1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70173B-842A-E6C9-A875-9EBA1AC7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3C580F-A8A5-7F6E-2BF3-93EDEB60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360-A13C-4A0E-B116-E92CED426A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17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18F65-6126-5292-4D15-88FE4655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B4C5EB-8230-6C87-A52C-800413C20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C02A33-4F5C-8BA2-D916-D16FB05F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6816-135F-4C41-9151-5DFF291E0DF4}" type="datetime1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B796BF-D303-6B17-A592-23AF74A3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88EAA5-0FD0-7E8F-E243-23E4F31D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360-A13C-4A0E-B116-E92CED426A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36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89F46-5B8E-AABE-3E12-2A6F8645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5856E2-75F0-1E5C-B691-14020BDF0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05DD5C-C5D6-58B0-66C3-32AAED17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D31F-77EC-8B42-984B-F90C998A1953}" type="datetime1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A5C757-9EED-8EE1-583B-BABBA501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B57D95-00C2-13DB-3BBA-E94B86E9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360-A13C-4A0E-B116-E92CED426A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23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481977-ACF1-1A7B-E616-079D79D7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798DB7-3E6D-6624-6460-1F6C3425A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9FA914-E442-2981-9DA5-C8322D9CB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38689C-E8B1-EF0B-BC71-4E2DBE52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15352-C07C-D143-8283-3482D0FCAE71}" type="datetime1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D5E75C-34E1-F1CD-4926-68705EBA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4C7D5F-63ED-72AF-C60E-1FFBCBA4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360-A13C-4A0E-B116-E92CED426A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82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C2853C-2689-0F09-5DAA-9BA23FEE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4635E9-FC24-23CA-82B9-9EE5A046C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709CB8-A303-4208-5A1E-7C2D3BD36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92A9ED-9186-DD6C-03FD-7C4216C4F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034A09-AA08-3A42-6E0C-EA8DCF7BC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BFDF12-4BB0-6144-DF12-E390586B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380E-3FA2-E343-98B0-6DEDDDE60917}" type="datetime1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21E616-FA07-7498-7082-02FDB6DD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FC090D7-873F-38AC-32B0-BC8F5402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360-A13C-4A0E-B116-E92CED426A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29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0A39A-63E9-A822-A256-31BE83B7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4FC090B-7EE0-D039-7D99-E561394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1C3A-8E33-B747-87E2-ED2BD808825A}" type="datetime1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4C6192-EFDB-0770-67A1-7F3D792D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907509-EE8F-415B-4D25-A0F7755A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360-A13C-4A0E-B116-E92CED426A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7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509D09B-8EDF-FCEB-D191-08E9B2F9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A357-F5D9-3842-A7E4-AA5C4C0B7BAC}" type="datetime1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0E1F10-A97D-0ABF-31FE-0E715BA3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508682-42D8-BE70-5BB1-4416837F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360-A13C-4A0E-B116-E92CED426A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95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91A58-2F10-47F8-2D28-83687FCD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A3DCD-9091-ECBC-3258-F5A5F08B7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7C7593-0B80-1A09-4E49-D5A6978DB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C7DB29-4B23-ADE9-ABD1-6679148A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4CD2-CB4A-ED48-AAEB-0A3B68344456}" type="datetime1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3CC10C-E9AC-0DB7-1DA5-310BFFD8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BF7EA5-753F-7BD1-905E-06AD16E2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360-A13C-4A0E-B116-E92CED426A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05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705B8-815C-481A-28DB-C446A651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D318C4-189F-5638-9C70-F8E5E1165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4FC439-FF3C-74F0-61CC-E3ED95EF3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6C2459-A620-CB74-722C-C262AE45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1E29-7B7F-D449-832D-89FA91AF0A1D}" type="datetime1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FE8DE6-8009-E5BA-1FC8-CBC4D41E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F2A9C3-B2CB-220D-7D41-EF7A4116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360-A13C-4A0E-B116-E92CED426A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35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782FD11-9367-D2AE-3432-1FF3AD38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9501CB-E4FB-3B0A-5D98-5F3BDC60A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CC2EA2-644D-5997-D728-7BE28CBC3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7B755-8711-8548-9B06-A14086BBF270}" type="datetime1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B72C24-8657-6ABA-31EE-465863647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8DBDC5-3517-1F2E-B4A7-D2835742E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C7360-A13C-4A0E-B116-E92CED426A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98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ADA1E-0F4C-3C5F-7C2F-4972F312E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490" y="1672687"/>
            <a:ext cx="10293015" cy="1563176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DSD Final Checkpoint Presentation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8553EE-40AA-13C1-CC32-C461C6484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145894"/>
            <a:ext cx="9144000" cy="195356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Speaker: </a:t>
            </a:r>
            <a:r>
              <a:rPr lang="en-US" altLang="zh-TW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B12901140</a:t>
            </a:r>
            <a:r>
              <a:rPr lang="zh-TW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lang="en-US" altLang="zh-TW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Advisor: Prof. An-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Yeu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(Andy) Wu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Date: 2025/05/29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32DAE4-ED8A-81DB-92FC-D100B9F2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C7360-A13C-4A0E-B116-E92CED426A63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8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0181A-5098-21F9-3F78-E5A9A43FC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7B9EA-2F9C-9EF0-3108-BE1520BE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440"/>
            <a:ext cx="10134600" cy="922901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IV. </a:t>
            </a: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Work assignment</a:t>
            </a:r>
            <a:endParaRPr lang="zh-TW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AA7A9F-3D1B-5EB4-AE5F-7A72ACAB4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176"/>
            <a:ext cx="10841182" cy="49451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B12901024: slide / debug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B12901035: overall structure of pipeline </a:t>
            </a:r>
            <a:r>
              <a:rPr lang="en-US" altLang="zh-TW" sz="20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cpu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/ mainly debug / synthesis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B12901140: overall structure of pipeline </a:t>
            </a:r>
            <a:r>
              <a:rPr lang="en-US" altLang="zh-TW" sz="20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cpu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/ mainly debug / slide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投影片編號版面配置區 3">
            <a:extLst>
              <a:ext uri="{FF2B5EF4-FFF2-40B4-BE49-F238E27FC236}">
                <a16:creationId xmlns:a16="http://schemas.microsoft.com/office/drawing/2014/main" id="{5E009067-7C42-EE49-FD10-344C5C7F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8CC7360-A13C-4A0E-B116-E92CED426A63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0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6AEA5-CE83-F402-C17F-FF686DA84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4060BEE4-C4FB-810B-6C46-F149B8755766}"/>
              </a:ext>
            </a:extLst>
          </p:cNvPr>
          <p:cNvSpPr txBox="1">
            <a:spLocks/>
          </p:cNvSpPr>
          <p:nvPr/>
        </p:nvSpPr>
        <p:spPr>
          <a:xfrm>
            <a:off x="838200" y="629755"/>
            <a:ext cx="9436768" cy="922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3200" b="1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Reference</a:t>
            </a:r>
            <a:br>
              <a:rPr lang="en-US" altLang="zh-TW" sz="3200" b="1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</a:br>
            <a:endParaRPr lang="zh-TW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B6A75D86-2B30-E8DA-5EB2-1E59FD45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8CC7360-A13C-4A0E-B116-E92CED426A63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9C3F255-7619-F1A5-A296-D4C416BAC2F0}"/>
              </a:ext>
            </a:extLst>
          </p:cNvPr>
          <p:cNvSpPr txBox="1">
            <a:spLocks/>
          </p:cNvSpPr>
          <p:nvPr/>
        </p:nvSpPr>
        <p:spPr>
          <a:xfrm>
            <a:off x="838200" y="1373341"/>
            <a:ext cx="10515600" cy="534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[1] Patterson, D. A., &amp; Hennessy, J. L. (2017, April 27). Computer Organization and Design RISC-V Edition: The Hardware Software Interface (1st ed., The Morgan Kaufmann Series in Computer Architecture and Design).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Morgan Kaufmann.</a:t>
            </a:r>
          </a:p>
        </p:txBody>
      </p:sp>
    </p:spTree>
    <p:extLst>
      <p:ext uri="{BB962C8B-B14F-4D97-AF65-F5344CB8AC3E}">
        <p14:creationId xmlns:p14="http://schemas.microsoft.com/office/powerpoint/2010/main" val="365705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927AE-19A2-D332-4E32-47D3ABB82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9C4FC-5715-A7EF-B3EA-55DF3993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440"/>
            <a:ext cx="5490411" cy="922901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Table of Contents</a:t>
            </a:r>
            <a:endParaRPr lang="zh-TW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569687-E874-B0EC-DEB0-3F66D08AC295}"/>
              </a:ext>
            </a:extLst>
          </p:cNvPr>
          <p:cNvSpPr txBox="1">
            <a:spLocks/>
          </p:cNvSpPr>
          <p:nvPr/>
        </p:nvSpPr>
        <p:spPr>
          <a:xfrm>
            <a:off x="838200" y="1412330"/>
            <a:ext cx="10515600" cy="5348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Pipeline Structure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schemeClr val="tx1">
                    <a:alpha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Hazard Handling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prstClr val="black">
                    <a:alpha val="40000"/>
                  </a:prstClr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Future Work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prstClr val="black">
                    <a:alpha val="40000"/>
                  </a:prstClr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Work assignment</a:t>
            </a:r>
          </a:p>
          <a:p>
            <a:pPr>
              <a:lnSpc>
                <a:spcPct val="100000"/>
              </a:lnSpc>
            </a:pPr>
            <a:endParaRPr lang="en-US" altLang="zh-TW" sz="1800" dirty="0">
              <a:solidFill>
                <a:prstClr val="black">
                  <a:alpha val="40000"/>
                </a:prstClr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305365EB-65A4-A41A-95EF-2D591AA6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8CC7360-A13C-4A0E-B116-E92CED426A63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2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DAC9C-5C47-CCC5-FCFA-7052EB91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440"/>
            <a:ext cx="10134600" cy="922901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I. </a:t>
            </a: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Pipeline Structure </a:t>
            </a:r>
            <a:endParaRPr lang="zh-TW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A59E6E-5FAB-D86F-ED2A-94B1E0564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176"/>
            <a:ext cx="10841182" cy="49451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5 stage RISC-V pipeline CPU </a:t>
            </a:r>
            <a:r>
              <a:rPr lang="en-US" altLang="zh-TW" sz="2000" dirty="0">
                <a:solidFill>
                  <a:prstClr val="black"/>
                </a:solidFill>
                <a:latin typeface="新細明體" panose="02020500000000000000" pitchFamily="18" charset="-120"/>
                <a:cs typeface="Arial" panose="020B0604020202020204" pitchFamily="34" charset="0"/>
              </a:rPr>
              <a:t>→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IF/ID/EX/MEM/WB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with simplified RV32I Base Instruction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投影片編號版面配置區 3">
            <a:extLst>
              <a:ext uri="{FF2B5EF4-FFF2-40B4-BE49-F238E27FC236}">
                <a16:creationId xmlns:a16="http://schemas.microsoft.com/office/drawing/2014/main" id="{D2E1B5B2-134A-298C-DA92-552C81B8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8CC7360-A13C-4A0E-B116-E92CED426A63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3163C4-9C63-CE51-0001-DA791FFFF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4"/>
          <a:stretch/>
        </p:blipFill>
        <p:spPr>
          <a:xfrm>
            <a:off x="2709466" y="1926248"/>
            <a:ext cx="6773067" cy="46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1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AD456-A97D-94F4-B941-3F8D1AE30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4DDCF-EEC5-0642-9738-91445829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440"/>
            <a:ext cx="10134600" cy="922901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I. </a:t>
            </a: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Pipeline Structure </a:t>
            </a:r>
            <a:endParaRPr lang="zh-TW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A5DCB5-B1E9-DF58-4FFB-393B316E4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176"/>
            <a:ext cx="10841182" cy="49451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Area = 245036.6 um^2, Clock cycle = 3.49 ns (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because of only check </a:t>
            </a:r>
            <a:r>
              <a:rPr lang="en-US" altLang="zh-TW" sz="2000" dirty="0" err="1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clk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&lt; 3.5 ns 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投影片編號版面配置區 3">
            <a:extLst>
              <a:ext uri="{FF2B5EF4-FFF2-40B4-BE49-F238E27FC236}">
                <a16:creationId xmlns:a16="http://schemas.microsoft.com/office/drawing/2014/main" id="{1DC8121E-7FE7-4AB5-8346-CE77C082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8CC7360-A13C-4A0E-B116-E92CED426A63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圖片 8" descr="一張含有 文字, 螢幕擷取畫面, 字型, 功能表 的圖片&#10;&#10;AI 產生的內容可能不正確。">
            <a:extLst>
              <a:ext uri="{FF2B5EF4-FFF2-40B4-BE49-F238E27FC236}">
                <a16:creationId xmlns:a16="http://schemas.microsoft.com/office/drawing/2014/main" id="{E6364F11-6430-1F44-3666-4DC084C6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91" y="2161756"/>
            <a:ext cx="55372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9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1D951-C3AF-30FC-0000-8D240705F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F9B59-5E33-BC28-8EFF-C5728DF5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440"/>
            <a:ext cx="5490411" cy="922901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Table of Contents</a:t>
            </a:r>
            <a:endParaRPr lang="zh-TW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2C3F50-68DD-D041-074C-A0A884CEC67F}"/>
              </a:ext>
            </a:extLst>
          </p:cNvPr>
          <p:cNvSpPr txBox="1">
            <a:spLocks/>
          </p:cNvSpPr>
          <p:nvPr/>
        </p:nvSpPr>
        <p:spPr>
          <a:xfrm>
            <a:off x="838200" y="1412330"/>
            <a:ext cx="10515600" cy="5348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schemeClr val="tx1">
                    <a:alpha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 Structure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Hazard Handling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prstClr val="black">
                    <a:alpha val="40000"/>
                  </a:prstClr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Future Work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prstClr val="black">
                    <a:alpha val="40000"/>
                  </a:prstClr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Work assignment</a:t>
            </a:r>
          </a:p>
          <a:p>
            <a:pPr>
              <a:lnSpc>
                <a:spcPct val="100000"/>
              </a:lnSpc>
            </a:pPr>
            <a:endParaRPr lang="en-US" altLang="zh-TW" sz="1800" dirty="0">
              <a:solidFill>
                <a:prstClr val="black">
                  <a:alpha val="40000"/>
                </a:prstClr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4E35DA7F-DB0C-83E9-0503-8BEA2D29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8CC7360-A13C-4A0E-B116-E92CED426A63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93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95557-50FD-9153-2BD0-F130FF27D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B041A-0B51-57A7-1A8C-2FD459C0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440"/>
            <a:ext cx="10134600" cy="922901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II. </a:t>
            </a: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Hazard Handling</a:t>
            </a:r>
            <a:endParaRPr lang="zh-TW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45C955-1F37-2D4E-3756-BE8D461A3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176"/>
            <a:ext cx="10841182" cy="49451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Load-use Hazard</a:t>
            </a:r>
            <a:r>
              <a:rPr lang="en-US" altLang="zh-TW" sz="2000" dirty="0">
                <a:solidFill>
                  <a:prstClr val="black"/>
                </a:solidFill>
                <a:latin typeface="新細明體" panose="02020500000000000000" pitchFamily="18" charset="-120"/>
                <a:cs typeface="Arial" panose="020B0604020202020204" pitchFamily="34" charset="0"/>
              </a:rPr>
              <a:t> → </a:t>
            </a:r>
            <a:r>
              <a:rPr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Hazard detection unit 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Data Hazard, </a:t>
            </a: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Unconditional/Conditional Jump</a:t>
            </a:r>
            <a:r>
              <a:rPr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新細明體" panose="02020500000000000000" pitchFamily="18" charset="-120"/>
                <a:cs typeface="Arial" panose="020B0604020202020204" pitchFamily="34" charset="0"/>
              </a:rPr>
              <a:t>→ </a:t>
            </a:r>
            <a:r>
              <a:rPr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Forwarding unit or pipeline flush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投影片編號版面配置區 3">
            <a:extLst>
              <a:ext uri="{FF2B5EF4-FFF2-40B4-BE49-F238E27FC236}">
                <a16:creationId xmlns:a16="http://schemas.microsoft.com/office/drawing/2014/main" id="{45690C9D-0449-645A-262D-A1E69156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8CC7360-A13C-4A0E-B116-E92CED426A63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EC5D6D-7A49-3FA9-255F-BB253C63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018" y="2444588"/>
            <a:ext cx="6547963" cy="409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8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DFAC2-7001-73C0-8C9D-D1954A639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07D26-6BCC-01A5-7DA1-41949064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440"/>
            <a:ext cx="5490411" cy="922901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Table of Contents</a:t>
            </a:r>
            <a:endParaRPr lang="zh-TW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E288A-D9A3-24A1-E27B-B39CB0B4C0D7}"/>
              </a:ext>
            </a:extLst>
          </p:cNvPr>
          <p:cNvSpPr txBox="1">
            <a:spLocks/>
          </p:cNvSpPr>
          <p:nvPr/>
        </p:nvSpPr>
        <p:spPr>
          <a:xfrm>
            <a:off x="838200" y="1412330"/>
            <a:ext cx="10515600" cy="5348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schemeClr val="tx1">
                    <a:alpha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 Structure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schemeClr val="tx1">
                    <a:alpha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Hazard Handling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Future Work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prstClr val="black">
                    <a:alpha val="40000"/>
                  </a:prstClr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Work assignment</a:t>
            </a:r>
          </a:p>
          <a:p>
            <a:pPr>
              <a:lnSpc>
                <a:spcPct val="100000"/>
              </a:lnSpc>
            </a:pPr>
            <a:endParaRPr lang="en-US" altLang="zh-TW" sz="1800" dirty="0">
              <a:solidFill>
                <a:prstClr val="black">
                  <a:alpha val="40000"/>
                </a:prstClr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0F108562-0BFA-BC07-4127-73AC82AF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8CC7360-A13C-4A0E-B116-E92CED426A63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33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4F397-8F6A-6750-666A-0BFBCEEDE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49AF68-DDFF-CE14-15DF-C7317AEF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440"/>
            <a:ext cx="10134600" cy="922901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III. </a:t>
            </a:r>
            <a:r>
              <a:rPr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zh-TW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EE380-0B69-1B7A-05FC-D5F3F02C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176"/>
            <a:ext cx="10841182" cy="49451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srgbClr val="0070C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Branch Prediction, Compressed Instruction, M-Extension </a:t>
            </a:r>
            <a:r>
              <a:rPr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(survey some papers/methods …)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Quick sort &amp; Convolution 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We still need to perform some </a:t>
            </a:r>
            <a:r>
              <a:rPr lang="en-US" altLang="zh-TW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retiming on the checkpoint architecture</a:t>
            </a:r>
            <a:r>
              <a:rPr lang="zh-TW" alt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en-US" altLang="zh-TW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altLang="zh-TW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投影片編號版面配置區 3">
            <a:extLst>
              <a:ext uri="{FF2B5EF4-FFF2-40B4-BE49-F238E27FC236}">
                <a16:creationId xmlns:a16="http://schemas.microsoft.com/office/drawing/2014/main" id="{684F6949-A5B1-444A-73F5-E651B0A3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8CC7360-A13C-4A0E-B116-E92CED426A63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 descr="一張含有 文字, 螢幕擷取畫面, 圓形, 圖表 的圖片&#10;&#10;AI 產生的內容可能不正確。">
            <a:extLst>
              <a:ext uri="{FF2B5EF4-FFF2-40B4-BE49-F238E27FC236}">
                <a16:creationId xmlns:a16="http://schemas.microsoft.com/office/drawing/2014/main" id="{FEDC4319-9DDF-56D6-B20F-E2B9AF2B3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24" y="2938655"/>
            <a:ext cx="4521208" cy="2671319"/>
          </a:xfrm>
          <a:prstGeom prst="rect">
            <a:avLst/>
          </a:prstGeom>
        </p:spPr>
      </p:pic>
      <p:pic>
        <p:nvPicPr>
          <p:cNvPr id="7" name="圖片 6" descr="一張含有 圖表, 折紙, 行, 寫生 的圖片&#10;&#10;AI 產生的內容可能不正確。">
            <a:extLst>
              <a:ext uri="{FF2B5EF4-FFF2-40B4-BE49-F238E27FC236}">
                <a16:creationId xmlns:a16="http://schemas.microsoft.com/office/drawing/2014/main" id="{7D4E98F9-6AD1-15F8-3C57-6C72411F4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423" y="3074662"/>
            <a:ext cx="6069168" cy="25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4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C33CE-1720-601A-7FED-BE65F97CB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52F73-5A98-E147-4469-0D929302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440"/>
            <a:ext cx="5490411" cy="922901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Table of Contents</a:t>
            </a:r>
            <a:endParaRPr lang="zh-TW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8CF461-FB7F-3816-857C-0796F1172841}"/>
              </a:ext>
            </a:extLst>
          </p:cNvPr>
          <p:cNvSpPr txBox="1">
            <a:spLocks/>
          </p:cNvSpPr>
          <p:nvPr/>
        </p:nvSpPr>
        <p:spPr>
          <a:xfrm>
            <a:off x="838200" y="1412330"/>
            <a:ext cx="10515600" cy="5348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schemeClr val="tx1">
                    <a:alpha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 Structure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schemeClr val="tx1">
                    <a:alpha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Hazard Handling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prstClr val="black">
                    <a:alpha val="40000"/>
                  </a:prstClr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Future Work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Work assignment</a:t>
            </a:r>
          </a:p>
          <a:p>
            <a:pPr>
              <a:lnSpc>
                <a:spcPct val="100000"/>
              </a:lnSpc>
            </a:pPr>
            <a:endParaRPr lang="en-US" altLang="zh-TW" sz="1800" dirty="0">
              <a:solidFill>
                <a:prstClr val="black">
                  <a:alpha val="40000"/>
                </a:prstClr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19F6E7C1-7264-9792-000B-2655088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8CC7360-A13C-4A0E-B116-E92CED426A63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6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8157</TotalTime>
  <Words>275</Words>
  <Application>Microsoft Macintosh PowerPoint</Application>
  <PresentationFormat>寬螢幕</PresentationFormat>
  <Paragraphs>59</Paragraphs>
  <Slides>11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Aptos</vt:lpstr>
      <vt:lpstr>Aptos Display</vt:lpstr>
      <vt:lpstr>Arial</vt:lpstr>
      <vt:lpstr>Office 佈景主題</vt:lpstr>
      <vt:lpstr>DSD Final Checkpoint Presentation</vt:lpstr>
      <vt:lpstr>Table of Contents</vt:lpstr>
      <vt:lpstr>I. Pipeline Structure </vt:lpstr>
      <vt:lpstr>I. Pipeline Structure </vt:lpstr>
      <vt:lpstr>Table of Contents</vt:lpstr>
      <vt:lpstr>II. Hazard Handling</vt:lpstr>
      <vt:lpstr>Table of Contents</vt:lpstr>
      <vt:lpstr>III. Future Work</vt:lpstr>
      <vt:lpstr>Table of Contents</vt:lpstr>
      <vt:lpstr>IV. Work assignment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Neil Tsen</dc:creator>
  <cp:lastModifiedBy>Alex Chiang</cp:lastModifiedBy>
  <cp:revision>102</cp:revision>
  <dcterms:created xsi:type="dcterms:W3CDTF">2025-03-01T07:44:21Z</dcterms:created>
  <dcterms:modified xsi:type="dcterms:W3CDTF">2025-05-28T14:42:46Z</dcterms:modified>
</cp:coreProperties>
</file>