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7DEC86-63B5-4847-A2D7-1FAF53BC7A7E}"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C22B3-7924-4E46-84FE-9FD3AA61C36E}" type="slidenum">
              <a:rPr lang="en-US" smtClean="0"/>
              <a:t>‹#›</a:t>
            </a:fld>
            <a:endParaRPr lang="en-US"/>
          </a:p>
        </p:txBody>
      </p:sp>
    </p:spTree>
    <p:extLst>
      <p:ext uri="{BB962C8B-B14F-4D97-AF65-F5344CB8AC3E}">
        <p14:creationId xmlns:p14="http://schemas.microsoft.com/office/powerpoint/2010/main" val="3843947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7DEC86-63B5-4847-A2D7-1FAF53BC7A7E}"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C22B3-7924-4E46-84FE-9FD3AA61C36E}" type="slidenum">
              <a:rPr lang="en-US" smtClean="0"/>
              <a:t>‹#›</a:t>
            </a:fld>
            <a:endParaRPr lang="en-US"/>
          </a:p>
        </p:txBody>
      </p:sp>
    </p:spTree>
    <p:extLst>
      <p:ext uri="{BB962C8B-B14F-4D97-AF65-F5344CB8AC3E}">
        <p14:creationId xmlns:p14="http://schemas.microsoft.com/office/powerpoint/2010/main" val="636515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7DEC86-63B5-4847-A2D7-1FAF53BC7A7E}"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C22B3-7924-4E46-84FE-9FD3AA61C36E}" type="slidenum">
              <a:rPr lang="en-US" smtClean="0"/>
              <a:t>‹#›</a:t>
            </a:fld>
            <a:endParaRPr lang="en-US"/>
          </a:p>
        </p:txBody>
      </p:sp>
    </p:spTree>
    <p:extLst>
      <p:ext uri="{BB962C8B-B14F-4D97-AF65-F5344CB8AC3E}">
        <p14:creationId xmlns:p14="http://schemas.microsoft.com/office/powerpoint/2010/main" val="2802063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7DEC86-63B5-4847-A2D7-1FAF53BC7A7E}"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C22B3-7924-4E46-84FE-9FD3AA61C36E}" type="slidenum">
              <a:rPr lang="en-US" smtClean="0"/>
              <a:t>‹#›</a:t>
            </a:fld>
            <a:endParaRPr lang="en-US"/>
          </a:p>
        </p:txBody>
      </p:sp>
    </p:spTree>
    <p:extLst>
      <p:ext uri="{BB962C8B-B14F-4D97-AF65-F5344CB8AC3E}">
        <p14:creationId xmlns:p14="http://schemas.microsoft.com/office/powerpoint/2010/main" val="3063564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7DEC86-63B5-4847-A2D7-1FAF53BC7A7E}"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C22B3-7924-4E46-84FE-9FD3AA61C36E}" type="slidenum">
              <a:rPr lang="en-US" smtClean="0"/>
              <a:t>‹#›</a:t>
            </a:fld>
            <a:endParaRPr lang="en-US"/>
          </a:p>
        </p:txBody>
      </p:sp>
    </p:spTree>
    <p:extLst>
      <p:ext uri="{BB962C8B-B14F-4D97-AF65-F5344CB8AC3E}">
        <p14:creationId xmlns:p14="http://schemas.microsoft.com/office/powerpoint/2010/main" val="4093855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7DEC86-63B5-4847-A2D7-1FAF53BC7A7E}"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C22B3-7924-4E46-84FE-9FD3AA61C36E}" type="slidenum">
              <a:rPr lang="en-US" smtClean="0"/>
              <a:t>‹#›</a:t>
            </a:fld>
            <a:endParaRPr lang="en-US"/>
          </a:p>
        </p:txBody>
      </p:sp>
    </p:spTree>
    <p:extLst>
      <p:ext uri="{BB962C8B-B14F-4D97-AF65-F5344CB8AC3E}">
        <p14:creationId xmlns:p14="http://schemas.microsoft.com/office/powerpoint/2010/main" val="1988490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7DEC86-63B5-4847-A2D7-1FAF53BC7A7E}" type="datetimeFigureOut">
              <a:rPr lang="en-US" smtClean="0"/>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1C22B3-7924-4E46-84FE-9FD3AA61C36E}" type="slidenum">
              <a:rPr lang="en-US" smtClean="0"/>
              <a:t>‹#›</a:t>
            </a:fld>
            <a:endParaRPr lang="en-US"/>
          </a:p>
        </p:txBody>
      </p:sp>
    </p:spTree>
    <p:extLst>
      <p:ext uri="{BB962C8B-B14F-4D97-AF65-F5344CB8AC3E}">
        <p14:creationId xmlns:p14="http://schemas.microsoft.com/office/powerpoint/2010/main" val="3109062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7DEC86-63B5-4847-A2D7-1FAF53BC7A7E}" type="datetimeFigureOut">
              <a:rPr lang="en-US" smtClean="0"/>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1C22B3-7924-4E46-84FE-9FD3AA61C36E}" type="slidenum">
              <a:rPr lang="en-US" smtClean="0"/>
              <a:t>‹#›</a:t>
            </a:fld>
            <a:endParaRPr lang="en-US"/>
          </a:p>
        </p:txBody>
      </p:sp>
    </p:spTree>
    <p:extLst>
      <p:ext uri="{BB962C8B-B14F-4D97-AF65-F5344CB8AC3E}">
        <p14:creationId xmlns:p14="http://schemas.microsoft.com/office/powerpoint/2010/main" val="2502066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7DEC86-63B5-4847-A2D7-1FAF53BC7A7E}" type="datetimeFigureOut">
              <a:rPr lang="en-US" smtClean="0"/>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1C22B3-7924-4E46-84FE-9FD3AA61C36E}" type="slidenum">
              <a:rPr lang="en-US" smtClean="0"/>
              <a:t>‹#›</a:t>
            </a:fld>
            <a:endParaRPr lang="en-US"/>
          </a:p>
        </p:txBody>
      </p:sp>
    </p:spTree>
    <p:extLst>
      <p:ext uri="{BB962C8B-B14F-4D97-AF65-F5344CB8AC3E}">
        <p14:creationId xmlns:p14="http://schemas.microsoft.com/office/powerpoint/2010/main" val="2133206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7DEC86-63B5-4847-A2D7-1FAF53BC7A7E}"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C22B3-7924-4E46-84FE-9FD3AA61C36E}" type="slidenum">
              <a:rPr lang="en-US" smtClean="0"/>
              <a:t>‹#›</a:t>
            </a:fld>
            <a:endParaRPr lang="en-US"/>
          </a:p>
        </p:txBody>
      </p:sp>
    </p:spTree>
    <p:extLst>
      <p:ext uri="{BB962C8B-B14F-4D97-AF65-F5344CB8AC3E}">
        <p14:creationId xmlns:p14="http://schemas.microsoft.com/office/powerpoint/2010/main" val="1136679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7DEC86-63B5-4847-A2D7-1FAF53BC7A7E}"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C22B3-7924-4E46-84FE-9FD3AA61C36E}" type="slidenum">
              <a:rPr lang="en-US" smtClean="0"/>
              <a:t>‹#›</a:t>
            </a:fld>
            <a:endParaRPr lang="en-US"/>
          </a:p>
        </p:txBody>
      </p:sp>
    </p:spTree>
    <p:extLst>
      <p:ext uri="{BB962C8B-B14F-4D97-AF65-F5344CB8AC3E}">
        <p14:creationId xmlns:p14="http://schemas.microsoft.com/office/powerpoint/2010/main" val="2560571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7DEC86-63B5-4847-A2D7-1FAF53BC7A7E}" type="datetimeFigureOut">
              <a:rPr lang="en-US" smtClean="0"/>
              <a:t>9/2/2024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1C22B3-7924-4E46-84FE-9FD3AA61C36E}" type="slidenum">
              <a:rPr lang="en-US" smtClean="0"/>
              <a:t>‹#›</a:t>
            </a:fld>
            <a:endParaRPr lang="en-US"/>
          </a:p>
        </p:txBody>
      </p:sp>
    </p:spTree>
    <p:extLst>
      <p:ext uri="{BB962C8B-B14F-4D97-AF65-F5344CB8AC3E}">
        <p14:creationId xmlns:p14="http://schemas.microsoft.com/office/powerpoint/2010/main" val="3965521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weblineindia.com/blog/java-app-development-for-business-solution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b="1" dirty="0" smtClean="0"/>
              <a:t>Python vs. Java: A Comparative </a:t>
            </a:r>
            <a:r>
              <a:rPr lang="fr-FR" b="1" dirty="0" err="1" smtClean="0"/>
              <a:t>Analysis</a:t>
            </a:r>
            <a:endParaRPr lang="en-US" b="1" dirty="0"/>
          </a:p>
        </p:txBody>
      </p:sp>
      <p:sp>
        <p:nvSpPr>
          <p:cNvPr id="3" name="Subtitle 2"/>
          <p:cNvSpPr>
            <a:spLocks noGrp="1"/>
          </p:cNvSpPr>
          <p:nvPr>
            <p:ph type="subTitle" idx="1"/>
          </p:nvPr>
        </p:nvSpPr>
        <p:spPr/>
        <p:txBody>
          <a:bodyPr/>
          <a:lstStyle/>
          <a:p>
            <a:r>
              <a:rPr lang="en-US" dirty="0" smtClean="0"/>
              <a:t>Characteristics, Use Cases, and Advantages</a:t>
            </a:r>
          </a:p>
          <a:p>
            <a:r>
              <a:rPr lang="en-US" dirty="0" smtClean="0"/>
              <a:t>Yusuf </a:t>
            </a:r>
            <a:r>
              <a:rPr lang="en-US" dirty="0" err="1" smtClean="0"/>
              <a:t>Babatunde</a:t>
            </a:r>
            <a:endParaRPr lang="en-US" dirty="0" smtClean="0"/>
          </a:p>
          <a:p>
            <a:r>
              <a:rPr lang="en-US" dirty="0" smtClean="0"/>
              <a:t>1</a:t>
            </a:r>
            <a:r>
              <a:rPr lang="en-US" baseline="30000" dirty="0" smtClean="0"/>
              <a:t>st</a:t>
            </a:r>
            <a:r>
              <a:rPr lang="en-US" dirty="0" smtClean="0"/>
              <a:t> September 2024</a:t>
            </a:r>
            <a:endParaRPr lang="en-US" dirty="0"/>
          </a:p>
        </p:txBody>
      </p:sp>
    </p:spTree>
    <p:extLst>
      <p:ext uri="{BB962C8B-B14F-4D97-AF65-F5344CB8AC3E}">
        <p14:creationId xmlns:p14="http://schemas.microsoft.com/office/powerpoint/2010/main" val="1951001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USES CASES OF JAVA</a:t>
            </a:r>
            <a:endParaRPr lang="en-US" b="1" dirty="0"/>
          </a:p>
        </p:txBody>
      </p:sp>
      <p:sp>
        <p:nvSpPr>
          <p:cNvPr id="3" name="Content Placeholder 2"/>
          <p:cNvSpPr>
            <a:spLocks noGrp="1"/>
          </p:cNvSpPr>
          <p:nvPr>
            <p:ph idx="1"/>
          </p:nvPr>
        </p:nvSpPr>
        <p:spPr/>
        <p:txBody>
          <a:bodyPr>
            <a:normAutofit fontScale="70000" lnSpcReduction="20000"/>
          </a:bodyPr>
          <a:lstStyle/>
          <a:p>
            <a:pPr marL="0" indent="0" algn="ctr">
              <a:buNone/>
            </a:pPr>
            <a:r>
              <a:rPr lang="en-US" b="1" dirty="0" smtClean="0"/>
              <a:t> Scientific </a:t>
            </a:r>
            <a:r>
              <a:rPr lang="en-US" b="1" dirty="0"/>
              <a:t>Application</a:t>
            </a:r>
          </a:p>
          <a:p>
            <a:pPr marL="0" indent="0">
              <a:buNone/>
            </a:pPr>
            <a:r>
              <a:rPr lang="en-US" dirty="0"/>
              <a:t>Scientific app development is one of the most common use cases for Java-based development. With the help of Java's ability to handle huge amounts of data, scientists can efficiently perform long and complicated computational tasks. Besides, Java has a wide selection of libraries, like Apache Commons Math, JAMA, and JOONE, that provide apps with the ability to gather statistics, manage algebra operations, and benefit from machine learning</a:t>
            </a:r>
            <a:r>
              <a:rPr lang="en-US" dirty="0" smtClean="0"/>
              <a:t>.</a:t>
            </a:r>
          </a:p>
          <a:p>
            <a:pPr marL="0" indent="0">
              <a:buNone/>
            </a:pPr>
            <a:endParaRPr lang="en-US" dirty="0"/>
          </a:p>
          <a:p>
            <a:pPr marL="0" indent="0">
              <a:buNone/>
            </a:pPr>
            <a:r>
              <a:rPr lang="en-US" dirty="0"/>
              <a:t>Some of the popular scientific</a:t>
            </a:r>
            <a:r>
              <a:rPr lang="en-US" b="1" dirty="0"/>
              <a:t> </a:t>
            </a:r>
            <a:r>
              <a:rPr lang="en-US" dirty="0"/>
              <a:t>Java applications examples are as follows:</a:t>
            </a:r>
          </a:p>
          <a:p>
            <a:r>
              <a:rPr lang="en-US" dirty="0"/>
              <a:t>Orca</a:t>
            </a:r>
          </a:p>
          <a:p>
            <a:r>
              <a:rPr lang="en-US" dirty="0" err="1"/>
              <a:t>MitoMonkey</a:t>
            </a:r>
            <a:endParaRPr lang="en-US" dirty="0"/>
          </a:p>
          <a:p>
            <a:r>
              <a:rPr lang="en-US" dirty="0"/>
              <a:t>MATLAB (Mathematics Laboratory)</a:t>
            </a:r>
          </a:p>
          <a:p>
            <a:r>
              <a:rPr lang="en-US" dirty="0"/>
              <a:t>Octave</a:t>
            </a:r>
          </a:p>
          <a:p>
            <a:r>
              <a:rPr lang="en-US" dirty="0"/>
              <a:t>Weka (for Machine Learning)</a:t>
            </a:r>
          </a:p>
          <a:p>
            <a:endParaRPr lang="en-US" dirty="0"/>
          </a:p>
        </p:txBody>
      </p:sp>
    </p:spTree>
    <p:extLst>
      <p:ext uri="{BB962C8B-B14F-4D97-AF65-F5344CB8AC3E}">
        <p14:creationId xmlns:p14="http://schemas.microsoft.com/office/powerpoint/2010/main" val="3024004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 Introduction</a:t>
            </a:r>
            <a:endParaRPr lang="en-US" b="1" dirty="0"/>
          </a:p>
        </p:txBody>
      </p:sp>
      <p:pic>
        <p:nvPicPr>
          <p:cNvPr id="1026" name="Picture 2" descr="https://miro.medium.com/v2/resize:fit:840/0*XyWEjHYuTPeTDWv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68600" y="1295400"/>
            <a:ext cx="6692900" cy="342979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0" y="4725194"/>
            <a:ext cx="6096000" cy="1754326"/>
          </a:xfrm>
          <a:prstGeom prst="rect">
            <a:avLst/>
          </a:prstGeom>
        </p:spPr>
        <p:txBody>
          <a:bodyPr>
            <a:spAutoFit/>
          </a:bodyPr>
          <a:lstStyle/>
          <a:p>
            <a:pPr algn="ctr"/>
            <a:r>
              <a:rPr lang="en-US" i="0" dirty="0" smtClean="0">
                <a:solidFill>
                  <a:srgbClr val="000000"/>
                </a:solidFill>
                <a:effectLst/>
                <a:latin typeface="Poppins"/>
              </a:rPr>
              <a:t>Python is widely used in data science due to its extensive libraries and frameworks, such as </a:t>
            </a:r>
            <a:r>
              <a:rPr lang="en-US" i="0" dirty="0" err="1" smtClean="0">
                <a:solidFill>
                  <a:srgbClr val="000000"/>
                </a:solidFill>
                <a:effectLst/>
                <a:latin typeface="Poppins"/>
              </a:rPr>
              <a:t>NumPy</a:t>
            </a:r>
            <a:r>
              <a:rPr lang="en-US" i="0" dirty="0" smtClean="0">
                <a:solidFill>
                  <a:srgbClr val="000000"/>
                </a:solidFill>
                <a:effectLst/>
                <a:latin typeface="Poppins"/>
              </a:rPr>
              <a:t>, Pandas, and </a:t>
            </a:r>
            <a:r>
              <a:rPr lang="en-US" i="0" dirty="0" err="1" smtClean="0">
                <a:solidFill>
                  <a:srgbClr val="000000"/>
                </a:solidFill>
                <a:effectLst/>
                <a:latin typeface="Poppins"/>
              </a:rPr>
              <a:t>Scikit</a:t>
            </a:r>
            <a:r>
              <a:rPr lang="en-US" i="0" dirty="0" smtClean="0">
                <a:solidFill>
                  <a:srgbClr val="000000"/>
                </a:solidFill>
                <a:effectLst/>
                <a:latin typeface="Poppins"/>
              </a:rPr>
              <a:t>-learn. It offers a rich data manipulation, analysis, and machine learning ecosystem. Java also has libraries and frameworks for data science but is not as commonly used as Python.</a:t>
            </a:r>
            <a:endParaRPr lang="en-US" dirty="0"/>
          </a:p>
        </p:txBody>
      </p:sp>
    </p:spTree>
    <p:extLst>
      <p:ext uri="{BB962C8B-B14F-4D97-AF65-F5344CB8AC3E}">
        <p14:creationId xmlns:p14="http://schemas.microsoft.com/office/powerpoint/2010/main" val="2745128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PYTHON</a:t>
            </a:r>
            <a:endParaRPr lang="en-US" b="1" dirty="0"/>
          </a:p>
        </p:txBody>
      </p:sp>
      <p:sp>
        <p:nvSpPr>
          <p:cNvPr id="7" name="Content Placeholder 6"/>
          <p:cNvSpPr>
            <a:spLocks noGrp="1"/>
          </p:cNvSpPr>
          <p:nvPr>
            <p:ph idx="1"/>
          </p:nvPr>
        </p:nvSpPr>
        <p:spPr/>
        <p:txBody>
          <a:bodyPr>
            <a:normAutofit/>
          </a:bodyPr>
          <a:lstStyle/>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Released </a:t>
            </a:r>
            <a:r>
              <a:rPr lang="en-US" sz="2000" dirty="0"/>
              <a:t>and created by Guido van Rossum in the year 1991, Python is a dynamic, high-level, open-source programming language that supports both object-oriented programming and procedural-oriented programming. Python was designed with the aim to make it easier to read codes as compared to other </a:t>
            </a:r>
            <a:r>
              <a:rPr lang="en-US" sz="2000" dirty="0" smtClean="0"/>
              <a:t>languages.</a:t>
            </a:r>
          </a:p>
          <a:p>
            <a:pPr marL="0" indent="0">
              <a:buNone/>
            </a:pPr>
            <a:r>
              <a:rPr lang="en-US" sz="2000" dirty="0" smtClean="0"/>
              <a:t>Since </a:t>
            </a:r>
            <a:r>
              <a:rPr lang="en-US" sz="2000" dirty="0"/>
              <a:t>Python syntax is nothing different from the English language or human speech, Python has managed to do exactly that. It is easy to read, easy to understand, and consequently, easy to learn.</a:t>
            </a:r>
          </a:p>
          <a:p>
            <a:endParaRPr lang="en-US" sz="2000" dirty="0" smtClean="0"/>
          </a:p>
          <a:p>
            <a:endParaRPr lang="en-US" sz="2000" dirty="0"/>
          </a:p>
          <a:p>
            <a:endParaRPr lang="en-US" sz="20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2125" y="1825625"/>
            <a:ext cx="5238750" cy="1466850"/>
          </a:xfrm>
          <a:prstGeom prst="rect">
            <a:avLst/>
          </a:prstGeom>
        </p:spPr>
      </p:pic>
    </p:spTree>
    <p:extLst>
      <p:ext uri="{BB962C8B-B14F-4D97-AF65-F5344CB8AC3E}">
        <p14:creationId xmlns:p14="http://schemas.microsoft.com/office/powerpoint/2010/main" val="2604959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Features of </a:t>
            </a:r>
            <a:r>
              <a:rPr lang="en-US" b="1" dirty="0" smtClean="0"/>
              <a:t>Python</a:t>
            </a:r>
            <a:endParaRPr lang="en-US" b="1"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It is the features provided by Python that make it so popular in today’s day and age. A few of them are mentioned below.</a:t>
            </a:r>
          </a:p>
          <a:p>
            <a:r>
              <a:rPr lang="en-US" dirty="0"/>
              <a:t>There is no use of curly brackets or semicolons, making it easy to use and learn for beginners.</a:t>
            </a:r>
          </a:p>
          <a:p>
            <a:r>
              <a:rPr lang="en-US" dirty="0" smtClean="0"/>
              <a:t>It </a:t>
            </a:r>
            <a:r>
              <a:rPr lang="en-US" dirty="0"/>
              <a:t>supports object-oriented programming. This form of programming entirely depends on ‘objects’ as a concept, which means that data structures have their own attributes or properties and procedures or methods. These objects interact with each other and help make programming faster and cleaner, and make codes easy to debug, and easy to reuse.</a:t>
            </a:r>
          </a:p>
          <a:p>
            <a:r>
              <a:rPr lang="en-US" dirty="0"/>
              <a:t>It supports GUI programming to develop Desktop applications.</a:t>
            </a:r>
          </a:p>
          <a:p>
            <a:r>
              <a:rPr lang="en-US" dirty="0"/>
              <a:t>Integrating Python with other programming languages such as Java, C++, or C is easy.</a:t>
            </a:r>
          </a:p>
          <a:p>
            <a:r>
              <a:rPr lang="en-US" dirty="0"/>
              <a:t>It can run cross-platform including UNIX, Macintosh, Windows, Linux, and more. Hence, it is a portable programming language.</a:t>
            </a:r>
          </a:p>
          <a:p>
            <a:r>
              <a:rPr lang="en-US" dirty="0"/>
              <a:t>Since Python is easy to debug, maintaining its source code is not as challenging.</a:t>
            </a:r>
          </a:p>
          <a:p>
            <a:r>
              <a:rPr lang="en-US" dirty="0"/>
              <a:t>It conducts automated garbage collection internally, making programming simpler. This means that the objects that are not being used by the application will be removed automatically</a:t>
            </a:r>
            <a:r>
              <a:rPr lang="en-US" dirty="0" smtClean="0"/>
              <a:t>.</a:t>
            </a:r>
            <a:endParaRPr lang="en-US" dirty="0"/>
          </a:p>
        </p:txBody>
      </p:sp>
    </p:spTree>
    <p:extLst>
      <p:ext uri="{BB962C8B-B14F-4D97-AF65-F5344CB8AC3E}">
        <p14:creationId xmlns:p14="http://schemas.microsoft.com/office/powerpoint/2010/main" val="880708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Applications of </a:t>
            </a:r>
            <a:r>
              <a:rPr lang="en-US" b="1" dirty="0" smtClean="0"/>
              <a:t>Python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Python </a:t>
            </a:r>
            <a:r>
              <a:rPr lang="en-US" sz="2000" dirty="0"/>
              <a:t>can be used for:</a:t>
            </a:r>
          </a:p>
          <a:p>
            <a:r>
              <a:rPr lang="en-US" sz="2000" dirty="0"/>
              <a:t>Machine learning</a:t>
            </a:r>
          </a:p>
          <a:p>
            <a:r>
              <a:rPr lang="en-US" sz="2000" dirty="0"/>
              <a:t>Artificial intelligence</a:t>
            </a:r>
          </a:p>
          <a:p>
            <a:r>
              <a:rPr lang="en-US" sz="2000" dirty="0"/>
              <a:t>Programming</a:t>
            </a:r>
          </a:p>
          <a:p>
            <a:r>
              <a:rPr lang="en-US" sz="2000" dirty="0"/>
              <a:t>Web development</a:t>
            </a:r>
          </a:p>
          <a:p>
            <a:r>
              <a:rPr lang="en-US" sz="2000" dirty="0"/>
              <a:t>Data analytics</a:t>
            </a:r>
          </a:p>
          <a:p>
            <a:r>
              <a:rPr lang="en-US" sz="2000" dirty="0"/>
              <a:t>Game development</a:t>
            </a:r>
          </a:p>
          <a:p>
            <a:r>
              <a:rPr lang="en-US" sz="2000" dirty="0"/>
              <a:t>Data visualization</a:t>
            </a:r>
          </a:p>
          <a:p>
            <a:endParaRPr lang="en-US" sz="2000" dirty="0"/>
          </a:p>
        </p:txBody>
      </p:sp>
    </p:spTree>
    <p:extLst>
      <p:ext uri="{BB962C8B-B14F-4D97-AF65-F5344CB8AC3E}">
        <p14:creationId xmlns:p14="http://schemas.microsoft.com/office/powerpoint/2010/main" val="2741081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USES CASES FOR PYTHON</a:t>
            </a:r>
            <a:endParaRPr lang="en-US" b="1" dirty="0"/>
          </a:p>
        </p:txBody>
      </p:sp>
      <p:sp>
        <p:nvSpPr>
          <p:cNvPr id="3" name="Content Placeholder 2"/>
          <p:cNvSpPr>
            <a:spLocks noGrp="1"/>
          </p:cNvSpPr>
          <p:nvPr>
            <p:ph idx="1"/>
          </p:nvPr>
        </p:nvSpPr>
        <p:spPr/>
        <p:txBody>
          <a:bodyPr>
            <a:normAutofit/>
          </a:bodyPr>
          <a:lstStyle/>
          <a:p>
            <a:pPr marL="0" indent="0" fontAlgn="auto">
              <a:buNone/>
            </a:pPr>
            <a:r>
              <a:rPr lang="en-US" sz="2000" dirty="0"/>
              <a:t> </a:t>
            </a:r>
            <a:r>
              <a:rPr lang="en-US" sz="2000" dirty="0" smtClean="0"/>
              <a:t>It </a:t>
            </a:r>
            <a:r>
              <a:rPr lang="en-US" sz="2000" dirty="0"/>
              <a:t>is one of the relatively new use cases in Python that uses Python to handle Data Science projects such as </a:t>
            </a:r>
            <a:r>
              <a:rPr lang="en-US" sz="2000" dirty="0" err="1"/>
              <a:t>NumPy</a:t>
            </a:r>
            <a:r>
              <a:rPr lang="en-US" sz="2000" dirty="0"/>
              <a:t>, Pandas, etc. Do you want a career in Data Science? Learn Python language for the same. </a:t>
            </a:r>
            <a:r>
              <a:rPr lang="en-US" sz="2000" dirty="0" smtClean="0"/>
              <a:t>It </a:t>
            </a:r>
            <a:r>
              <a:rPr lang="en-US" sz="2000" dirty="0"/>
              <a:t>offers feature-rich data visualizations. </a:t>
            </a:r>
            <a:endParaRPr lang="en-US" sz="2000" dirty="0" smtClean="0"/>
          </a:p>
          <a:p>
            <a:pPr marL="0" indent="0" fontAlgn="auto">
              <a:buNone/>
            </a:pPr>
            <a:r>
              <a:rPr lang="en-US" sz="2000" dirty="0" smtClean="0"/>
              <a:t>One </a:t>
            </a:r>
            <a:r>
              <a:rPr lang="en-US" sz="2000" dirty="0"/>
              <a:t>of the best Python use case </a:t>
            </a:r>
            <a:r>
              <a:rPr lang="en-US" sz="2000" dirty="0" smtClean="0"/>
              <a:t>examples for </a:t>
            </a:r>
            <a:r>
              <a:rPr lang="en-US" sz="2000" dirty="0"/>
              <a:t>Data Science is NASA. It used the </a:t>
            </a:r>
            <a:r>
              <a:rPr lang="en-US" sz="2000" dirty="0" err="1"/>
              <a:t>PyMars</a:t>
            </a:r>
            <a:r>
              <a:rPr lang="en-US" sz="2000" dirty="0"/>
              <a:t> library for analyzing data from Mars Rover Mission.</a:t>
            </a:r>
          </a:p>
          <a:p>
            <a:pPr marL="0" indent="0">
              <a:buNone/>
            </a:pPr>
            <a:endParaRPr lang="en-US" sz="2000" dirty="0"/>
          </a:p>
        </p:txBody>
      </p:sp>
    </p:spTree>
    <p:extLst>
      <p:ext uri="{BB962C8B-B14F-4D97-AF65-F5344CB8AC3E}">
        <p14:creationId xmlns:p14="http://schemas.microsoft.com/office/powerpoint/2010/main" val="662402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JAVA</a:t>
            </a:r>
            <a:endParaRPr lang="en-US" b="1" dirty="0"/>
          </a:p>
        </p:txBody>
      </p:sp>
      <p:sp>
        <p:nvSpPr>
          <p:cNvPr id="4" name="Content Placeholder 3"/>
          <p:cNvSpPr>
            <a:spLocks noGrp="1"/>
          </p:cNvSpPr>
          <p:nvPr>
            <p:ph idx="1"/>
          </p:nvPr>
        </p:nvSpPr>
        <p:spPr>
          <a:xfrm>
            <a:off x="838200" y="1825625"/>
            <a:ext cx="10515600" cy="4668838"/>
          </a:xfrm>
        </p:spPr>
        <p:txBody>
          <a:bodyPr>
            <a:normAutofit lnSpcReduction="10000"/>
          </a:bodyPr>
          <a:lstStyle/>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r>
              <a:rPr lang="en-US" sz="2000" dirty="0" smtClean="0"/>
              <a:t>Java </a:t>
            </a:r>
            <a:r>
              <a:rPr lang="en-US" sz="2000" dirty="0"/>
              <a:t>is a compiled, general-purpose programming language that is commonly used for </a:t>
            </a:r>
            <a:r>
              <a:rPr lang="en-US" sz="2000" dirty="0">
                <a:hlinkClick r:id="rId2"/>
              </a:rPr>
              <a:t>Java app development</a:t>
            </a:r>
            <a:r>
              <a:rPr lang="en-US" sz="2000" dirty="0"/>
              <a:t>. Just like Python, Java supports object-oriented programming.</a:t>
            </a:r>
          </a:p>
          <a:p>
            <a:pPr marL="0" indent="0">
              <a:buNone/>
            </a:pPr>
            <a:r>
              <a:rPr lang="en-US" sz="2000" dirty="0"/>
              <a:t>This programming language was created by James Gosling in the year 1955 and was designed to transform the user’s experience of the web. It was Java that led to the transformation of text-based web pages to now pages with animation and videos.</a:t>
            </a:r>
          </a:p>
          <a:p>
            <a:pPr marL="0" indent="0">
              <a:buNone/>
            </a:pPr>
            <a:r>
              <a:rPr lang="en-US" sz="2000" dirty="0"/>
              <a:t>Java also has its share of libraries that developers can use to find code for a certain purpose</a:t>
            </a:r>
          </a:p>
          <a:p>
            <a:endParaRPr lang="en-US" sz="2000" dirty="0" smtClean="0"/>
          </a:p>
          <a:p>
            <a:endParaRPr lang="en-US" sz="2000" dirty="0"/>
          </a:p>
          <a:p>
            <a:endParaRPr lang="en-US" sz="2000" dirty="0" smtClean="0"/>
          </a:p>
          <a:p>
            <a:endParaRPr lang="en-US" sz="2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3599" y="1539081"/>
            <a:ext cx="4575175" cy="2620963"/>
          </a:xfrm>
          <a:prstGeom prst="rect">
            <a:avLst/>
          </a:prstGeom>
        </p:spPr>
      </p:pic>
    </p:spTree>
    <p:extLst>
      <p:ext uri="{BB962C8B-B14F-4D97-AF65-F5344CB8AC3E}">
        <p14:creationId xmlns:p14="http://schemas.microsoft.com/office/powerpoint/2010/main" val="1417127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Features of Java</a:t>
            </a:r>
          </a:p>
        </p:txBody>
      </p:sp>
      <p:sp>
        <p:nvSpPr>
          <p:cNvPr id="3" name="Content Placeholder 2"/>
          <p:cNvSpPr>
            <a:spLocks noGrp="1"/>
          </p:cNvSpPr>
          <p:nvPr>
            <p:ph idx="1"/>
          </p:nvPr>
        </p:nvSpPr>
        <p:spPr/>
        <p:txBody>
          <a:bodyPr>
            <a:normAutofit fontScale="70000" lnSpcReduction="20000"/>
          </a:bodyPr>
          <a:lstStyle/>
          <a:p>
            <a:r>
              <a:rPr lang="en-US" dirty="0"/>
              <a:t>The list of features that have kept Java at the top all these years includes:</a:t>
            </a:r>
          </a:p>
          <a:p>
            <a:r>
              <a:rPr lang="en-US" dirty="0"/>
              <a:t>For those who have knowledge of C++, learning Java is not challenging. Its syntax is clean and easy to learn.</a:t>
            </a:r>
          </a:p>
          <a:p>
            <a:r>
              <a:rPr lang="en-US" dirty="0"/>
              <a:t>Just like Python, Java also supports object-oriented programming.</a:t>
            </a:r>
          </a:p>
          <a:p>
            <a:r>
              <a:rPr lang="en-US" dirty="0"/>
              <a:t>It is a WORA language, which means write once, run anywhere. It is not limited to specific platforms. The codes can be used across platforms including Linux, Mac/OS, Windows, and more.</a:t>
            </a:r>
          </a:p>
          <a:p>
            <a:r>
              <a:rPr lang="en-US" dirty="0"/>
              <a:t>It provides automatic removal of objects that aren’t being used by the application any longer.</a:t>
            </a:r>
          </a:p>
          <a:p>
            <a:r>
              <a:rPr lang="en-US" dirty="0"/>
              <a:t>Java provides securities, such as categorizing local file systems separately from the ones imported from network sources, checking for illegal codes, or narrowing down resources that can be accessed by a class, by default. This makes it one of the safest languages to develop systems that are virus-free.</a:t>
            </a:r>
          </a:p>
          <a:p>
            <a:r>
              <a:rPr lang="en-US" dirty="0"/>
              <a:t>It is multi-threaded and thus, programmers can write codes that can handle multiple tasks at once.</a:t>
            </a:r>
          </a:p>
          <a:p>
            <a:r>
              <a:rPr lang="en-US" dirty="0"/>
              <a:t>Java has been specifically designed for the distributed environment of the web. This means the user can access files from any machine on the net</a:t>
            </a:r>
            <a:r>
              <a:rPr lang="en-US" dirty="0" smtClean="0"/>
              <a:t>.</a:t>
            </a:r>
          </a:p>
        </p:txBody>
      </p:sp>
    </p:spTree>
    <p:extLst>
      <p:ext uri="{BB962C8B-B14F-4D97-AF65-F5344CB8AC3E}">
        <p14:creationId xmlns:p14="http://schemas.microsoft.com/office/powerpoint/2010/main" val="985675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Applications of </a:t>
            </a:r>
            <a:r>
              <a:rPr lang="en-US" b="1" dirty="0" smtClean="0"/>
              <a:t>Java</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Java can be used for:</a:t>
            </a:r>
          </a:p>
          <a:p>
            <a:r>
              <a:rPr lang="en-US" sz="2000" dirty="0" err="1"/>
              <a:t>IoT</a:t>
            </a:r>
            <a:r>
              <a:rPr lang="en-US" sz="2000" dirty="0"/>
              <a:t> applications</a:t>
            </a:r>
          </a:p>
          <a:p>
            <a:r>
              <a:rPr lang="en-US" sz="2000" dirty="0"/>
              <a:t>Desktop GUI programming</a:t>
            </a:r>
          </a:p>
          <a:p>
            <a:r>
              <a:rPr lang="en-US" sz="2000" dirty="0"/>
              <a:t>Game development</a:t>
            </a:r>
          </a:p>
          <a:p>
            <a:r>
              <a:rPr lang="en-US" sz="2000" dirty="0"/>
              <a:t>Mobile app development</a:t>
            </a:r>
          </a:p>
          <a:p>
            <a:r>
              <a:rPr lang="en-US" sz="2000" dirty="0"/>
              <a:t>Cloud-based application development</a:t>
            </a:r>
          </a:p>
          <a:p>
            <a:r>
              <a:rPr lang="en-US" sz="2000" dirty="0"/>
              <a:t>Big Data technologies</a:t>
            </a:r>
          </a:p>
          <a:p>
            <a:r>
              <a:rPr lang="en-US" sz="2000" dirty="0"/>
              <a:t>Scientific applications</a:t>
            </a:r>
          </a:p>
          <a:p>
            <a:endParaRPr lang="en-US" sz="2000" dirty="0"/>
          </a:p>
        </p:txBody>
      </p:sp>
    </p:spTree>
    <p:extLst>
      <p:ext uri="{BB962C8B-B14F-4D97-AF65-F5344CB8AC3E}">
        <p14:creationId xmlns:p14="http://schemas.microsoft.com/office/powerpoint/2010/main" val="3317483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802</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Poppins</vt:lpstr>
      <vt:lpstr>Office Theme</vt:lpstr>
      <vt:lpstr>Python vs. Java: A Comparative Analysis</vt:lpstr>
      <vt:lpstr> Introduction</vt:lpstr>
      <vt:lpstr>PYTHON</vt:lpstr>
      <vt:lpstr>Features of Python</vt:lpstr>
      <vt:lpstr>Applications of Python</vt:lpstr>
      <vt:lpstr>USES CASES FOR PYTHON</vt:lpstr>
      <vt:lpstr>JAVA</vt:lpstr>
      <vt:lpstr>Features of Java</vt:lpstr>
      <vt:lpstr>Applications of Java</vt:lpstr>
      <vt:lpstr>USES CASES OF JAVA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vs. Java: A Comparative Analysis</dc:title>
  <dc:creator>HP</dc:creator>
  <cp:lastModifiedBy>HP</cp:lastModifiedBy>
  <cp:revision>9</cp:revision>
  <dcterms:created xsi:type="dcterms:W3CDTF">2024-09-02T15:22:09Z</dcterms:created>
  <dcterms:modified xsi:type="dcterms:W3CDTF">2024-09-02T17:02:27Z</dcterms:modified>
</cp:coreProperties>
</file>