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68" r:id="rId5"/>
    <p:sldId id="269" r:id="rId6"/>
    <p:sldId id="259" r:id="rId7"/>
    <p:sldId id="270" r:id="rId8"/>
    <p:sldId id="287" r:id="rId9"/>
    <p:sldId id="288" r:id="rId10"/>
    <p:sldId id="282" r:id="rId11"/>
    <p:sldId id="258" r:id="rId12"/>
    <p:sldId id="260" r:id="rId13"/>
    <p:sldId id="281" r:id="rId14"/>
    <p:sldId id="261" r:id="rId15"/>
    <p:sldId id="263" r:id="rId16"/>
    <p:sldId id="271" r:id="rId17"/>
    <p:sldId id="262" r:id="rId18"/>
    <p:sldId id="272" r:id="rId19"/>
    <p:sldId id="273" r:id="rId20"/>
    <p:sldId id="289" r:id="rId21"/>
    <p:sldId id="283" r:id="rId22"/>
    <p:sldId id="265" r:id="rId23"/>
    <p:sldId id="266" r:id="rId24"/>
    <p:sldId id="277" r:id="rId25"/>
    <p:sldId id="284" r:id="rId26"/>
    <p:sldId id="286" r:id="rId2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5E6E-154A-4D3B-BA4C-04F7C79D7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901DE-6789-4B69-B679-21988C52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BC50-AF11-4519-99D5-431F8B45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EA9D-C77A-4A88-AB36-5D1AE17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0C31-B67E-40AD-8E5C-0DBC586E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10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ECE5-6081-4EC2-8742-202D18D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CA449-C89E-4E32-8AE1-50C51F30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66E8-2B28-4A6A-9619-2F91898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DD7F-4B5C-42F0-A904-98B67A89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4E48-1ED8-42CA-98C1-8B32F3AB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1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7F18E-7DC6-4A1D-A41D-A43ACD393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8E50C-6232-4E85-865B-2B9B84446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26A7-1CBA-4B5F-A740-64944A61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C846-7300-47D2-9406-ECC3CC06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3438-982E-4848-8A0E-4D6F39BC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232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7C0C-55AE-43DD-8437-D732D203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6F7C-786F-43D9-8097-F14A2766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D828-DF14-482D-9149-CA5C6800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6678-13CC-4725-9D2F-E46C0040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CFD6-7CF9-4E80-924C-1261CF33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1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A6C3-C886-4728-B752-7AE80012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1FCF-3A8A-4CC9-AB45-332569B9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F65F-0DFF-4D4B-95B5-ACA962E0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780B-A2A2-420F-BCC5-193CF63D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19D0-238E-4366-B085-D3B86587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224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5844-B5E1-4F15-A54A-613F0C2E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D4B2-0670-4488-B0D2-C89F658C9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08E8-5CE6-4E99-9289-81A7F2936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09B8B-A0D7-44BD-A012-DDD7628F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8C8A-1235-4A5E-B5B0-6942549E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1BFC5-555D-478A-9EB1-E3F7FEA7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48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0354-5F8D-4B10-A160-23FFF330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5946-9EBF-469C-9673-855A38B7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7E19C-9FCA-460E-964F-380862A85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5010C-230B-4E91-ABB1-3476862AC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168E9-1233-46BE-B3B3-CE8F9067F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40D3B-AD4C-4FEC-9EB1-852D72D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0F1B7-93A2-4AD2-911B-B014B56B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3AEBD-563F-46BC-A6D7-500F6F7E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90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474B-25EE-4127-88AA-4DB06635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8820C-AB0F-417D-A25E-A9FAF116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94278-8D30-4024-8293-2CC3DD7F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585FA-37F0-4DF9-819A-197A8D45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79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1E8D5-19CB-4977-895C-FF6F88F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C4F4A-C36F-476D-AC77-B1F7DAE3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C0CAC-5DFC-4176-AECB-3E28EE9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65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D10-0784-4F93-A839-7723C3DB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A91D-F531-4730-BAB9-0124E46A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8F538-05B3-4A55-B3C2-5D7735E2A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381B8-28A9-47F4-8326-91A88B4D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6F9B3-6446-4838-99B5-B2FA4BCC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A186-D82B-4FEA-AD1F-2602F4B8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9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35E4-6E62-4F7D-B03B-841D99DD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A4F08-59A3-4A10-9529-C5C7DC20A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2F7B7-9A86-4AD3-A2A2-3642CAD56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3FAA6-6EB3-48BF-AC09-88424C74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5409-8A29-4FFB-B908-728116A7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39B0-7618-49BD-AD0F-59BC34F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30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3CF14-061C-4C5A-9749-60CDB6F5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9FCA9-3768-471E-97B0-A071ABFC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97E5D-7436-4BAC-888F-C2787DE42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1447-8E2B-41CD-805D-9481E3FBCBE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8D28-37D8-4A9A-BF9E-FAE45FDCC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C0DC-ACEB-43E6-A425-03C5883EB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333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darda@post.bgu.ac.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40489-C0AB-4452-AB95-2DE7E5BB5C83}"/>
              </a:ext>
            </a:extLst>
          </p:cNvPr>
          <p:cNvSpPr txBox="1"/>
          <p:nvPr/>
        </p:nvSpPr>
        <p:spPr>
          <a:xfrm>
            <a:off x="1785891" y="3577701"/>
            <a:ext cx="862021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dirty="0"/>
              <a:t>אלדר דדון</a:t>
            </a:r>
          </a:p>
          <a:p>
            <a:pPr algn="ctr" rtl="1"/>
            <a:endParaRPr lang="he-IL" sz="3200" dirty="0"/>
          </a:p>
          <a:p>
            <a:pPr algn="ctr" rtl="1"/>
            <a:r>
              <a:rPr lang="en-US" sz="3200" dirty="0"/>
              <a:t>E-mail</a:t>
            </a:r>
            <a:r>
              <a:rPr lang="he-IL" sz="3200" dirty="0"/>
              <a:t>: </a:t>
            </a:r>
            <a:r>
              <a:rPr lang="en-US" sz="3200" dirty="0">
                <a:hlinkClick r:id="rId2"/>
              </a:rPr>
              <a:t>eldarda@post.bgu.ac.il</a:t>
            </a:r>
            <a:endParaRPr lang="en-US" sz="3200" dirty="0"/>
          </a:p>
          <a:p>
            <a:pPr algn="ctr" rtl="1"/>
            <a:endParaRPr lang="en-US" sz="3200" dirty="0"/>
          </a:p>
          <a:p>
            <a:pPr algn="ctr" rtl="1"/>
            <a:r>
              <a:rPr lang="he-IL" sz="3200" dirty="0"/>
              <a:t>שעת קבלה: יום שני 15:00 בתיאום מראש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B86D-C3E7-4657-89B8-E5E30AA8D7D5}"/>
              </a:ext>
            </a:extLst>
          </p:cNvPr>
          <p:cNvSpPr txBox="1"/>
          <p:nvPr/>
        </p:nvSpPr>
        <p:spPr>
          <a:xfrm>
            <a:off x="844858" y="1036473"/>
            <a:ext cx="1050228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תרגול 1 – עקומת התמורה</a:t>
            </a:r>
          </a:p>
        </p:txBody>
      </p:sp>
    </p:spTree>
    <p:extLst>
      <p:ext uri="{BB962C8B-B14F-4D97-AF65-F5344CB8AC3E}">
        <p14:creationId xmlns:p14="http://schemas.microsoft.com/office/powerpoint/2010/main" val="271955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572D8-6134-460B-90A5-596AB8067C0F}"/>
              </a:ext>
            </a:extLst>
          </p:cNvPr>
          <p:cNvGrpSpPr/>
          <p:nvPr/>
        </p:nvGrpSpPr>
        <p:grpSpPr>
          <a:xfrm rot="16200000" flipV="1">
            <a:off x="2845982" y="242414"/>
            <a:ext cx="5438312" cy="7383900"/>
            <a:chOff x="2821997" y="767370"/>
            <a:chExt cx="5467011" cy="515874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79AE6E-C417-4A2F-8AE9-0554B8113F35}"/>
                </a:ext>
              </a:extLst>
            </p:cNvPr>
            <p:cNvGrpSpPr/>
            <p:nvPr/>
          </p:nvGrpSpPr>
          <p:grpSpPr>
            <a:xfrm>
              <a:off x="3284738" y="1627748"/>
              <a:ext cx="4643021" cy="3959816"/>
              <a:chOff x="2938509" y="1290397"/>
              <a:chExt cx="4643021" cy="3959816"/>
            </a:xfrm>
          </p:grpSpPr>
          <p:cxnSp>
            <p:nvCxnSpPr>
              <p:cNvPr id="5" name="מחבר חץ ישר 18">
                <a:extLst>
                  <a:ext uri="{FF2B5EF4-FFF2-40B4-BE49-F238E27FC236}">
                    <a16:creationId xmlns:a16="http://schemas.microsoft.com/office/drawing/2014/main" id="{F9612166-EE59-4EFD-BFA1-26ABA8E43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1290397"/>
                <a:ext cx="1" cy="3959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מחבר חץ ישר 19">
                <a:extLst>
                  <a:ext uri="{FF2B5EF4-FFF2-40B4-BE49-F238E27FC236}">
                    <a16:creationId xmlns:a16="http://schemas.microsoft.com/office/drawing/2014/main" id="{D31C68C7-1470-4CCF-98DD-ED5CDCD5E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5250212"/>
                <a:ext cx="464302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27712-B5D3-4653-9111-A635DA2855B3}"/>
                </a:ext>
              </a:extLst>
            </p:cNvPr>
            <p:cNvSpPr txBox="1"/>
            <p:nvPr/>
          </p:nvSpPr>
          <p:spPr>
            <a:xfrm rot="5400000">
              <a:off x="2841970" y="921201"/>
              <a:ext cx="839090" cy="53142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המבורגר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DE0445-431F-4F31-A2BC-0FCF2184DBB7}"/>
                </a:ext>
              </a:extLst>
            </p:cNvPr>
            <p:cNvSpPr txBox="1"/>
            <p:nvPr/>
          </p:nvSpPr>
          <p:spPr>
            <a:xfrm rot="5400000">
              <a:off x="7603749" y="5073768"/>
              <a:ext cx="839090" cy="53142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פיצה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8FF839-B678-49FB-921A-6ACAF36D08D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738" y="2059619"/>
              <a:ext cx="1367161" cy="213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49158A-39A4-4767-B7A0-746FAD469E18}"/>
                </a:ext>
              </a:extLst>
            </p:cNvPr>
            <p:cNvCxnSpPr>
              <a:cxnSpLocks/>
            </p:cNvCxnSpPr>
            <p:nvPr/>
          </p:nvCxnSpPr>
          <p:spPr>
            <a:xfrm>
              <a:off x="4651899" y="2272683"/>
              <a:ext cx="1349406" cy="763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BAF5EB-824F-4D8F-B2DC-E54F6767C3D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304" y="3036163"/>
              <a:ext cx="994300" cy="1029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6B1E2E-4645-4BB7-9B3D-5D21DF064D33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15" y="4060417"/>
              <a:ext cx="550406" cy="1527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F8D12F-08E8-487B-8963-943FE35361CD}"/>
                </a:ext>
              </a:extLst>
            </p:cNvPr>
            <p:cNvSpPr txBox="1"/>
            <p:nvPr/>
          </p:nvSpPr>
          <p:spPr>
            <a:xfrm>
              <a:off x="3211494" y="1723239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AD89DE-2CA7-4054-9232-D81899870532}"/>
                </a:ext>
              </a:extLst>
            </p:cNvPr>
            <p:cNvSpPr txBox="1"/>
            <p:nvPr/>
          </p:nvSpPr>
          <p:spPr>
            <a:xfrm>
              <a:off x="4545370" y="1959405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080433-0FE4-403B-B3DC-8C5F0CC05093}"/>
                </a:ext>
              </a:extLst>
            </p:cNvPr>
            <p:cNvSpPr txBox="1"/>
            <p:nvPr/>
          </p:nvSpPr>
          <p:spPr>
            <a:xfrm>
              <a:off x="5970240" y="2666831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687BED-3FD0-40A9-A440-D782FFDB3D14}"/>
                </a:ext>
              </a:extLst>
            </p:cNvPr>
            <p:cNvSpPr txBox="1"/>
            <p:nvPr/>
          </p:nvSpPr>
          <p:spPr>
            <a:xfrm>
              <a:off x="6977859" y="3875751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2BD4A9-E4D9-4048-8DD1-A98CAC9C6F96}"/>
                </a:ext>
              </a:extLst>
            </p:cNvPr>
            <p:cNvSpPr txBox="1"/>
            <p:nvPr/>
          </p:nvSpPr>
          <p:spPr>
            <a:xfrm>
              <a:off x="7466126" y="5218231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40CC9E-A7DD-4560-B4CD-9A9B6512632A}"/>
                </a:ext>
              </a:extLst>
            </p:cNvPr>
            <p:cNvSpPr/>
            <p:nvPr/>
          </p:nvSpPr>
          <p:spPr>
            <a:xfrm>
              <a:off x="4591974" y="2231168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7A274D-3723-4F71-852D-F71649592A09}"/>
                </a:ext>
              </a:extLst>
            </p:cNvPr>
            <p:cNvSpPr/>
            <p:nvPr/>
          </p:nvSpPr>
          <p:spPr>
            <a:xfrm>
              <a:off x="5970229" y="2974019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475176-C864-4076-9EB8-783CCA2096C1}"/>
                </a:ext>
              </a:extLst>
            </p:cNvPr>
            <p:cNvSpPr/>
            <p:nvPr/>
          </p:nvSpPr>
          <p:spPr>
            <a:xfrm>
              <a:off x="6911276" y="4003830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4536AC-060F-4509-AC12-4249858EB2C7}"/>
                </a:ext>
              </a:extLst>
            </p:cNvPr>
            <p:cNvSpPr/>
            <p:nvPr/>
          </p:nvSpPr>
          <p:spPr>
            <a:xfrm>
              <a:off x="7497194" y="5519862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109D4D-0FF9-4D56-8670-F006F575B173}"/>
                </a:ext>
              </a:extLst>
            </p:cNvPr>
            <p:cNvSpPr/>
            <p:nvPr/>
          </p:nvSpPr>
          <p:spPr>
            <a:xfrm>
              <a:off x="3218154" y="1989570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7E082-CD83-48A5-8434-CE40C8CA7961}"/>
                </a:ext>
              </a:extLst>
            </p:cNvPr>
            <p:cNvCxnSpPr>
              <a:cxnSpLocks/>
            </p:cNvCxnSpPr>
            <p:nvPr/>
          </p:nvCxnSpPr>
          <p:spPr>
            <a:xfrm>
              <a:off x="3308412" y="4060417"/>
              <a:ext cx="371974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320970-11FD-4A31-B2D8-ADE1C8C55B5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300275" y="3036163"/>
              <a:ext cx="26699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510611-3C8B-4AEB-BE21-B0172A030E31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3300275" y="2276290"/>
              <a:ext cx="1291699" cy="170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5DE036-2196-4DD8-836E-65E7E047A0DA}"/>
                </a:ext>
              </a:extLst>
            </p:cNvPr>
            <p:cNvCxnSpPr>
              <a:cxnSpLocks/>
            </p:cNvCxnSpPr>
            <p:nvPr/>
          </p:nvCxnSpPr>
          <p:spPr>
            <a:xfrm>
              <a:off x="6036811" y="3098307"/>
              <a:ext cx="0" cy="24836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74CD0D-76F5-4780-9254-8C5D1FD3F13E}"/>
                </a:ext>
              </a:extLst>
            </p:cNvPr>
            <p:cNvCxnSpPr>
              <a:cxnSpLocks/>
            </p:cNvCxnSpPr>
            <p:nvPr/>
          </p:nvCxnSpPr>
          <p:spPr>
            <a:xfrm>
              <a:off x="4658556" y="2355456"/>
              <a:ext cx="0" cy="322655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3770D9-8A80-4DD0-A3AC-7AD742F99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5604" y="4060417"/>
              <a:ext cx="1475" cy="15215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C13C5D-85CA-4C1B-854B-827116B0F068}"/>
                </a:ext>
              </a:extLst>
            </p:cNvPr>
            <p:cNvSpPr txBox="1"/>
            <p:nvPr/>
          </p:nvSpPr>
          <p:spPr>
            <a:xfrm>
              <a:off x="2834198" y="1834312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21</a:t>
              </a:r>
              <a:endParaRPr lang="he-IL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F957C5-5294-4E96-A1A5-23E5D300DD86}"/>
                </a:ext>
              </a:extLst>
            </p:cNvPr>
            <p:cNvSpPr txBox="1"/>
            <p:nvPr/>
          </p:nvSpPr>
          <p:spPr>
            <a:xfrm>
              <a:off x="2821997" y="2144071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19</a:t>
              </a:r>
              <a:endParaRPr lang="he-IL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1D841D-79C9-4966-8C8A-2D5248D0BB37}"/>
                </a:ext>
              </a:extLst>
            </p:cNvPr>
            <p:cNvSpPr txBox="1"/>
            <p:nvPr/>
          </p:nvSpPr>
          <p:spPr>
            <a:xfrm>
              <a:off x="2841236" y="2873678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16</a:t>
              </a:r>
              <a:endParaRPr lang="he-IL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532EF1-1FBC-4C10-829E-A74211108B3F}"/>
                </a:ext>
              </a:extLst>
            </p:cNvPr>
            <p:cNvSpPr txBox="1"/>
            <p:nvPr/>
          </p:nvSpPr>
          <p:spPr>
            <a:xfrm>
              <a:off x="2847898" y="3888881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10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BF006F-D490-49FE-97A8-B0EC4CDEEB90}"/>
                </a:ext>
              </a:extLst>
            </p:cNvPr>
            <p:cNvSpPr txBox="1"/>
            <p:nvPr/>
          </p:nvSpPr>
          <p:spPr>
            <a:xfrm>
              <a:off x="4591973" y="5554348"/>
              <a:ext cx="31958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9</a:t>
              </a:r>
              <a:endParaRPr lang="he-IL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E437E5-2FA1-4660-A0FC-E2E3A753826E}"/>
                </a:ext>
              </a:extLst>
            </p:cNvPr>
            <p:cNvSpPr txBox="1"/>
            <p:nvPr/>
          </p:nvSpPr>
          <p:spPr>
            <a:xfrm>
              <a:off x="5837048" y="5582006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14</a:t>
              </a:r>
              <a:endParaRPr lang="he-IL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F794FE-CA26-46ED-8995-ABA7EB24EA5C}"/>
                </a:ext>
              </a:extLst>
            </p:cNvPr>
            <p:cNvSpPr txBox="1"/>
            <p:nvPr/>
          </p:nvSpPr>
          <p:spPr>
            <a:xfrm>
              <a:off x="6807673" y="5554348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20</a:t>
              </a:r>
              <a:endParaRPr lang="he-IL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BBB0FB-3079-41BC-88D6-15B1556760E0}"/>
                </a:ext>
              </a:extLst>
            </p:cNvPr>
            <p:cNvSpPr txBox="1"/>
            <p:nvPr/>
          </p:nvSpPr>
          <p:spPr>
            <a:xfrm>
              <a:off x="7395104" y="5618340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24</a:t>
              </a:r>
              <a:endParaRPr lang="he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61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3B4FB-0A5D-4D30-9762-13F92E0960F7}"/>
              </a:ext>
            </a:extLst>
          </p:cNvPr>
          <p:cNvSpPr txBox="1"/>
          <p:nvPr/>
        </p:nvSpPr>
        <p:spPr>
          <a:xfrm>
            <a:off x="1926454" y="870012"/>
            <a:ext cx="9632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עקומת תמורה – גבול אפשרויות הייצור של המשק.</a:t>
            </a:r>
          </a:p>
        </p:txBody>
      </p:sp>
    </p:spTree>
    <p:extLst>
      <p:ext uri="{BB962C8B-B14F-4D97-AF65-F5344CB8AC3E}">
        <p14:creationId xmlns:p14="http://schemas.microsoft.com/office/powerpoint/2010/main" val="399589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8DC0BE8-9EF8-4D0C-84A6-B54AAEA06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9" y="643467"/>
            <a:ext cx="5236802" cy="5571066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0383B5-0E16-4057-A644-0827043FC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40719"/>
            <a:ext cx="5291667" cy="2976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B9E848-9CD5-4B5B-A8AB-3545AA1997D0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6EE085-5338-4C9A-8408-41EFE98CE3F2}"/>
              </a:ext>
            </a:extLst>
          </p:cNvPr>
          <p:cNvSpPr/>
          <p:nvPr/>
        </p:nvSpPr>
        <p:spPr>
          <a:xfrm>
            <a:off x="8151290" y="401688"/>
            <a:ext cx="1358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חיים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0F017A-46D9-401F-BE1F-14989FAE3D8B}"/>
              </a:ext>
            </a:extLst>
          </p:cNvPr>
          <p:cNvSpPr/>
          <p:nvPr/>
        </p:nvSpPr>
        <p:spPr>
          <a:xfrm>
            <a:off x="2897680" y="-129493"/>
            <a:ext cx="1499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משה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4C6AD-774A-43B2-9C12-D5A8DD6E4177}"/>
              </a:ext>
            </a:extLst>
          </p:cNvPr>
          <p:cNvSpPr/>
          <p:nvPr/>
        </p:nvSpPr>
        <p:spPr>
          <a:xfrm>
            <a:off x="3289300" y="5429408"/>
            <a:ext cx="14325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0c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BCA860-B880-42FE-AA4A-E7C317ED9615}"/>
              </a:ext>
            </a:extLst>
          </p:cNvPr>
          <p:cNvSpPr/>
          <p:nvPr/>
        </p:nvSpPr>
        <p:spPr>
          <a:xfrm>
            <a:off x="7189312" y="4967743"/>
            <a:ext cx="3036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כוסות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F006E0-5DFC-4543-8F8C-BB209DED0F5A}"/>
              </a:ext>
            </a:extLst>
          </p:cNvPr>
          <p:cNvSpPr/>
          <p:nvPr/>
        </p:nvSpPr>
        <p:spPr>
          <a:xfrm>
            <a:off x="2020133" y="5934670"/>
            <a:ext cx="3036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 כוסות</a:t>
            </a:r>
          </a:p>
        </p:txBody>
      </p:sp>
    </p:spTree>
    <p:extLst>
      <p:ext uri="{BB962C8B-B14F-4D97-AF65-F5344CB8AC3E}">
        <p14:creationId xmlns:p14="http://schemas.microsoft.com/office/powerpoint/2010/main" val="283833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74C03-BA19-4F64-B1C4-FBCD1C50EE30}"/>
              </a:ext>
            </a:extLst>
          </p:cNvPr>
          <p:cNvSpPr txBox="1"/>
          <p:nvPr/>
        </p:nvSpPr>
        <p:spPr>
          <a:xfrm>
            <a:off x="3187084" y="2497976"/>
            <a:ext cx="5255581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שאלה 2</a:t>
            </a:r>
          </a:p>
        </p:txBody>
      </p:sp>
    </p:spTree>
    <p:extLst>
      <p:ext uri="{BB962C8B-B14F-4D97-AF65-F5344CB8AC3E}">
        <p14:creationId xmlns:p14="http://schemas.microsoft.com/office/powerpoint/2010/main" val="5420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7A9266-A3F4-4BFC-B3B1-7F3CE20C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77403"/>
              </p:ext>
            </p:extLst>
          </p:nvPr>
        </p:nvGraphicFramePr>
        <p:xfrm>
          <a:off x="1518080" y="719665"/>
          <a:ext cx="8641920" cy="422445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0480">
                  <a:extLst>
                    <a:ext uri="{9D8B030D-6E8A-4147-A177-3AD203B41FA5}">
                      <a16:colId xmlns:a16="http://schemas.microsoft.com/office/drawing/2014/main" val="215678064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1684792338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4190345017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621600633"/>
                    </a:ext>
                  </a:extLst>
                </a:gridCol>
              </a:tblGrid>
              <a:tr h="1011911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גורמי הייצור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X</a:t>
                      </a:r>
                      <a:endParaRPr lang="he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</a:t>
                      </a:r>
                      <a:endParaRPr lang="he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עלות אלטנרנטיבית שולית בייצור </a:t>
                      </a:r>
                      <a:r>
                        <a:rPr lang="en-US" sz="2400" dirty="0"/>
                        <a:t>X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115913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0861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03970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3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3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FF029FB-E357-427B-9E5E-8EE73562290D}"/>
              </a:ext>
            </a:extLst>
          </p:cNvPr>
          <p:cNvSpPr txBox="1"/>
          <p:nvPr/>
        </p:nvSpPr>
        <p:spPr>
          <a:xfrm>
            <a:off x="3133817" y="1148353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BB539-90FE-4E6A-99C7-12F8A5CD6D82}"/>
              </a:ext>
            </a:extLst>
          </p:cNvPr>
          <p:cNvSpPr txBox="1"/>
          <p:nvPr/>
        </p:nvSpPr>
        <p:spPr>
          <a:xfrm>
            <a:off x="7927759" y="5402897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D2E8A-8AF9-41DC-BF7A-7273BD32A1A2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84398-9FE8-40B4-8BCE-C27C13961123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78026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3284738" y="228156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885895" y="292075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819313" y="2858610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149359" y="292075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885895" y="298289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841236" y="287367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5650639" y="556402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03342-CD1A-4A3E-A096-2118AE4125F7}"/>
              </a:ext>
            </a:extLst>
          </p:cNvPr>
          <p:cNvSpPr txBox="1"/>
          <p:nvPr/>
        </p:nvSpPr>
        <p:spPr>
          <a:xfrm>
            <a:off x="3133817" y="1148353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55BD6-5154-4ECE-ABA9-FCD81524153F}"/>
              </a:ext>
            </a:extLst>
          </p:cNvPr>
          <p:cNvSpPr txBox="1"/>
          <p:nvPr/>
        </p:nvSpPr>
        <p:spPr>
          <a:xfrm>
            <a:off x="7927759" y="5402897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2E7BE5-342A-4362-8F73-0ACAACDD7C25}"/>
                  </a:ext>
                </a:extLst>
              </p:cNvPr>
              <p:cNvSpPr txBox="1"/>
              <p:nvPr/>
            </p:nvSpPr>
            <p:spPr>
              <a:xfrm>
                <a:off x="4585316" y="2636516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2E7BE5-342A-4362-8F73-0ACAACDD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16" y="2636516"/>
                <a:ext cx="365485" cy="276999"/>
              </a:xfrm>
              <a:prstGeom prst="rect">
                <a:avLst/>
              </a:prstGeom>
              <a:blipFill>
                <a:blip r:embed="rId2"/>
                <a:stretch>
                  <a:fillRect l="-1667" r="-15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FA1D8E-25E3-490A-B189-F077628D2A5E}"/>
                  </a:ext>
                </a:extLst>
              </p:cNvPr>
              <p:cNvSpPr txBox="1"/>
              <p:nvPr/>
            </p:nvSpPr>
            <p:spPr>
              <a:xfrm>
                <a:off x="6953404" y="5287026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FA1D8E-25E3-490A-B189-F077628D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404" y="5287026"/>
                <a:ext cx="365485" cy="276999"/>
              </a:xfrm>
              <a:prstGeom prst="rect">
                <a:avLst/>
              </a:prstGeom>
              <a:blipFill>
                <a:blip r:embed="rId3"/>
                <a:stretch>
                  <a:fillRect l="-3333" r="-13333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91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7A9266-A3F4-4BFC-B3B1-7F3CE20C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05129"/>
              </p:ext>
            </p:extLst>
          </p:nvPr>
        </p:nvGraphicFramePr>
        <p:xfrm>
          <a:off x="1518080" y="719665"/>
          <a:ext cx="8641920" cy="52363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0480">
                  <a:extLst>
                    <a:ext uri="{9D8B030D-6E8A-4147-A177-3AD203B41FA5}">
                      <a16:colId xmlns:a16="http://schemas.microsoft.com/office/drawing/2014/main" val="215678064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1684792338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4190345017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621600633"/>
                    </a:ext>
                  </a:extLst>
                </a:gridCol>
              </a:tblGrid>
              <a:tr h="1011911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גורמי הייצור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X</a:t>
                      </a:r>
                      <a:endParaRPr lang="he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</a:t>
                      </a:r>
                      <a:endParaRPr lang="he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עלות אלטנרנטיבית שולית בייצור </a:t>
                      </a:r>
                      <a:r>
                        <a:rPr lang="en-US" sz="2400" dirty="0"/>
                        <a:t>X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115913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0861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03970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3275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8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88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3284738" y="228156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885895" y="292075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819313" y="2858610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149359" y="292075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885895" y="298289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841236" y="287367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5650639" y="556402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460DDE-3ECD-4CF1-9A74-E4E1A53A8231}"/>
              </a:ext>
            </a:extLst>
          </p:cNvPr>
          <p:cNvSpPr txBox="1"/>
          <p:nvPr/>
        </p:nvSpPr>
        <p:spPr>
          <a:xfrm>
            <a:off x="3133817" y="1148353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855EF-C013-44D2-8B83-DE39C71CCD7D}"/>
              </a:ext>
            </a:extLst>
          </p:cNvPr>
          <p:cNvSpPr txBox="1"/>
          <p:nvPr/>
        </p:nvSpPr>
        <p:spPr>
          <a:xfrm>
            <a:off x="7927759" y="5402897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F18665-D0F2-4E3E-839F-94DF23036E2F}"/>
                  </a:ext>
                </a:extLst>
              </p:cNvPr>
              <p:cNvSpPr txBox="1"/>
              <p:nvPr/>
            </p:nvSpPr>
            <p:spPr>
              <a:xfrm>
                <a:off x="4585316" y="2636516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F18665-D0F2-4E3E-839F-94DF23036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16" y="2636516"/>
                <a:ext cx="365485" cy="276999"/>
              </a:xfrm>
              <a:prstGeom prst="rect">
                <a:avLst/>
              </a:prstGeom>
              <a:blipFill>
                <a:blip r:embed="rId2"/>
                <a:stretch>
                  <a:fillRect l="-1667" r="-15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3289EE-B1EB-4A80-9DC4-51CAB05CF56F}"/>
                  </a:ext>
                </a:extLst>
              </p:cNvPr>
              <p:cNvSpPr txBox="1"/>
              <p:nvPr/>
            </p:nvSpPr>
            <p:spPr>
              <a:xfrm>
                <a:off x="6953404" y="5287026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3289EE-B1EB-4A80-9DC4-51CAB05C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404" y="5287026"/>
                <a:ext cx="365485" cy="276999"/>
              </a:xfrm>
              <a:prstGeom prst="rect">
                <a:avLst/>
              </a:prstGeom>
              <a:blipFill>
                <a:blip r:embed="rId3"/>
                <a:stretch>
                  <a:fillRect l="-3333" r="-13333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61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6693763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3284738" y="228156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885895" y="292075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819313" y="2858610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149359" y="292075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885895" y="298289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841236" y="287367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5650639" y="556402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500</a:t>
            </a:r>
            <a:endParaRPr lang="he-IL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07C814-898B-4C39-A205-A53408FCB343}"/>
              </a:ext>
            </a:extLst>
          </p:cNvPr>
          <p:cNvCxnSpPr/>
          <p:nvPr/>
        </p:nvCxnSpPr>
        <p:spPr>
          <a:xfrm>
            <a:off x="3311746" y="2610035"/>
            <a:ext cx="5716844" cy="29539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B28628-7B2D-49F4-B997-A50346973EF4}"/>
              </a:ext>
            </a:extLst>
          </p:cNvPr>
          <p:cNvSpPr txBox="1"/>
          <p:nvPr/>
        </p:nvSpPr>
        <p:spPr>
          <a:xfrm>
            <a:off x="3133817" y="1148353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6D18F8-4C5B-4D6F-BB1C-45E65AB3F7E4}"/>
              </a:ext>
            </a:extLst>
          </p:cNvPr>
          <p:cNvSpPr txBox="1"/>
          <p:nvPr/>
        </p:nvSpPr>
        <p:spPr>
          <a:xfrm>
            <a:off x="9965183" y="5402897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5995D-53D3-4AE4-9359-976A00B7AFB5}"/>
                  </a:ext>
                </a:extLst>
              </p:cNvPr>
              <p:cNvSpPr txBox="1"/>
              <p:nvPr/>
            </p:nvSpPr>
            <p:spPr>
              <a:xfrm>
                <a:off x="4585316" y="2636516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5995D-53D3-4AE4-9359-976A00B7A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16" y="2636516"/>
                <a:ext cx="365485" cy="276999"/>
              </a:xfrm>
              <a:prstGeom prst="rect">
                <a:avLst/>
              </a:prstGeom>
              <a:blipFill>
                <a:blip r:embed="rId2"/>
                <a:stretch>
                  <a:fillRect l="-1667" r="-15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BADD23-B313-4508-BB58-ED4C558D9270}"/>
                  </a:ext>
                </a:extLst>
              </p:cNvPr>
              <p:cNvSpPr txBox="1"/>
              <p:nvPr/>
            </p:nvSpPr>
            <p:spPr>
              <a:xfrm>
                <a:off x="6953404" y="5287026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BADD23-B313-4508-BB58-ED4C558D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404" y="5287026"/>
                <a:ext cx="365485" cy="276999"/>
              </a:xfrm>
              <a:prstGeom prst="rect">
                <a:avLst/>
              </a:prstGeom>
              <a:blipFill>
                <a:blip r:embed="rId3"/>
                <a:stretch>
                  <a:fillRect l="-3333" r="-13333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4C01A5-A43E-4824-9760-A24B95E6DDA2}"/>
              </a:ext>
            </a:extLst>
          </p:cNvPr>
          <p:cNvCxnSpPr>
            <a:cxnSpLocks/>
          </p:cNvCxnSpPr>
          <p:nvPr/>
        </p:nvCxnSpPr>
        <p:spPr>
          <a:xfrm>
            <a:off x="6792897" y="4388258"/>
            <a:ext cx="0" cy="11993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3DA381-57A6-44F1-8F58-3165369D4525}"/>
              </a:ext>
            </a:extLst>
          </p:cNvPr>
          <p:cNvSpPr txBox="1"/>
          <p:nvPr/>
        </p:nvSpPr>
        <p:spPr>
          <a:xfrm>
            <a:off x="6557642" y="5564024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400</a:t>
            </a:r>
            <a:endParaRPr lang="he-IL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DF1EE6-02A0-4ADE-AFF8-A33DDB79448A}"/>
              </a:ext>
            </a:extLst>
          </p:cNvPr>
          <p:cNvSpPr txBox="1"/>
          <p:nvPr/>
        </p:nvSpPr>
        <p:spPr>
          <a:xfrm>
            <a:off x="2802763" y="2444376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600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0658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8AE4B6-8B4A-470C-A27C-A7D81420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" r="3830" b="-2"/>
          <a:stretch/>
        </p:blipFill>
        <p:spPr>
          <a:xfrm>
            <a:off x="706568" y="1536754"/>
            <a:ext cx="3209544" cy="348182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819C093C-6437-4059-88A3-51174BAFA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9" r="-3" b="24048"/>
          <a:stretch/>
        </p:blipFill>
        <p:spPr>
          <a:xfrm>
            <a:off x="4487333" y="2415077"/>
            <a:ext cx="3209544" cy="172517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450EE4-2184-4885-B4B3-5AE5BBCF89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2" r="-3" b="25293"/>
          <a:stretch/>
        </p:blipFill>
        <p:spPr>
          <a:xfrm>
            <a:off x="8275887" y="2424066"/>
            <a:ext cx="3209544" cy="17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A3CAEC-3D49-4C90-A30A-E48036072801}"/>
              </a:ext>
            </a:extLst>
          </p:cNvPr>
          <p:cNvCxnSpPr>
            <a:cxnSpLocks/>
          </p:cNvCxnSpPr>
          <p:nvPr/>
        </p:nvCxnSpPr>
        <p:spPr>
          <a:xfrm>
            <a:off x="5885895" y="292075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6693763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3284738" y="228156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6687825" y="4242388"/>
            <a:ext cx="813806" cy="134517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819313" y="2858610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149359" y="292075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885895" y="298289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841236" y="287367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5650639" y="556402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500</a:t>
            </a:r>
            <a:endParaRPr lang="he-IL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07C814-898B-4C39-A205-A53408FCB343}"/>
              </a:ext>
            </a:extLst>
          </p:cNvPr>
          <p:cNvCxnSpPr>
            <a:cxnSpLocks/>
          </p:cNvCxnSpPr>
          <p:nvPr/>
        </p:nvCxnSpPr>
        <p:spPr>
          <a:xfrm>
            <a:off x="3311746" y="2610035"/>
            <a:ext cx="3550693" cy="1831849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B28628-7B2D-49F4-B997-A50346973EF4}"/>
              </a:ext>
            </a:extLst>
          </p:cNvPr>
          <p:cNvSpPr txBox="1"/>
          <p:nvPr/>
        </p:nvSpPr>
        <p:spPr>
          <a:xfrm>
            <a:off x="3133817" y="1148353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6D18F8-4C5B-4D6F-BB1C-45E65AB3F7E4}"/>
              </a:ext>
            </a:extLst>
          </p:cNvPr>
          <p:cNvSpPr txBox="1"/>
          <p:nvPr/>
        </p:nvSpPr>
        <p:spPr>
          <a:xfrm>
            <a:off x="9965183" y="5402897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5995D-53D3-4AE4-9359-976A00B7AFB5}"/>
                  </a:ext>
                </a:extLst>
              </p:cNvPr>
              <p:cNvSpPr txBox="1"/>
              <p:nvPr/>
            </p:nvSpPr>
            <p:spPr>
              <a:xfrm>
                <a:off x="4585316" y="2636516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5995D-53D3-4AE4-9359-976A00B7A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16" y="2636516"/>
                <a:ext cx="365485" cy="276999"/>
              </a:xfrm>
              <a:prstGeom prst="rect">
                <a:avLst/>
              </a:prstGeom>
              <a:blipFill>
                <a:blip r:embed="rId2"/>
                <a:stretch>
                  <a:fillRect l="-1667" r="-15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BADD23-B313-4508-BB58-ED4C558D9270}"/>
                  </a:ext>
                </a:extLst>
              </p:cNvPr>
              <p:cNvSpPr txBox="1"/>
              <p:nvPr/>
            </p:nvSpPr>
            <p:spPr>
              <a:xfrm>
                <a:off x="6953404" y="5287026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BADD23-B313-4508-BB58-ED4C558D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404" y="5287026"/>
                <a:ext cx="365485" cy="276999"/>
              </a:xfrm>
              <a:prstGeom prst="rect">
                <a:avLst/>
              </a:prstGeom>
              <a:blipFill>
                <a:blip r:embed="rId3"/>
                <a:stretch>
                  <a:fillRect l="-3333" r="-13333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4C01A5-A43E-4824-9760-A24B95E6DDA2}"/>
              </a:ext>
            </a:extLst>
          </p:cNvPr>
          <p:cNvCxnSpPr>
            <a:cxnSpLocks/>
          </p:cNvCxnSpPr>
          <p:nvPr/>
        </p:nvCxnSpPr>
        <p:spPr>
          <a:xfrm>
            <a:off x="6792897" y="4388258"/>
            <a:ext cx="0" cy="11993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3DA381-57A6-44F1-8F58-3165369D4525}"/>
              </a:ext>
            </a:extLst>
          </p:cNvPr>
          <p:cNvSpPr txBox="1"/>
          <p:nvPr/>
        </p:nvSpPr>
        <p:spPr>
          <a:xfrm>
            <a:off x="6557642" y="5564024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400</a:t>
            </a:r>
            <a:endParaRPr lang="he-IL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F15C0A-DC4D-4D07-A2B6-2DF43E4C9788}"/>
              </a:ext>
            </a:extLst>
          </p:cNvPr>
          <p:cNvCxnSpPr>
            <a:cxnSpLocks/>
          </p:cNvCxnSpPr>
          <p:nvPr/>
        </p:nvCxnSpPr>
        <p:spPr>
          <a:xfrm>
            <a:off x="3293243" y="2598265"/>
            <a:ext cx="5735347" cy="296575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6C0DD1-98A6-4637-ACF4-3CB68CED968D}"/>
              </a:ext>
            </a:extLst>
          </p:cNvPr>
          <p:cNvSpPr txBox="1"/>
          <p:nvPr/>
        </p:nvSpPr>
        <p:spPr>
          <a:xfrm>
            <a:off x="2802763" y="2444376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600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9215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74C03-BA19-4F64-B1C4-FBCD1C50EE30}"/>
              </a:ext>
            </a:extLst>
          </p:cNvPr>
          <p:cNvSpPr txBox="1"/>
          <p:nvPr/>
        </p:nvSpPr>
        <p:spPr>
          <a:xfrm>
            <a:off x="3213717" y="2018582"/>
            <a:ext cx="5255581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שאלה 3</a:t>
            </a:r>
          </a:p>
        </p:txBody>
      </p:sp>
    </p:spTree>
    <p:extLst>
      <p:ext uri="{BB962C8B-B14F-4D97-AF65-F5344CB8AC3E}">
        <p14:creationId xmlns:p14="http://schemas.microsoft.com/office/powerpoint/2010/main" val="398687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7A9266-A3F4-4BFC-B3B1-7F3CE20C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79868"/>
              </p:ext>
            </p:extLst>
          </p:nvPr>
        </p:nvGraphicFramePr>
        <p:xfrm>
          <a:off x="1518080" y="719665"/>
          <a:ext cx="8641920" cy="52363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0480">
                  <a:extLst>
                    <a:ext uri="{9D8B030D-6E8A-4147-A177-3AD203B41FA5}">
                      <a16:colId xmlns:a16="http://schemas.microsoft.com/office/drawing/2014/main" val="215678064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1684792338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4190345017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621600633"/>
                    </a:ext>
                  </a:extLst>
                </a:gridCol>
              </a:tblGrid>
              <a:tr h="1011911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גורמי הייצור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X</a:t>
                      </a:r>
                      <a:endParaRPr lang="he-IL" sz="2400" dirty="0"/>
                    </a:p>
                    <a:p>
                      <a:pPr algn="ctr" rtl="1"/>
                      <a:r>
                        <a:rPr lang="he-IL" sz="2400" dirty="0"/>
                        <a:t>חקלאות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</a:t>
                      </a:r>
                      <a:endParaRPr lang="he-IL" sz="2400" dirty="0"/>
                    </a:p>
                    <a:p>
                      <a:pPr algn="ctr" rtl="1"/>
                      <a:r>
                        <a:rPr lang="he-IL" sz="2400" dirty="0"/>
                        <a:t>תעשיה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עלות אלטנרנטיבית שולית בייצור </a:t>
                      </a:r>
                      <a:r>
                        <a:rPr lang="en-US" sz="2400" dirty="0"/>
                        <a:t>X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115913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0861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03970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3275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8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512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E398C8-15B6-4BB7-A02F-1E2B779E1AE0}"/>
              </a:ext>
            </a:extLst>
          </p:cNvPr>
          <p:cNvSpPr txBox="1"/>
          <p:nvPr/>
        </p:nvSpPr>
        <p:spPr>
          <a:xfrm>
            <a:off x="3133817" y="1148353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9D457-4B29-47ED-A59E-4C936B252D35}"/>
              </a:ext>
            </a:extLst>
          </p:cNvPr>
          <p:cNvSpPr txBox="1"/>
          <p:nvPr/>
        </p:nvSpPr>
        <p:spPr>
          <a:xfrm>
            <a:off x="7927759" y="5402897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699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187197" y="1358214"/>
            <a:ext cx="5568185" cy="431709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3187193" y="4144167"/>
            <a:ext cx="5057151" cy="153114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3187192" y="2971134"/>
            <a:ext cx="2672308" cy="2704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724072" y="1439548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935599" y="5686888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2C89C-1133-4969-AB48-AE189A83FD9B}"/>
              </a:ext>
            </a:extLst>
          </p:cNvPr>
          <p:cNvSpPr txBox="1"/>
          <p:nvPr/>
        </p:nvSpPr>
        <p:spPr>
          <a:xfrm>
            <a:off x="3006203" y="83556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DF214-FDFD-44FC-8E62-822E5A4F99F7}"/>
              </a:ext>
            </a:extLst>
          </p:cNvPr>
          <p:cNvSpPr txBox="1"/>
          <p:nvPr/>
        </p:nvSpPr>
        <p:spPr>
          <a:xfrm>
            <a:off x="8755381" y="547398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76FF16-470E-49CC-8489-7BFEB68A5BC7}"/>
              </a:ext>
            </a:extLst>
          </p:cNvPr>
          <p:cNvCxnSpPr>
            <a:cxnSpLocks/>
          </p:cNvCxnSpPr>
          <p:nvPr/>
        </p:nvCxnSpPr>
        <p:spPr>
          <a:xfrm>
            <a:off x="3187193" y="1645157"/>
            <a:ext cx="5057151" cy="403015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B97499-D4F6-40BE-8A65-34BA5A646847}"/>
              </a:ext>
            </a:extLst>
          </p:cNvPr>
          <p:cNvSpPr txBox="1"/>
          <p:nvPr/>
        </p:nvSpPr>
        <p:spPr>
          <a:xfrm>
            <a:off x="2652206" y="2799823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</a:t>
            </a:r>
            <a:endParaRPr lang="he-IL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ADC72B-25E0-4A70-A7C4-964F14A96149}"/>
              </a:ext>
            </a:extLst>
          </p:cNvPr>
          <p:cNvSpPr txBox="1"/>
          <p:nvPr/>
        </p:nvSpPr>
        <p:spPr>
          <a:xfrm>
            <a:off x="2724072" y="3972855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</a:t>
            </a:r>
            <a:endParaRPr lang="he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AF85B-FB81-4871-B6F4-F85F9628AAB9}"/>
              </a:ext>
            </a:extLst>
          </p:cNvPr>
          <p:cNvSpPr txBox="1"/>
          <p:nvPr/>
        </p:nvSpPr>
        <p:spPr>
          <a:xfrm>
            <a:off x="5577369" y="5675309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56231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338D11-22F4-460B-86F3-DA962D20CD69}"/>
              </a:ext>
            </a:extLst>
          </p:cNvPr>
          <p:cNvCxnSpPr>
            <a:cxnSpLocks/>
          </p:cNvCxnSpPr>
          <p:nvPr/>
        </p:nvCxnSpPr>
        <p:spPr>
          <a:xfrm>
            <a:off x="3187193" y="4144167"/>
            <a:ext cx="5057151" cy="153114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187197" y="1358214"/>
            <a:ext cx="5568185" cy="431709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3187193" y="4144167"/>
            <a:ext cx="1651137" cy="498854"/>
          </a:xfrm>
          <a:prstGeom prst="line">
            <a:avLst/>
          </a:prstGeom>
          <a:ln w="38100"/>
          <a:effectLst>
            <a:glow rad="101600">
              <a:srgbClr val="FFFF00">
                <a:alpha val="6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4838330" y="4643021"/>
            <a:ext cx="1021170" cy="103228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724072" y="1439548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935599" y="5686888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2C89C-1133-4969-AB48-AE189A83FD9B}"/>
              </a:ext>
            </a:extLst>
          </p:cNvPr>
          <p:cNvSpPr txBox="1"/>
          <p:nvPr/>
        </p:nvSpPr>
        <p:spPr>
          <a:xfrm>
            <a:off x="3006203" y="83556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DF214-FDFD-44FC-8E62-822E5A4F99F7}"/>
              </a:ext>
            </a:extLst>
          </p:cNvPr>
          <p:cNvSpPr txBox="1"/>
          <p:nvPr/>
        </p:nvSpPr>
        <p:spPr>
          <a:xfrm>
            <a:off x="8755381" y="547398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76FF16-470E-49CC-8489-7BFEB68A5BC7}"/>
              </a:ext>
            </a:extLst>
          </p:cNvPr>
          <p:cNvCxnSpPr>
            <a:cxnSpLocks/>
          </p:cNvCxnSpPr>
          <p:nvPr/>
        </p:nvCxnSpPr>
        <p:spPr>
          <a:xfrm>
            <a:off x="3187193" y="1645157"/>
            <a:ext cx="5057151" cy="403015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B97499-D4F6-40BE-8A65-34BA5A646847}"/>
              </a:ext>
            </a:extLst>
          </p:cNvPr>
          <p:cNvSpPr txBox="1"/>
          <p:nvPr/>
        </p:nvSpPr>
        <p:spPr>
          <a:xfrm>
            <a:off x="2652206" y="2799823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</a:t>
            </a:r>
            <a:endParaRPr lang="he-IL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ADC72B-25E0-4A70-A7C4-964F14A96149}"/>
              </a:ext>
            </a:extLst>
          </p:cNvPr>
          <p:cNvSpPr txBox="1"/>
          <p:nvPr/>
        </p:nvSpPr>
        <p:spPr>
          <a:xfrm>
            <a:off x="2724072" y="3972855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</a:t>
            </a:r>
            <a:endParaRPr lang="he-IL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1DF7C7-3036-4512-A4C4-39CC7A51FEE2}"/>
              </a:ext>
            </a:extLst>
          </p:cNvPr>
          <p:cNvCxnSpPr>
            <a:cxnSpLocks/>
          </p:cNvCxnSpPr>
          <p:nvPr/>
        </p:nvCxnSpPr>
        <p:spPr>
          <a:xfrm>
            <a:off x="3187192" y="2971134"/>
            <a:ext cx="2672308" cy="2704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5AF85B-FB81-4871-B6F4-F85F9628AAB9}"/>
              </a:ext>
            </a:extLst>
          </p:cNvPr>
          <p:cNvSpPr txBox="1"/>
          <p:nvPr/>
        </p:nvSpPr>
        <p:spPr>
          <a:xfrm>
            <a:off x="5577369" y="5675309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</a:t>
            </a:r>
            <a:endParaRPr lang="he-IL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940365-A7A8-4057-A672-E50754F95DEA}"/>
              </a:ext>
            </a:extLst>
          </p:cNvPr>
          <p:cNvCxnSpPr>
            <a:cxnSpLocks/>
          </p:cNvCxnSpPr>
          <p:nvPr/>
        </p:nvCxnSpPr>
        <p:spPr>
          <a:xfrm>
            <a:off x="3216469" y="4643021"/>
            <a:ext cx="16218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7F5012-A0BB-4AE3-BD21-2203625247FD}"/>
              </a:ext>
            </a:extLst>
          </p:cNvPr>
          <p:cNvCxnSpPr>
            <a:cxnSpLocks/>
          </p:cNvCxnSpPr>
          <p:nvPr/>
        </p:nvCxnSpPr>
        <p:spPr>
          <a:xfrm>
            <a:off x="4851646" y="4643021"/>
            <a:ext cx="0" cy="1097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9DBAE0-2EFA-4AC8-9311-F80460AD1759}"/>
              </a:ext>
            </a:extLst>
          </p:cNvPr>
          <p:cNvSpPr txBox="1"/>
          <p:nvPr/>
        </p:nvSpPr>
        <p:spPr>
          <a:xfrm>
            <a:off x="4518735" y="5686887"/>
            <a:ext cx="69577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28.57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8448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338D11-22F4-460B-86F3-DA962D20CD69}"/>
              </a:ext>
            </a:extLst>
          </p:cNvPr>
          <p:cNvCxnSpPr>
            <a:cxnSpLocks/>
          </p:cNvCxnSpPr>
          <p:nvPr/>
        </p:nvCxnSpPr>
        <p:spPr>
          <a:xfrm>
            <a:off x="3187193" y="4144167"/>
            <a:ext cx="5057151" cy="153114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187197" y="1358214"/>
            <a:ext cx="5568185" cy="431709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3187193" y="4144167"/>
            <a:ext cx="1651137" cy="498854"/>
          </a:xfrm>
          <a:prstGeom prst="line">
            <a:avLst/>
          </a:prstGeom>
          <a:ln w="38100"/>
          <a:effectLst>
            <a:glow rad="101600">
              <a:srgbClr val="FFFF00">
                <a:alpha val="6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4838330" y="4643021"/>
            <a:ext cx="1021170" cy="103228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724072" y="1439548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935599" y="5686888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2C89C-1133-4969-AB48-AE189A83FD9B}"/>
              </a:ext>
            </a:extLst>
          </p:cNvPr>
          <p:cNvSpPr txBox="1"/>
          <p:nvPr/>
        </p:nvSpPr>
        <p:spPr>
          <a:xfrm>
            <a:off x="3006203" y="83556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DF214-FDFD-44FC-8E62-822E5A4F99F7}"/>
              </a:ext>
            </a:extLst>
          </p:cNvPr>
          <p:cNvSpPr txBox="1"/>
          <p:nvPr/>
        </p:nvSpPr>
        <p:spPr>
          <a:xfrm>
            <a:off x="8755381" y="547398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76FF16-470E-49CC-8489-7BFEB68A5BC7}"/>
              </a:ext>
            </a:extLst>
          </p:cNvPr>
          <p:cNvCxnSpPr>
            <a:cxnSpLocks/>
          </p:cNvCxnSpPr>
          <p:nvPr/>
        </p:nvCxnSpPr>
        <p:spPr>
          <a:xfrm>
            <a:off x="3187193" y="1645157"/>
            <a:ext cx="5057151" cy="403015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B97499-D4F6-40BE-8A65-34BA5A646847}"/>
              </a:ext>
            </a:extLst>
          </p:cNvPr>
          <p:cNvSpPr txBox="1"/>
          <p:nvPr/>
        </p:nvSpPr>
        <p:spPr>
          <a:xfrm>
            <a:off x="2652206" y="2799823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</a:t>
            </a:r>
            <a:endParaRPr lang="he-IL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ADC72B-25E0-4A70-A7C4-964F14A96149}"/>
              </a:ext>
            </a:extLst>
          </p:cNvPr>
          <p:cNvSpPr txBox="1"/>
          <p:nvPr/>
        </p:nvSpPr>
        <p:spPr>
          <a:xfrm>
            <a:off x="2724072" y="3972855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</a:t>
            </a:r>
            <a:endParaRPr lang="he-IL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1DF7C7-3036-4512-A4C4-39CC7A51FEE2}"/>
              </a:ext>
            </a:extLst>
          </p:cNvPr>
          <p:cNvCxnSpPr>
            <a:cxnSpLocks/>
          </p:cNvCxnSpPr>
          <p:nvPr/>
        </p:nvCxnSpPr>
        <p:spPr>
          <a:xfrm>
            <a:off x="3187192" y="2971134"/>
            <a:ext cx="2672308" cy="2704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5AF85B-FB81-4871-B6F4-F85F9628AAB9}"/>
              </a:ext>
            </a:extLst>
          </p:cNvPr>
          <p:cNvSpPr txBox="1"/>
          <p:nvPr/>
        </p:nvSpPr>
        <p:spPr>
          <a:xfrm>
            <a:off x="5577369" y="5675309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</a:t>
            </a:r>
            <a:endParaRPr lang="he-IL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940365-A7A8-4057-A672-E50754F95DEA}"/>
              </a:ext>
            </a:extLst>
          </p:cNvPr>
          <p:cNvCxnSpPr>
            <a:cxnSpLocks/>
          </p:cNvCxnSpPr>
          <p:nvPr/>
        </p:nvCxnSpPr>
        <p:spPr>
          <a:xfrm>
            <a:off x="3216469" y="4643021"/>
            <a:ext cx="16218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7F5012-A0BB-4AE3-BD21-2203625247FD}"/>
              </a:ext>
            </a:extLst>
          </p:cNvPr>
          <p:cNvCxnSpPr>
            <a:cxnSpLocks/>
          </p:cNvCxnSpPr>
          <p:nvPr/>
        </p:nvCxnSpPr>
        <p:spPr>
          <a:xfrm>
            <a:off x="4851646" y="4643021"/>
            <a:ext cx="0" cy="1097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9DBAE0-2EFA-4AC8-9311-F80460AD1759}"/>
              </a:ext>
            </a:extLst>
          </p:cNvPr>
          <p:cNvSpPr txBox="1"/>
          <p:nvPr/>
        </p:nvSpPr>
        <p:spPr>
          <a:xfrm>
            <a:off x="4518735" y="5686887"/>
            <a:ext cx="69577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28.57</a:t>
            </a:r>
            <a:endParaRPr lang="he-IL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97125D-D0A3-47D8-BA72-C30E6F93A9B1}"/>
              </a:ext>
            </a:extLst>
          </p:cNvPr>
          <p:cNvCxnSpPr>
            <a:cxnSpLocks/>
          </p:cNvCxnSpPr>
          <p:nvPr/>
        </p:nvCxnSpPr>
        <p:spPr>
          <a:xfrm>
            <a:off x="3965359" y="4385569"/>
            <a:ext cx="0" cy="1301318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D7F479-4C3D-4B94-8EC2-24F3E9055679}"/>
              </a:ext>
            </a:extLst>
          </p:cNvPr>
          <p:cNvSpPr txBox="1"/>
          <p:nvPr/>
        </p:nvSpPr>
        <p:spPr>
          <a:xfrm>
            <a:off x="3805205" y="5675308"/>
            <a:ext cx="3768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55236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74C03-BA19-4F64-B1C4-FBCD1C50EE30}"/>
              </a:ext>
            </a:extLst>
          </p:cNvPr>
          <p:cNvSpPr txBox="1"/>
          <p:nvPr/>
        </p:nvSpPr>
        <p:spPr>
          <a:xfrm>
            <a:off x="3187084" y="2497976"/>
            <a:ext cx="5255581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שאלה 1</a:t>
            </a:r>
          </a:p>
        </p:txBody>
      </p:sp>
    </p:spTree>
    <p:extLst>
      <p:ext uri="{BB962C8B-B14F-4D97-AF65-F5344CB8AC3E}">
        <p14:creationId xmlns:p14="http://schemas.microsoft.com/office/powerpoint/2010/main" val="105974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E527712-B5D3-4653-9111-A635DA2855B3}"/>
              </a:ext>
            </a:extLst>
          </p:cNvPr>
          <p:cNvSpPr txBox="1"/>
          <p:nvPr/>
        </p:nvSpPr>
        <p:spPr>
          <a:xfrm>
            <a:off x="2805343" y="1237129"/>
            <a:ext cx="12073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המבורגר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E0445-431F-4F31-A2BC-0FCF2184DBB7}"/>
              </a:ext>
            </a:extLst>
          </p:cNvPr>
          <p:cNvSpPr txBox="1"/>
          <p:nvPr/>
        </p:nvSpPr>
        <p:spPr>
          <a:xfrm>
            <a:off x="8080159" y="5402897"/>
            <a:ext cx="12073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פיצה</a:t>
            </a:r>
          </a:p>
        </p:txBody>
      </p:sp>
    </p:spTree>
    <p:extLst>
      <p:ext uri="{BB962C8B-B14F-4D97-AF65-F5344CB8AC3E}">
        <p14:creationId xmlns:p14="http://schemas.microsoft.com/office/powerpoint/2010/main" val="280243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E527712-B5D3-4653-9111-A635DA2855B3}"/>
              </a:ext>
            </a:extLst>
          </p:cNvPr>
          <p:cNvSpPr txBox="1"/>
          <p:nvPr/>
        </p:nvSpPr>
        <p:spPr>
          <a:xfrm>
            <a:off x="2805343" y="1237129"/>
            <a:ext cx="12073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המבורגר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E0445-431F-4F31-A2BC-0FCF2184DBB7}"/>
              </a:ext>
            </a:extLst>
          </p:cNvPr>
          <p:cNvSpPr txBox="1"/>
          <p:nvPr/>
        </p:nvSpPr>
        <p:spPr>
          <a:xfrm>
            <a:off x="8080159" y="5402897"/>
            <a:ext cx="12073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פיצה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FF839-B678-49FB-921A-6ACAF36D08DF}"/>
              </a:ext>
            </a:extLst>
          </p:cNvPr>
          <p:cNvCxnSpPr/>
          <p:nvPr/>
        </p:nvCxnSpPr>
        <p:spPr>
          <a:xfrm>
            <a:off x="3284738" y="2059619"/>
            <a:ext cx="1367161" cy="21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49158A-39A4-4767-B7A0-746FAD469E18}"/>
              </a:ext>
            </a:extLst>
          </p:cNvPr>
          <p:cNvCxnSpPr>
            <a:cxnSpLocks/>
          </p:cNvCxnSpPr>
          <p:nvPr/>
        </p:nvCxnSpPr>
        <p:spPr>
          <a:xfrm>
            <a:off x="4651899" y="2272683"/>
            <a:ext cx="1349406" cy="76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AF5EB-824F-4D8F-B2DC-E54F6767C3D9}"/>
              </a:ext>
            </a:extLst>
          </p:cNvPr>
          <p:cNvCxnSpPr>
            <a:cxnSpLocks/>
          </p:cNvCxnSpPr>
          <p:nvPr/>
        </p:nvCxnSpPr>
        <p:spPr>
          <a:xfrm>
            <a:off x="6001304" y="3036163"/>
            <a:ext cx="994300" cy="102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6B1E2E-4645-4BB7-9B3D-5D21DF064D33}"/>
              </a:ext>
            </a:extLst>
          </p:cNvPr>
          <p:cNvCxnSpPr>
            <a:cxnSpLocks/>
          </p:cNvCxnSpPr>
          <p:nvPr/>
        </p:nvCxnSpPr>
        <p:spPr>
          <a:xfrm>
            <a:off x="6995615" y="4060417"/>
            <a:ext cx="550406" cy="152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F8D12F-08E8-487B-8963-943FE35361CD}"/>
              </a:ext>
            </a:extLst>
          </p:cNvPr>
          <p:cNvSpPr txBox="1"/>
          <p:nvPr/>
        </p:nvSpPr>
        <p:spPr>
          <a:xfrm>
            <a:off x="3211494" y="1723239"/>
            <a:ext cx="1953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D89DE-2CA7-4054-9232-D81899870532}"/>
              </a:ext>
            </a:extLst>
          </p:cNvPr>
          <p:cNvSpPr txBox="1"/>
          <p:nvPr/>
        </p:nvSpPr>
        <p:spPr>
          <a:xfrm>
            <a:off x="4545370" y="1959405"/>
            <a:ext cx="1953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080433-0FE4-403B-B3DC-8C5F0CC05093}"/>
              </a:ext>
            </a:extLst>
          </p:cNvPr>
          <p:cNvSpPr txBox="1"/>
          <p:nvPr/>
        </p:nvSpPr>
        <p:spPr>
          <a:xfrm>
            <a:off x="5970240" y="2666831"/>
            <a:ext cx="1953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687BED-3FD0-40A9-A440-D782FFDB3D14}"/>
              </a:ext>
            </a:extLst>
          </p:cNvPr>
          <p:cNvSpPr txBox="1"/>
          <p:nvPr/>
        </p:nvSpPr>
        <p:spPr>
          <a:xfrm>
            <a:off x="6977859" y="3875751"/>
            <a:ext cx="1953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2BD4A9-E4D9-4048-8DD1-A98CAC9C6F96}"/>
              </a:ext>
            </a:extLst>
          </p:cNvPr>
          <p:cNvSpPr txBox="1"/>
          <p:nvPr/>
        </p:nvSpPr>
        <p:spPr>
          <a:xfrm>
            <a:off x="7466126" y="5218231"/>
            <a:ext cx="1953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</a:t>
            </a:r>
            <a:endParaRPr lang="he-I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40CC9E-A7DD-4560-B4CD-9A9B6512632A}"/>
              </a:ext>
            </a:extLst>
          </p:cNvPr>
          <p:cNvSpPr/>
          <p:nvPr/>
        </p:nvSpPr>
        <p:spPr>
          <a:xfrm>
            <a:off x="4591974" y="2231168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7A274D-3723-4F71-852D-F71649592A09}"/>
              </a:ext>
            </a:extLst>
          </p:cNvPr>
          <p:cNvSpPr/>
          <p:nvPr/>
        </p:nvSpPr>
        <p:spPr>
          <a:xfrm>
            <a:off x="5970229" y="2974019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475176-C864-4076-9EB8-783CCA2096C1}"/>
              </a:ext>
            </a:extLst>
          </p:cNvPr>
          <p:cNvSpPr/>
          <p:nvPr/>
        </p:nvSpPr>
        <p:spPr>
          <a:xfrm>
            <a:off x="6911276" y="4003830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4536AC-060F-4509-AC12-4249858EB2C7}"/>
              </a:ext>
            </a:extLst>
          </p:cNvPr>
          <p:cNvSpPr/>
          <p:nvPr/>
        </p:nvSpPr>
        <p:spPr>
          <a:xfrm>
            <a:off x="7497194" y="5519862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109D4D-0FF9-4D56-8670-F006F575B173}"/>
              </a:ext>
            </a:extLst>
          </p:cNvPr>
          <p:cNvSpPr/>
          <p:nvPr/>
        </p:nvSpPr>
        <p:spPr>
          <a:xfrm>
            <a:off x="3218154" y="1989570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7E082-CD83-48A5-8434-CE40C8CA7961}"/>
              </a:ext>
            </a:extLst>
          </p:cNvPr>
          <p:cNvCxnSpPr>
            <a:cxnSpLocks/>
          </p:cNvCxnSpPr>
          <p:nvPr/>
        </p:nvCxnSpPr>
        <p:spPr>
          <a:xfrm>
            <a:off x="3308412" y="4060417"/>
            <a:ext cx="371974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320970-11FD-4A31-B2D8-ADE1C8C55B5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00275" y="3036163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510611-3C8B-4AEB-BE21-B0172A030E31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3300275" y="2276290"/>
            <a:ext cx="1291699" cy="170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5DE036-2196-4DD8-836E-65E7E047A0DA}"/>
              </a:ext>
            </a:extLst>
          </p:cNvPr>
          <p:cNvCxnSpPr>
            <a:cxnSpLocks/>
          </p:cNvCxnSpPr>
          <p:nvPr/>
        </p:nvCxnSpPr>
        <p:spPr>
          <a:xfrm>
            <a:off x="6036811" y="3098307"/>
            <a:ext cx="0" cy="2483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74CD0D-76F5-4780-9254-8C5D1FD3F13E}"/>
              </a:ext>
            </a:extLst>
          </p:cNvPr>
          <p:cNvCxnSpPr>
            <a:cxnSpLocks/>
          </p:cNvCxnSpPr>
          <p:nvPr/>
        </p:nvCxnSpPr>
        <p:spPr>
          <a:xfrm>
            <a:off x="4658556" y="2355456"/>
            <a:ext cx="0" cy="32265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3770D9-8A80-4DD0-A3AC-7AD742F997BF}"/>
              </a:ext>
            </a:extLst>
          </p:cNvPr>
          <p:cNvCxnSpPr>
            <a:cxnSpLocks/>
          </p:cNvCxnSpPr>
          <p:nvPr/>
        </p:nvCxnSpPr>
        <p:spPr>
          <a:xfrm flipH="1">
            <a:off x="6995604" y="4060417"/>
            <a:ext cx="1475" cy="15215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FC13C5D-85CA-4C1B-854B-827116B0F068}"/>
              </a:ext>
            </a:extLst>
          </p:cNvPr>
          <p:cNvSpPr txBox="1"/>
          <p:nvPr/>
        </p:nvSpPr>
        <p:spPr>
          <a:xfrm>
            <a:off x="2834198" y="183431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21</a:t>
            </a:r>
            <a:endParaRPr lang="he-IL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F957C5-5294-4E96-A1A5-23E5D300DD86}"/>
              </a:ext>
            </a:extLst>
          </p:cNvPr>
          <p:cNvSpPr txBox="1"/>
          <p:nvPr/>
        </p:nvSpPr>
        <p:spPr>
          <a:xfrm>
            <a:off x="2821997" y="214407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19</a:t>
            </a:r>
            <a:endParaRPr lang="he-IL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1D841D-79C9-4966-8C8A-2D5248D0BB37}"/>
              </a:ext>
            </a:extLst>
          </p:cNvPr>
          <p:cNvSpPr txBox="1"/>
          <p:nvPr/>
        </p:nvSpPr>
        <p:spPr>
          <a:xfrm>
            <a:off x="2841236" y="287367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16</a:t>
            </a:r>
            <a:endParaRPr lang="he-I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532EF1-1FBC-4C10-829E-A74211108B3F}"/>
              </a:ext>
            </a:extLst>
          </p:cNvPr>
          <p:cNvSpPr txBox="1"/>
          <p:nvPr/>
        </p:nvSpPr>
        <p:spPr>
          <a:xfrm>
            <a:off x="2847898" y="388888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BF006F-D490-49FE-97A8-B0EC4CDEEB90}"/>
              </a:ext>
            </a:extLst>
          </p:cNvPr>
          <p:cNvSpPr txBox="1"/>
          <p:nvPr/>
        </p:nvSpPr>
        <p:spPr>
          <a:xfrm>
            <a:off x="4591973" y="5554348"/>
            <a:ext cx="3195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9</a:t>
            </a:r>
            <a:endParaRPr lang="he-IL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E437E5-2FA1-4660-A0FC-E2E3A753826E}"/>
              </a:ext>
            </a:extLst>
          </p:cNvPr>
          <p:cNvSpPr txBox="1"/>
          <p:nvPr/>
        </p:nvSpPr>
        <p:spPr>
          <a:xfrm>
            <a:off x="5837048" y="5582006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14</a:t>
            </a:r>
            <a:endParaRPr lang="he-IL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794FE-CA26-46ED-8995-ABA7EB24EA5C}"/>
              </a:ext>
            </a:extLst>
          </p:cNvPr>
          <p:cNvSpPr txBox="1"/>
          <p:nvPr/>
        </p:nvSpPr>
        <p:spPr>
          <a:xfrm>
            <a:off x="6807673" y="555434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</a:t>
            </a:r>
            <a:endParaRPr lang="he-IL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BBB0FB-3079-41BC-88D6-15B1556760E0}"/>
              </a:ext>
            </a:extLst>
          </p:cNvPr>
          <p:cNvSpPr txBox="1"/>
          <p:nvPr/>
        </p:nvSpPr>
        <p:spPr>
          <a:xfrm>
            <a:off x="7395104" y="5618340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24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4708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3B4FB-0A5D-4D30-9762-13F92E0960F7}"/>
              </a:ext>
            </a:extLst>
          </p:cNvPr>
          <p:cNvSpPr txBox="1"/>
          <p:nvPr/>
        </p:nvSpPr>
        <p:spPr>
          <a:xfrm>
            <a:off x="1926454" y="870012"/>
            <a:ext cx="9632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ויתור כולל – על כמה יחידות </a:t>
            </a:r>
            <a:r>
              <a:rPr lang="en-US" sz="2800" dirty="0"/>
              <a:t>Y</a:t>
            </a:r>
            <a:r>
              <a:rPr lang="he-IL" sz="2800" dirty="0"/>
              <a:t> ויתרתי בייצור </a:t>
            </a:r>
            <a:r>
              <a:rPr lang="en-US" sz="2800" dirty="0"/>
              <a:t>X</a:t>
            </a:r>
            <a:r>
              <a:rPr lang="he-IL" sz="2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DA758-759F-4236-95E8-D79260B6E38F}"/>
              </a:ext>
            </a:extLst>
          </p:cNvPr>
          <p:cNvSpPr txBox="1"/>
          <p:nvPr/>
        </p:nvSpPr>
        <p:spPr>
          <a:xfrm>
            <a:off x="1686757" y="2915575"/>
            <a:ext cx="987196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ויתור ממוצע – על כמה יחידות </a:t>
            </a:r>
            <a:r>
              <a:rPr lang="en-US" sz="2800" dirty="0"/>
              <a:t>Y</a:t>
            </a:r>
            <a:r>
              <a:rPr lang="he-IL" sz="2800" dirty="0"/>
              <a:t> ויתרתי בייצור יחידת </a:t>
            </a:r>
            <a:r>
              <a:rPr lang="en-US" sz="2800" dirty="0"/>
              <a:t>X</a:t>
            </a:r>
            <a:r>
              <a:rPr lang="he-IL" sz="2800" dirty="0"/>
              <a:t> אחת, בממוצע.</a:t>
            </a:r>
          </a:p>
        </p:txBody>
      </p:sp>
    </p:spTree>
    <p:extLst>
      <p:ext uri="{BB962C8B-B14F-4D97-AF65-F5344CB8AC3E}">
        <p14:creationId xmlns:p14="http://schemas.microsoft.com/office/powerpoint/2010/main" val="44470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9199BC1-6904-45A6-A6F4-7FE4E126C705}"/>
              </a:ext>
            </a:extLst>
          </p:cNvPr>
          <p:cNvGrpSpPr/>
          <p:nvPr/>
        </p:nvGrpSpPr>
        <p:grpSpPr>
          <a:xfrm>
            <a:off x="2367378" y="1109709"/>
            <a:ext cx="7457243" cy="5455600"/>
            <a:chOff x="2805343" y="1237129"/>
            <a:chExt cx="6482173" cy="46889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79AE6E-C417-4A2F-8AE9-0554B8113F35}"/>
                </a:ext>
              </a:extLst>
            </p:cNvPr>
            <p:cNvGrpSpPr/>
            <p:nvPr/>
          </p:nvGrpSpPr>
          <p:grpSpPr>
            <a:xfrm>
              <a:off x="3284738" y="1627748"/>
              <a:ext cx="4643021" cy="3959816"/>
              <a:chOff x="2938509" y="1290397"/>
              <a:chExt cx="4643021" cy="3959816"/>
            </a:xfrm>
          </p:grpSpPr>
          <p:cxnSp>
            <p:nvCxnSpPr>
              <p:cNvPr id="5" name="מחבר חץ ישר 18">
                <a:extLst>
                  <a:ext uri="{FF2B5EF4-FFF2-40B4-BE49-F238E27FC236}">
                    <a16:creationId xmlns:a16="http://schemas.microsoft.com/office/drawing/2014/main" id="{F9612166-EE59-4EFD-BFA1-26ABA8E43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1290397"/>
                <a:ext cx="1" cy="3959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מחבר חץ ישר 19">
                <a:extLst>
                  <a:ext uri="{FF2B5EF4-FFF2-40B4-BE49-F238E27FC236}">
                    <a16:creationId xmlns:a16="http://schemas.microsoft.com/office/drawing/2014/main" id="{D31C68C7-1470-4CCF-98DD-ED5CDCD5E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5250212"/>
                <a:ext cx="464302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27712-B5D3-4653-9111-A635DA2855B3}"/>
                </a:ext>
              </a:extLst>
            </p:cNvPr>
            <p:cNvSpPr txBox="1"/>
            <p:nvPr/>
          </p:nvSpPr>
          <p:spPr>
            <a:xfrm>
              <a:off x="2805343" y="1237129"/>
              <a:ext cx="120735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המבורגר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DE0445-431F-4F31-A2BC-0FCF2184DBB7}"/>
                </a:ext>
              </a:extLst>
            </p:cNvPr>
            <p:cNvSpPr txBox="1"/>
            <p:nvPr/>
          </p:nvSpPr>
          <p:spPr>
            <a:xfrm>
              <a:off x="8080159" y="5402897"/>
              <a:ext cx="120735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פיצה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8FF839-B678-49FB-921A-6ACAF36D08D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738" y="2059619"/>
              <a:ext cx="1367161" cy="213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49158A-39A4-4767-B7A0-746FAD469E18}"/>
                </a:ext>
              </a:extLst>
            </p:cNvPr>
            <p:cNvCxnSpPr>
              <a:cxnSpLocks/>
            </p:cNvCxnSpPr>
            <p:nvPr/>
          </p:nvCxnSpPr>
          <p:spPr>
            <a:xfrm>
              <a:off x="4651899" y="2272683"/>
              <a:ext cx="1349406" cy="763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BAF5EB-824F-4D8F-B2DC-E54F6767C3D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304" y="3036163"/>
              <a:ext cx="994300" cy="1029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6B1E2E-4645-4BB7-9B3D-5D21DF064D33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15" y="4060417"/>
              <a:ext cx="550406" cy="1527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F8D12F-08E8-487B-8963-943FE35361CD}"/>
                </a:ext>
              </a:extLst>
            </p:cNvPr>
            <p:cNvSpPr txBox="1"/>
            <p:nvPr/>
          </p:nvSpPr>
          <p:spPr>
            <a:xfrm>
              <a:off x="3211494" y="1723239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AD89DE-2CA7-4054-9232-D81899870532}"/>
                </a:ext>
              </a:extLst>
            </p:cNvPr>
            <p:cNvSpPr txBox="1"/>
            <p:nvPr/>
          </p:nvSpPr>
          <p:spPr>
            <a:xfrm>
              <a:off x="4545370" y="1959405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080433-0FE4-403B-B3DC-8C5F0CC05093}"/>
                </a:ext>
              </a:extLst>
            </p:cNvPr>
            <p:cNvSpPr txBox="1"/>
            <p:nvPr/>
          </p:nvSpPr>
          <p:spPr>
            <a:xfrm>
              <a:off x="5970240" y="2666831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687BED-3FD0-40A9-A440-D782FFDB3D14}"/>
                </a:ext>
              </a:extLst>
            </p:cNvPr>
            <p:cNvSpPr txBox="1"/>
            <p:nvPr/>
          </p:nvSpPr>
          <p:spPr>
            <a:xfrm>
              <a:off x="6977859" y="3875751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2BD4A9-E4D9-4048-8DD1-A98CAC9C6F96}"/>
                </a:ext>
              </a:extLst>
            </p:cNvPr>
            <p:cNvSpPr txBox="1"/>
            <p:nvPr/>
          </p:nvSpPr>
          <p:spPr>
            <a:xfrm>
              <a:off x="7466126" y="5218231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40CC9E-A7DD-4560-B4CD-9A9B6512632A}"/>
                </a:ext>
              </a:extLst>
            </p:cNvPr>
            <p:cNvSpPr/>
            <p:nvPr/>
          </p:nvSpPr>
          <p:spPr>
            <a:xfrm>
              <a:off x="4591974" y="2231168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7A274D-3723-4F71-852D-F71649592A09}"/>
                </a:ext>
              </a:extLst>
            </p:cNvPr>
            <p:cNvSpPr/>
            <p:nvPr/>
          </p:nvSpPr>
          <p:spPr>
            <a:xfrm>
              <a:off x="5970229" y="2974019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475176-C864-4076-9EB8-783CCA2096C1}"/>
                </a:ext>
              </a:extLst>
            </p:cNvPr>
            <p:cNvSpPr/>
            <p:nvPr/>
          </p:nvSpPr>
          <p:spPr>
            <a:xfrm>
              <a:off x="6911276" y="4003830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4536AC-060F-4509-AC12-4249858EB2C7}"/>
                </a:ext>
              </a:extLst>
            </p:cNvPr>
            <p:cNvSpPr/>
            <p:nvPr/>
          </p:nvSpPr>
          <p:spPr>
            <a:xfrm>
              <a:off x="7497194" y="5519862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109D4D-0FF9-4D56-8670-F006F575B173}"/>
                </a:ext>
              </a:extLst>
            </p:cNvPr>
            <p:cNvSpPr/>
            <p:nvPr/>
          </p:nvSpPr>
          <p:spPr>
            <a:xfrm>
              <a:off x="3218154" y="1989570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7E082-CD83-48A5-8434-CE40C8CA7961}"/>
                </a:ext>
              </a:extLst>
            </p:cNvPr>
            <p:cNvCxnSpPr>
              <a:cxnSpLocks/>
            </p:cNvCxnSpPr>
            <p:nvPr/>
          </p:nvCxnSpPr>
          <p:spPr>
            <a:xfrm>
              <a:off x="3308412" y="4060417"/>
              <a:ext cx="371974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320970-11FD-4A31-B2D8-ADE1C8C55B5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300275" y="3036163"/>
              <a:ext cx="26699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510611-3C8B-4AEB-BE21-B0172A030E31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3300275" y="2276290"/>
              <a:ext cx="1291699" cy="170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5DE036-2196-4DD8-836E-65E7E047A0DA}"/>
                </a:ext>
              </a:extLst>
            </p:cNvPr>
            <p:cNvCxnSpPr>
              <a:cxnSpLocks/>
            </p:cNvCxnSpPr>
            <p:nvPr/>
          </p:nvCxnSpPr>
          <p:spPr>
            <a:xfrm>
              <a:off x="6036811" y="3098307"/>
              <a:ext cx="0" cy="24836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74CD0D-76F5-4780-9254-8C5D1FD3F13E}"/>
                </a:ext>
              </a:extLst>
            </p:cNvPr>
            <p:cNvCxnSpPr>
              <a:cxnSpLocks/>
            </p:cNvCxnSpPr>
            <p:nvPr/>
          </p:nvCxnSpPr>
          <p:spPr>
            <a:xfrm>
              <a:off x="4658556" y="2355456"/>
              <a:ext cx="0" cy="322655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3770D9-8A80-4DD0-A3AC-7AD742F99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5604" y="4060417"/>
              <a:ext cx="1475" cy="15215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C13C5D-85CA-4C1B-854B-827116B0F068}"/>
                </a:ext>
              </a:extLst>
            </p:cNvPr>
            <p:cNvSpPr txBox="1"/>
            <p:nvPr/>
          </p:nvSpPr>
          <p:spPr>
            <a:xfrm>
              <a:off x="2834198" y="1834312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21</a:t>
              </a:r>
              <a:endParaRPr lang="he-IL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F957C5-5294-4E96-A1A5-23E5D300DD86}"/>
                </a:ext>
              </a:extLst>
            </p:cNvPr>
            <p:cNvSpPr txBox="1"/>
            <p:nvPr/>
          </p:nvSpPr>
          <p:spPr>
            <a:xfrm>
              <a:off x="2821997" y="2144071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19</a:t>
              </a:r>
              <a:endParaRPr lang="he-IL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1D841D-79C9-4966-8C8A-2D5248D0BB37}"/>
                </a:ext>
              </a:extLst>
            </p:cNvPr>
            <p:cNvSpPr txBox="1"/>
            <p:nvPr/>
          </p:nvSpPr>
          <p:spPr>
            <a:xfrm>
              <a:off x="2841236" y="2873678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16</a:t>
              </a:r>
              <a:endParaRPr lang="he-IL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532EF1-1FBC-4C10-829E-A74211108B3F}"/>
                </a:ext>
              </a:extLst>
            </p:cNvPr>
            <p:cNvSpPr txBox="1"/>
            <p:nvPr/>
          </p:nvSpPr>
          <p:spPr>
            <a:xfrm>
              <a:off x="2847898" y="3888881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10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BF006F-D490-49FE-97A8-B0EC4CDEEB90}"/>
                </a:ext>
              </a:extLst>
            </p:cNvPr>
            <p:cNvSpPr txBox="1"/>
            <p:nvPr/>
          </p:nvSpPr>
          <p:spPr>
            <a:xfrm>
              <a:off x="4591973" y="5554348"/>
              <a:ext cx="31958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9</a:t>
              </a:r>
              <a:endParaRPr lang="he-IL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E437E5-2FA1-4660-A0FC-E2E3A753826E}"/>
                </a:ext>
              </a:extLst>
            </p:cNvPr>
            <p:cNvSpPr txBox="1"/>
            <p:nvPr/>
          </p:nvSpPr>
          <p:spPr>
            <a:xfrm>
              <a:off x="5837048" y="5582006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14</a:t>
              </a:r>
              <a:endParaRPr lang="he-IL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F794FE-CA26-46ED-8995-ABA7EB24EA5C}"/>
                </a:ext>
              </a:extLst>
            </p:cNvPr>
            <p:cNvSpPr txBox="1"/>
            <p:nvPr/>
          </p:nvSpPr>
          <p:spPr>
            <a:xfrm>
              <a:off x="6807673" y="5554348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20</a:t>
              </a:r>
              <a:endParaRPr lang="he-IL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BBB0FB-3079-41BC-88D6-15B1556760E0}"/>
                </a:ext>
              </a:extLst>
            </p:cNvPr>
            <p:cNvSpPr txBox="1"/>
            <p:nvPr/>
          </p:nvSpPr>
          <p:spPr>
            <a:xfrm>
              <a:off x="7395104" y="5618340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24</a:t>
              </a:r>
              <a:endParaRPr lang="he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20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3B4FB-0A5D-4D30-9762-13F92E0960F7}"/>
              </a:ext>
            </a:extLst>
          </p:cNvPr>
          <p:cNvSpPr txBox="1"/>
          <p:nvPr/>
        </p:nvSpPr>
        <p:spPr>
          <a:xfrm>
            <a:off x="1926454" y="870012"/>
            <a:ext cx="9632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ויתור שולי – כמה עלה לי לייצר את היחידה האחרונה.</a:t>
            </a:r>
          </a:p>
        </p:txBody>
      </p:sp>
    </p:spTree>
    <p:extLst>
      <p:ext uri="{BB962C8B-B14F-4D97-AF65-F5344CB8AC3E}">
        <p14:creationId xmlns:p14="http://schemas.microsoft.com/office/powerpoint/2010/main" val="334783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9199BC1-6904-45A6-A6F4-7FE4E126C705}"/>
              </a:ext>
            </a:extLst>
          </p:cNvPr>
          <p:cNvGrpSpPr/>
          <p:nvPr/>
        </p:nvGrpSpPr>
        <p:grpSpPr>
          <a:xfrm>
            <a:off x="2367378" y="1109709"/>
            <a:ext cx="7457243" cy="5455600"/>
            <a:chOff x="2805343" y="1237129"/>
            <a:chExt cx="6482173" cy="46889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79AE6E-C417-4A2F-8AE9-0554B8113F35}"/>
                </a:ext>
              </a:extLst>
            </p:cNvPr>
            <p:cNvGrpSpPr/>
            <p:nvPr/>
          </p:nvGrpSpPr>
          <p:grpSpPr>
            <a:xfrm>
              <a:off x="3284738" y="1627748"/>
              <a:ext cx="4643021" cy="3959816"/>
              <a:chOff x="2938509" y="1290397"/>
              <a:chExt cx="4643021" cy="3959816"/>
            </a:xfrm>
          </p:grpSpPr>
          <p:cxnSp>
            <p:nvCxnSpPr>
              <p:cNvPr id="5" name="מחבר חץ ישר 18">
                <a:extLst>
                  <a:ext uri="{FF2B5EF4-FFF2-40B4-BE49-F238E27FC236}">
                    <a16:creationId xmlns:a16="http://schemas.microsoft.com/office/drawing/2014/main" id="{F9612166-EE59-4EFD-BFA1-26ABA8E43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1290397"/>
                <a:ext cx="1" cy="3959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מחבר חץ ישר 19">
                <a:extLst>
                  <a:ext uri="{FF2B5EF4-FFF2-40B4-BE49-F238E27FC236}">
                    <a16:creationId xmlns:a16="http://schemas.microsoft.com/office/drawing/2014/main" id="{D31C68C7-1470-4CCF-98DD-ED5CDCD5E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5250212"/>
                <a:ext cx="464302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27712-B5D3-4653-9111-A635DA2855B3}"/>
                </a:ext>
              </a:extLst>
            </p:cNvPr>
            <p:cNvSpPr txBox="1"/>
            <p:nvPr/>
          </p:nvSpPr>
          <p:spPr>
            <a:xfrm>
              <a:off x="2805343" y="1237129"/>
              <a:ext cx="120735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המבורגר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DE0445-431F-4F31-A2BC-0FCF2184DBB7}"/>
                </a:ext>
              </a:extLst>
            </p:cNvPr>
            <p:cNvSpPr txBox="1"/>
            <p:nvPr/>
          </p:nvSpPr>
          <p:spPr>
            <a:xfrm>
              <a:off x="8080159" y="5402897"/>
              <a:ext cx="120735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פיצה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8FF839-B678-49FB-921A-6ACAF36D08D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738" y="2059619"/>
              <a:ext cx="1367161" cy="213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49158A-39A4-4767-B7A0-746FAD469E18}"/>
                </a:ext>
              </a:extLst>
            </p:cNvPr>
            <p:cNvCxnSpPr>
              <a:cxnSpLocks/>
            </p:cNvCxnSpPr>
            <p:nvPr/>
          </p:nvCxnSpPr>
          <p:spPr>
            <a:xfrm>
              <a:off x="4651899" y="2272683"/>
              <a:ext cx="1349406" cy="763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BAF5EB-824F-4D8F-B2DC-E54F6767C3D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304" y="3036163"/>
              <a:ext cx="994300" cy="1029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6B1E2E-4645-4BB7-9B3D-5D21DF064D33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15" y="4060417"/>
              <a:ext cx="550406" cy="1527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F8D12F-08E8-487B-8963-943FE35361CD}"/>
                </a:ext>
              </a:extLst>
            </p:cNvPr>
            <p:cNvSpPr txBox="1"/>
            <p:nvPr/>
          </p:nvSpPr>
          <p:spPr>
            <a:xfrm>
              <a:off x="3211494" y="1723239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AD89DE-2CA7-4054-9232-D81899870532}"/>
                </a:ext>
              </a:extLst>
            </p:cNvPr>
            <p:cNvSpPr txBox="1"/>
            <p:nvPr/>
          </p:nvSpPr>
          <p:spPr>
            <a:xfrm>
              <a:off x="4545370" y="1959405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080433-0FE4-403B-B3DC-8C5F0CC05093}"/>
                </a:ext>
              </a:extLst>
            </p:cNvPr>
            <p:cNvSpPr txBox="1"/>
            <p:nvPr/>
          </p:nvSpPr>
          <p:spPr>
            <a:xfrm>
              <a:off x="5970240" y="2666831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687BED-3FD0-40A9-A440-D782FFDB3D14}"/>
                </a:ext>
              </a:extLst>
            </p:cNvPr>
            <p:cNvSpPr txBox="1"/>
            <p:nvPr/>
          </p:nvSpPr>
          <p:spPr>
            <a:xfrm>
              <a:off x="6977859" y="3875751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2BD4A9-E4D9-4048-8DD1-A98CAC9C6F96}"/>
                </a:ext>
              </a:extLst>
            </p:cNvPr>
            <p:cNvSpPr txBox="1"/>
            <p:nvPr/>
          </p:nvSpPr>
          <p:spPr>
            <a:xfrm>
              <a:off x="7466126" y="5218231"/>
              <a:ext cx="1953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40CC9E-A7DD-4560-B4CD-9A9B6512632A}"/>
                </a:ext>
              </a:extLst>
            </p:cNvPr>
            <p:cNvSpPr/>
            <p:nvPr/>
          </p:nvSpPr>
          <p:spPr>
            <a:xfrm>
              <a:off x="4591974" y="2231168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7A274D-3723-4F71-852D-F71649592A09}"/>
                </a:ext>
              </a:extLst>
            </p:cNvPr>
            <p:cNvSpPr/>
            <p:nvPr/>
          </p:nvSpPr>
          <p:spPr>
            <a:xfrm>
              <a:off x="5970229" y="2974019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475176-C864-4076-9EB8-783CCA2096C1}"/>
                </a:ext>
              </a:extLst>
            </p:cNvPr>
            <p:cNvSpPr/>
            <p:nvPr/>
          </p:nvSpPr>
          <p:spPr>
            <a:xfrm>
              <a:off x="6911276" y="4003830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4536AC-060F-4509-AC12-4249858EB2C7}"/>
                </a:ext>
              </a:extLst>
            </p:cNvPr>
            <p:cNvSpPr/>
            <p:nvPr/>
          </p:nvSpPr>
          <p:spPr>
            <a:xfrm>
              <a:off x="7497194" y="5519862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109D4D-0FF9-4D56-8670-F006F575B173}"/>
                </a:ext>
              </a:extLst>
            </p:cNvPr>
            <p:cNvSpPr/>
            <p:nvPr/>
          </p:nvSpPr>
          <p:spPr>
            <a:xfrm>
              <a:off x="3218154" y="1989570"/>
              <a:ext cx="133165" cy="1242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7E082-CD83-48A5-8434-CE40C8CA7961}"/>
                </a:ext>
              </a:extLst>
            </p:cNvPr>
            <p:cNvCxnSpPr>
              <a:cxnSpLocks/>
            </p:cNvCxnSpPr>
            <p:nvPr/>
          </p:nvCxnSpPr>
          <p:spPr>
            <a:xfrm>
              <a:off x="3308412" y="4060417"/>
              <a:ext cx="371974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320970-11FD-4A31-B2D8-ADE1C8C55B5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300275" y="3036163"/>
              <a:ext cx="26699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510611-3C8B-4AEB-BE21-B0172A030E31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3300275" y="2276290"/>
              <a:ext cx="1291699" cy="170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5DE036-2196-4DD8-836E-65E7E047A0DA}"/>
                </a:ext>
              </a:extLst>
            </p:cNvPr>
            <p:cNvCxnSpPr>
              <a:cxnSpLocks/>
            </p:cNvCxnSpPr>
            <p:nvPr/>
          </p:nvCxnSpPr>
          <p:spPr>
            <a:xfrm>
              <a:off x="6036811" y="3098307"/>
              <a:ext cx="0" cy="24836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74CD0D-76F5-4780-9254-8C5D1FD3F13E}"/>
                </a:ext>
              </a:extLst>
            </p:cNvPr>
            <p:cNvCxnSpPr>
              <a:cxnSpLocks/>
            </p:cNvCxnSpPr>
            <p:nvPr/>
          </p:nvCxnSpPr>
          <p:spPr>
            <a:xfrm>
              <a:off x="4658556" y="2355456"/>
              <a:ext cx="0" cy="322655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3770D9-8A80-4DD0-A3AC-7AD742F99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5604" y="4060417"/>
              <a:ext cx="1475" cy="15215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C13C5D-85CA-4C1B-854B-827116B0F068}"/>
                </a:ext>
              </a:extLst>
            </p:cNvPr>
            <p:cNvSpPr txBox="1"/>
            <p:nvPr/>
          </p:nvSpPr>
          <p:spPr>
            <a:xfrm>
              <a:off x="2834198" y="1834312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21</a:t>
              </a:r>
              <a:endParaRPr lang="he-IL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F957C5-5294-4E96-A1A5-23E5D300DD86}"/>
                </a:ext>
              </a:extLst>
            </p:cNvPr>
            <p:cNvSpPr txBox="1"/>
            <p:nvPr/>
          </p:nvSpPr>
          <p:spPr>
            <a:xfrm>
              <a:off x="2821997" y="2144071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19</a:t>
              </a:r>
              <a:endParaRPr lang="he-IL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1D841D-79C9-4966-8C8A-2D5248D0BB37}"/>
                </a:ext>
              </a:extLst>
            </p:cNvPr>
            <p:cNvSpPr txBox="1"/>
            <p:nvPr/>
          </p:nvSpPr>
          <p:spPr>
            <a:xfrm>
              <a:off x="2841236" y="2873678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16</a:t>
              </a:r>
              <a:endParaRPr lang="he-IL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532EF1-1FBC-4C10-829E-A74211108B3F}"/>
                </a:ext>
              </a:extLst>
            </p:cNvPr>
            <p:cNvSpPr txBox="1"/>
            <p:nvPr/>
          </p:nvSpPr>
          <p:spPr>
            <a:xfrm>
              <a:off x="2847898" y="3888881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10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BF006F-D490-49FE-97A8-B0EC4CDEEB90}"/>
                </a:ext>
              </a:extLst>
            </p:cNvPr>
            <p:cNvSpPr txBox="1"/>
            <p:nvPr/>
          </p:nvSpPr>
          <p:spPr>
            <a:xfrm>
              <a:off x="4591973" y="5554348"/>
              <a:ext cx="31958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9</a:t>
              </a:r>
              <a:endParaRPr lang="he-IL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E437E5-2FA1-4660-A0FC-E2E3A753826E}"/>
                </a:ext>
              </a:extLst>
            </p:cNvPr>
            <p:cNvSpPr txBox="1"/>
            <p:nvPr/>
          </p:nvSpPr>
          <p:spPr>
            <a:xfrm>
              <a:off x="5837048" y="5582006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14</a:t>
              </a:r>
              <a:endParaRPr lang="he-IL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F794FE-CA26-46ED-8995-ABA7EB24EA5C}"/>
                </a:ext>
              </a:extLst>
            </p:cNvPr>
            <p:cNvSpPr txBox="1"/>
            <p:nvPr/>
          </p:nvSpPr>
          <p:spPr>
            <a:xfrm>
              <a:off x="6807673" y="5554348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20</a:t>
              </a:r>
              <a:endParaRPr lang="he-IL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BBB0FB-3079-41BC-88D6-15B1556760E0}"/>
                </a:ext>
              </a:extLst>
            </p:cNvPr>
            <p:cNvSpPr txBox="1"/>
            <p:nvPr/>
          </p:nvSpPr>
          <p:spPr>
            <a:xfrm>
              <a:off x="7395104" y="5618340"/>
              <a:ext cx="47051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24</a:t>
              </a:r>
              <a:endParaRPr lang="he-IL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0478CF-9131-4976-939D-7B21D2095271}"/>
                  </a:ext>
                </a:extLst>
              </p:cNvPr>
              <p:cNvSpPr txBox="1"/>
              <p:nvPr/>
            </p:nvSpPr>
            <p:spPr>
              <a:xfrm>
                <a:off x="3141960" y="1468274"/>
                <a:ext cx="128240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0478CF-9131-4976-939D-7B21D209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60" y="1468274"/>
                <a:ext cx="1282402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29869A-9E6B-4307-824D-A344A4713CB5}"/>
                  </a:ext>
                </a:extLst>
              </p:cNvPr>
              <p:cNvSpPr txBox="1"/>
              <p:nvPr/>
            </p:nvSpPr>
            <p:spPr>
              <a:xfrm>
                <a:off x="4948404" y="2030217"/>
                <a:ext cx="128240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29869A-9E6B-4307-824D-A344A4713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04" y="2030217"/>
                <a:ext cx="1282402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6BAD8F-AECF-4BE8-BAD2-5638BA7BBEC3}"/>
                  </a:ext>
                </a:extLst>
              </p:cNvPr>
              <p:cNvSpPr txBox="1"/>
              <p:nvPr/>
            </p:nvSpPr>
            <p:spPr>
              <a:xfrm>
                <a:off x="6814849" y="3044479"/>
                <a:ext cx="128240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6BAD8F-AECF-4BE8-BAD2-5638BA7BB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849" y="3044479"/>
                <a:ext cx="1282402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BA1140-A75B-4B11-892D-E8EA5243A379}"/>
                  </a:ext>
                </a:extLst>
              </p:cNvPr>
              <p:cNvSpPr txBox="1"/>
              <p:nvPr/>
            </p:nvSpPr>
            <p:spPr>
              <a:xfrm>
                <a:off x="7764993" y="4901840"/>
                <a:ext cx="128240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BA1140-A75B-4B11-892D-E8EA5243A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93" y="4901840"/>
                <a:ext cx="1282402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00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263</Words>
  <Application>Microsoft Office PowerPoint</Application>
  <PresentationFormat>Widescreen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Eldar Dadon</dc:creator>
  <cp:lastModifiedBy>Eldar Dadon</cp:lastModifiedBy>
  <cp:revision>10</cp:revision>
  <dcterms:created xsi:type="dcterms:W3CDTF">2020-03-25T11:52:33Z</dcterms:created>
  <dcterms:modified xsi:type="dcterms:W3CDTF">2020-03-25T16:53:39Z</dcterms:modified>
</cp:coreProperties>
</file>