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408" r:id="rId3"/>
    <p:sldId id="293" r:id="rId4"/>
    <p:sldId id="409" r:id="rId5"/>
    <p:sldId id="410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5" r:id="rId21"/>
    <p:sldId id="426" r:id="rId22"/>
    <p:sldId id="427" r:id="rId23"/>
    <p:sldId id="428" r:id="rId24"/>
    <p:sldId id="429" r:id="rId25"/>
    <p:sldId id="431" r:id="rId26"/>
    <p:sldId id="430" r:id="rId27"/>
    <p:sldId id="432" r:id="rId28"/>
    <p:sldId id="433" r:id="rId29"/>
    <p:sldId id="434" r:id="rId30"/>
    <p:sldId id="435" r:id="rId31"/>
    <p:sldId id="436" r:id="rId32"/>
    <p:sldId id="437" r:id="rId33"/>
    <p:sldId id="438" r:id="rId34"/>
    <p:sldId id="439" r:id="rId35"/>
    <p:sldId id="440" r:id="rId36"/>
    <p:sldId id="441" r:id="rId37"/>
    <p:sldId id="442" r:id="rId38"/>
    <p:sldId id="443" r:id="rId39"/>
    <p:sldId id="444" r:id="rId40"/>
    <p:sldId id="445" r:id="rId41"/>
    <p:sldId id="446" r:id="rId42"/>
    <p:sldId id="447" r:id="rId43"/>
    <p:sldId id="448" r:id="rId44"/>
    <p:sldId id="449" r:id="rId45"/>
    <p:sldId id="450" r:id="rId46"/>
    <p:sldId id="451" r:id="rId47"/>
    <p:sldId id="452" r:id="rId48"/>
    <p:sldId id="453" r:id="rId49"/>
    <p:sldId id="454" r:id="rId50"/>
    <p:sldId id="455" r:id="rId51"/>
    <p:sldId id="456" r:id="rId52"/>
    <p:sldId id="457" r:id="rId53"/>
    <p:sldId id="459" r:id="rId54"/>
    <p:sldId id="460" r:id="rId55"/>
    <p:sldId id="461" r:id="rId56"/>
    <p:sldId id="462" r:id="rId57"/>
    <p:sldId id="464" r:id="rId58"/>
    <p:sldId id="463" r:id="rId59"/>
    <p:sldId id="465" r:id="rId60"/>
    <p:sldId id="466" r:id="rId61"/>
    <p:sldId id="467" r:id="rId62"/>
    <p:sldId id="468" r:id="rId63"/>
    <p:sldId id="469" r:id="rId64"/>
    <p:sldId id="470" r:id="rId65"/>
    <p:sldId id="471" r:id="rId66"/>
    <p:sldId id="472" r:id="rId67"/>
    <p:sldId id="473" r:id="rId68"/>
    <p:sldId id="474" r:id="rId69"/>
    <p:sldId id="475" r:id="rId70"/>
    <p:sldId id="476" r:id="rId71"/>
    <p:sldId id="477" r:id="rId72"/>
    <p:sldId id="478" r:id="rId73"/>
    <p:sldId id="479" r:id="rId74"/>
    <p:sldId id="480" r:id="rId7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FFFF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9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9E8359A7-0801-4085-A888-4F12E7F56176}" type="datetimeFigureOut">
              <a:rPr lang="he-IL" smtClean="0"/>
              <a:t>ד'/סיון/תש"פ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2DC6746B-6D5C-495B-B026-9C9859BAE3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5110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9D5F-5104-49F7-B4AB-42B10B325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26DD4-9505-49AD-BF40-DC9B665B3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6E597-6F74-438D-B9D8-E331BAE7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4A82-34E0-4F32-83ED-13EB4FBF46BB}" type="datetimeFigureOut">
              <a:rPr lang="he-IL" smtClean="0"/>
              <a:t>ד'/סיון/תש"פ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FD7A9-DB4A-4C1D-9DE2-468EC922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59ED-FB58-49A7-8646-62AA663F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E1B6-1F1C-473A-937E-67FEB26D07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053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4004-862B-4D4A-A141-96ABEF39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0EC16-AA14-438E-90B2-49976F1B7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5CB57-C3D8-497B-8FC7-BD9BB61DD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4A82-34E0-4F32-83ED-13EB4FBF46BB}" type="datetimeFigureOut">
              <a:rPr lang="he-IL" smtClean="0"/>
              <a:t>ד'/סיון/תש"פ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9EE5A-1845-415F-92F4-72C0500D8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81391-1F8B-4E5D-913D-4C1AF861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E1B6-1F1C-473A-937E-67FEB26D07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075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B38FA-5938-4754-8639-D62FAA657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89E9D-20CB-4808-B69F-A479F1E4B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A48C8-A8E7-4FF9-8206-B6CA6506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4A82-34E0-4F32-83ED-13EB4FBF46BB}" type="datetimeFigureOut">
              <a:rPr lang="he-IL" smtClean="0"/>
              <a:t>ד'/סיון/תש"פ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DB448-415F-438D-811F-5D4659DD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7D65-8FE4-4B8B-84EE-DFA716E3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E1B6-1F1C-473A-937E-67FEB26D07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658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6BB5-5844-46DA-ACCC-E9C24F444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8D63B-874C-4484-BD64-2CE3B7BA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2072C-123B-41B7-B9C4-C32E895D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4A82-34E0-4F32-83ED-13EB4FBF46BB}" type="datetimeFigureOut">
              <a:rPr lang="he-IL" smtClean="0"/>
              <a:t>ד'/סיון/תש"פ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2BC24-2C8F-410B-BD33-201E5AC8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54A43-A26D-42DF-88B4-4AC24AA7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E1B6-1F1C-473A-937E-67FEB26D07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420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163C-E517-4AB7-96A8-245A477B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0A4D4-664D-40F4-B713-52C7EB38A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5633F-216D-4293-A807-1EEEABAF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4A82-34E0-4F32-83ED-13EB4FBF46BB}" type="datetimeFigureOut">
              <a:rPr lang="he-IL" smtClean="0"/>
              <a:t>ד'/סיון/תש"פ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0A5F3-AECD-4A12-88B1-EEDF6724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0D219-646E-4460-9C8A-39D6D768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E1B6-1F1C-473A-937E-67FEB26D07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589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BAC1E-CE28-4CFD-B703-D6DE6832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C6BBA-D84A-4A83-97DD-C38373E58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05ED9-3C6C-4EEA-A096-EE820E129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E6B96-69E2-4428-B07B-D915249B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4A82-34E0-4F32-83ED-13EB4FBF46BB}" type="datetimeFigureOut">
              <a:rPr lang="he-IL" smtClean="0"/>
              <a:t>ד'/סיון/תש"פ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522BC-42C6-4368-B6F1-614C6254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E6D6E-6534-4D22-AB15-F85D7B4C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E1B6-1F1C-473A-937E-67FEB26D07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964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7EB3-8A4C-4176-897D-B0D0F980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7EB9D-42FF-4532-9D15-1030F149C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31F4F-2F64-41F0-8FF4-800D19959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3C8623-FFCE-4AF3-BD09-9B5F2E59A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6327AA-FB21-46FB-B36D-234D3EA46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90771F-F018-40D9-897A-C95D7C9F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4A82-34E0-4F32-83ED-13EB4FBF46BB}" type="datetimeFigureOut">
              <a:rPr lang="he-IL" smtClean="0"/>
              <a:t>ד'/סיון/תש"פ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CCEF4-DC58-46F4-BD0A-0E3D59E02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4ED3C-A963-4110-B184-850B6FCB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E1B6-1F1C-473A-937E-67FEB26D07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732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71A9-AEA2-4049-B9A9-0FF519EE8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CA1E0-6344-44B3-AD2E-DA168C69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4A82-34E0-4F32-83ED-13EB4FBF46BB}" type="datetimeFigureOut">
              <a:rPr lang="he-IL" smtClean="0"/>
              <a:t>ד'/סיון/תש"פ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B91E5-A554-4034-8C7E-1689BD30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5C2861-87E3-4C79-8517-A76D6554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E1B6-1F1C-473A-937E-67FEB26D07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328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FB8C92-A950-4361-95F7-A10C649F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4A82-34E0-4F32-83ED-13EB4FBF46BB}" type="datetimeFigureOut">
              <a:rPr lang="he-IL" smtClean="0"/>
              <a:t>ד'/סיון/תש"פ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2DC752-5688-47E9-A190-FCCD1E0C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75CD6-ABE0-41E5-8A79-E7C851C2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E1B6-1F1C-473A-937E-67FEB26D07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302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1712-0FE6-468B-B8C9-13110569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75E71-45BB-4684-B560-5843A933B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06892-B0A2-400D-99D4-776CF27ED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78DCC-7C6C-4B11-981D-D3B83986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4A82-34E0-4F32-83ED-13EB4FBF46BB}" type="datetimeFigureOut">
              <a:rPr lang="he-IL" smtClean="0"/>
              <a:t>ד'/סיון/תש"פ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45FC7-E375-425C-B75F-20DE37CF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8C33C-F1E7-4B38-8792-37E00654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E1B6-1F1C-473A-937E-67FEB26D07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711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6C39-2125-43DA-BB18-959ABD2A0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3D64A-E24C-40CE-9919-C38F5D9F9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94123-3173-454E-8399-F59226803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0A91E-D831-4CBA-8136-9A0AC646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4A82-34E0-4F32-83ED-13EB4FBF46BB}" type="datetimeFigureOut">
              <a:rPr lang="he-IL" smtClean="0"/>
              <a:t>ד'/סיון/תש"פ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31C2D-A7AA-4743-9286-4C7802A3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57822-8989-4823-B979-2EE00A73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E1B6-1F1C-473A-937E-67FEB26D07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423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F2818C-CE28-4FCF-BF07-6B39D5A9B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A940-5551-4E8B-B705-5E200112C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2B552-0A04-4A92-B5F8-0B65C62C4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64A82-34E0-4F32-83ED-13EB4FBF46BB}" type="datetimeFigureOut">
              <a:rPr lang="he-IL" smtClean="0"/>
              <a:t>ד'/סיון/תש"פ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FFF03-B7A5-413E-B461-7EC89F0DA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9083F-06B1-47FC-982B-6A8B8EE0D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BE1B6-1F1C-473A-937E-67FEB26D07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417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ldarda@post.bgu.ac.i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3" Type="http://schemas.openxmlformats.org/officeDocument/2006/relationships/image" Target="../media/image11.png"/><Relationship Id="rId12" Type="http://schemas.openxmlformats.org/officeDocument/2006/relationships/image" Target="../media/image111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10.png"/><Relationship Id="rId10" Type="http://schemas.openxmlformats.org/officeDocument/2006/relationships/image" Target="../media/image910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3" Type="http://schemas.openxmlformats.org/officeDocument/2006/relationships/image" Target="../media/image11.png"/><Relationship Id="rId12" Type="http://schemas.openxmlformats.org/officeDocument/2006/relationships/image" Target="../media/image111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10.png"/><Relationship Id="rId10" Type="http://schemas.openxmlformats.org/officeDocument/2006/relationships/image" Target="../media/image910.png"/><Relationship Id="rId4" Type="http://schemas.openxmlformats.org/officeDocument/2006/relationships/image" Target="../media/image12.png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9.png"/><Relationship Id="rId3" Type="http://schemas.openxmlformats.org/officeDocument/2006/relationships/image" Target="../media/image11.png"/><Relationship Id="rId12" Type="http://schemas.openxmlformats.org/officeDocument/2006/relationships/image" Target="../media/image1110.png"/><Relationship Id="rId17" Type="http://schemas.openxmlformats.org/officeDocument/2006/relationships/image" Target="../media/image18.png"/><Relationship Id="rId2" Type="http://schemas.openxmlformats.org/officeDocument/2006/relationships/image" Target="../media/image10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10.png"/><Relationship Id="rId15" Type="http://schemas.openxmlformats.org/officeDocument/2006/relationships/image" Target="../media/image16.png"/><Relationship Id="rId10" Type="http://schemas.openxmlformats.org/officeDocument/2006/relationships/image" Target="../media/image910.png"/><Relationship Id="rId19" Type="http://schemas.openxmlformats.org/officeDocument/2006/relationships/image" Target="../media/image20.png"/><Relationship Id="rId4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9.png"/><Relationship Id="rId3" Type="http://schemas.openxmlformats.org/officeDocument/2006/relationships/image" Target="../media/image11.png"/><Relationship Id="rId12" Type="http://schemas.openxmlformats.org/officeDocument/2006/relationships/image" Target="../media/image1110.png"/><Relationship Id="rId17" Type="http://schemas.openxmlformats.org/officeDocument/2006/relationships/image" Target="../media/image18.png"/><Relationship Id="rId2" Type="http://schemas.openxmlformats.org/officeDocument/2006/relationships/image" Target="../media/image10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10.png"/><Relationship Id="rId15" Type="http://schemas.openxmlformats.org/officeDocument/2006/relationships/image" Target="../media/image16.png"/><Relationship Id="rId10" Type="http://schemas.openxmlformats.org/officeDocument/2006/relationships/image" Target="../media/image910.png"/><Relationship Id="rId19" Type="http://schemas.openxmlformats.org/officeDocument/2006/relationships/image" Target="../media/image20.png"/><Relationship Id="rId4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3" Type="http://schemas.openxmlformats.org/officeDocument/2006/relationships/image" Target="../media/image22.png"/><Relationship Id="rId12" Type="http://schemas.openxmlformats.org/officeDocument/2006/relationships/image" Target="../media/image1110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10.png"/><Relationship Id="rId15" Type="http://schemas.openxmlformats.org/officeDocument/2006/relationships/image" Target="../media/image20.png"/><Relationship Id="rId10" Type="http://schemas.openxmlformats.org/officeDocument/2006/relationships/image" Target="../media/image910.png"/><Relationship Id="rId4" Type="http://schemas.openxmlformats.org/officeDocument/2006/relationships/image" Target="../media/image23.png"/><Relationship Id="rId1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3" Type="http://schemas.openxmlformats.org/officeDocument/2006/relationships/image" Target="../media/image22.png"/><Relationship Id="rId12" Type="http://schemas.openxmlformats.org/officeDocument/2006/relationships/image" Target="../media/image111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10.png"/><Relationship Id="rId15" Type="http://schemas.openxmlformats.org/officeDocument/2006/relationships/image" Target="../media/image20.png"/><Relationship Id="rId10" Type="http://schemas.openxmlformats.org/officeDocument/2006/relationships/image" Target="../media/image910.png"/><Relationship Id="rId4" Type="http://schemas.openxmlformats.org/officeDocument/2006/relationships/image" Target="../media/image23.png"/><Relationship Id="rId1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26.png"/><Relationship Id="rId3" Type="http://schemas.openxmlformats.org/officeDocument/2006/relationships/image" Target="../media/image22.png"/><Relationship Id="rId21" Type="http://schemas.openxmlformats.org/officeDocument/2006/relationships/image" Target="../media/image29.png"/><Relationship Id="rId12" Type="http://schemas.openxmlformats.org/officeDocument/2006/relationships/image" Target="../media/image111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10.png"/><Relationship Id="rId15" Type="http://schemas.openxmlformats.org/officeDocument/2006/relationships/image" Target="../media/image20.png"/><Relationship Id="rId10" Type="http://schemas.openxmlformats.org/officeDocument/2006/relationships/image" Target="../media/image910.png"/><Relationship Id="rId19" Type="http://schemas.openxmlformats.org/officeDocument/2006/relationships/image" Target="../media/image27.png"/><Relationship Id="rId4" Type="http://schemas.openxmlformats.org/officeDocument/2006/relationships/image" Target="../media/image23.png"/><Relationship Id="rId14" Type="http://schemas.openxmlformats.org/officeDocument/2006/relationships/image" Target="../media/image19.png"/><Relationship Id="rId22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26.png"/><Relationship Id="rId3" Type="http://schemas.openxmlformats.org/officeDocument/2006/relationships/image" Target="../media/image22.png"/><Relationship Id="rId21" Type="http://schemas.openxmlformats.org/officeDocument/2006/relationships/image" Target="../media/image29.png"/><Relationship Id="rId12" Type="http://schemas.openxmlformats.org/officeDocument/2006/relationships/image" Target="../media/image111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10.png"/><Relationship Id="rId15" Type="http://schemas.openxmlformats.org/officeDocument/2006/relationships/image" Target="../media/image20.png"/><Relationship Id="rId23" Type="http://schemas.openxmlformats.org/officeDocument/2006/relationships/image" Target="../media/image31.png"/><Relationship Id="rId10" Type="http://schemas.openxmlformats.org/officeDocument/2006/relationships/image" Target="../media/image910.png"/><Relationship Id="rId19" Type="http://schemas.openxmlformats.org/officeDocument/2006/relationships/image" Target="../media/image27.png"/><Relationship Id="rId4" Type="http://schemas.openxmlformats.org/officeDocument/2006/relationships/image" Target="../media/image23.png"/><Relationship Id="rId14" Type="http://schemas.openxmlformats.org/officeDocument/2006/relationships/image" Target="../media/image19.png"/><Relationship Id="rId22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9.png"/><Relationship Id="rId5" Type="http://schemas.openxmlformats.org/officeDocument/2006/relationships/image" Target="../media/image54.png"/><Relationship Id="rId10" Type="http://schemas.openxmlformats.org/officeDocument/2006/relationships/image" Target="../media/image58.png"/><Relationship Id="rId4" Type="http://schemas.openxmlformats.org/officeDocument/2006/relationships/image" Target="../media/image48.png"/><Relationship Id="rId9" Type="http://schemas.openxmlformats.org/officeDocument/2006/relationships/image" Target="../media/image57.png"/><Relationship Id="rId1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47.png"/><Relationship Id="rId7" Type="http://schemas.openxmlformats.org/officeDocument/2006/relationships/image" Target="../media/image5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54.png"/><Relationship Id="rId10" Type="http://schemas.openxmlformats.org/officeDocument/2006/relationships/image" Target="../media/image52.png"/><Relationship Id="rId4" Type="http://schemas.openxmlformats.org/officeDocument/2006/relationships/image" Target="../media/image48.png"/><Relationship Id="rId9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47.png"/><Relationship Id="rId7" Type="http://schemas.openxmlformats.org/officeDocument/2006/relationships/image" Target="../media/image5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61.png"/><Relationship Id="rId5" Type="http://schemas.openxmlformats.org/officeDocument/2006/relationships/image" Target="../media/image54.png"/><Relationship Id="rId10" Type="http://schemas.openxmlformats.org/officeDocument/2006/relationships/image" Target="../media/image52.png"/><Relationship Id="rId4" Type="http://schemas.openxmlformats.org/officeDocument/2006/relationships/image" Target="../media/image48.png"/><Relationship Id="rId9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3.png"/><Relationship Id="rId3" Type="http://schemas.openxmlformats.org/officeDocument/2006/relationships/image" Target="../media/image47.png"/><Relationship Id="rId7" Type="http://schemas.openxmlformats.org/officeDocument/2006/relationships/image" Target="../media/image59.png"/><Relationship Id="rId12" Type="http://schemas.openxmlformats.org/officeDocument/2006/relationships/image" Target="../media/image6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61.png"/><Relationship Id="rId5" Type="http://schemas.openxmlformats.org/officeDocument/2006/relationships/image" Target="../media/image54.png"/><Relationship Id="rId10" Type="http://schemas.openxmlformats.org/officeDocument/2006/relationships/image" Target="../media/image52.png"/><Relationship Id="rId4" Type="http://schemas.openxmlformats.org/officeDocument/2006/relationships/image" Target="../media/image48.png"/><Relationship Id="rId9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3.png"/><Relationship Id="rId3" Type="http://schemas.openxmlformats.org/officeDocument/2006/relationships/image" Target="../media/image64.png"/><Relationship Id="rId7" Type="http://schemas.openxmlformats.org/officeDocument/2006/relationships/image" Target="../media/image59.png"/><Relationship Id="rId12" Type="http://schemas.openxmlformats.org/officeDocument/2006/relationships/image" Target="../media/image6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61.png"/><Relationship Id="rId5" Type="http://schemas.openxmlformats.org/officeDocument/2006/relationships/image" Target="../media/image54.png"/><Relationship Id="rId10" Type="http://schemas.openxmlformats.org/officeDocument/2006/relationships/image" Target="../media/image52.png"/><Relationship Id="rId4" Type="http://schemas.openxmlformats.org/officeDocument/2006/relationships/image" Target="../media/image48.png"/><Relationship Id="rId9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3.png"/><Relationship Id="rId3" Type="http://schemas.openxmlformats.org/officeDocument/2006/relationships/image" Target="../media/image64.png"/><Relationship Id="rId7" Type="http://schemas.openxmlformats.org/officeDocument/2006/relationships/image" Target="../media/image59.png"/><Relationship Id="rId12" Type="http://schemas.openxmlformats.org/officeDocument/2006/relationships/image" Target="../media/image62.png"/><Relationship Id="rId17" Type="http://schemas.openxmlformats.org/officeDocument/2006/relationships/image" Target="../media/image69.png"/><Relationship Id="rId2" Type="http://schemas.openxmlformats.org/officeDocument/2006/relationships/image" Target="../media/image46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61.png"/><Relationship Id="rId5" Type="http://schemas.openxmlformats.org/officeDocument/2006/relationships/image" Target="../media/image54.png"/><Relationship Id="rId15" Type="http://schemas.openxmlformats.org/officeDocument/2006/relationships/image" Target="../media/image67.png"/><Relationship Id="rId10" Type="http://schemas.openxmlformats.org/officeDocument/2006/relationships/image" Target="../media/image52.png"/><Relationship Id="rId4" Type="http://schemas.openxmlformats.org/officeDocument/2006/relationships/image" Target="../media/image48.png"/><Relationship Id="rId9" Type="http://schemas.openxmlformats.org/officeDocument/2006/relationships/image" Target="../media/image51.png"/><Relationship Id="rId1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47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62.png"/><Relationship Id="rId5" Type="http://schemas.openxmlformats.org/officeDocument/2006/relationships/image" Target="../media/image54.png"/><Relationship Id="rId10" Type="http://schemas.openxmlformats.org/officeDocument/2006/relationships/image" Target="../media/image52.png"/><Relationship Id="rId4" Type="http://schemas.openxmlformats.org/officeDocument/2006/relationships/image" Target="../media/image48.png"/><Relationship Id="rId9" Type="http://schemas.openxmlformats.org/officeDocument/2006/relationships/image" Target="../media/image51.png"/><Relationship Id="rId14" Type="http://schemas.openxmlformats.org/officeDocument/2006/relationships/image" Target="../media/image6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47.png"/><Relationship Id="rId7" Type="http://schemas.openxmlformats.org/officeDocument/2006/relationships/image" Target="../media/image59.png"/><Relationship Id="rId12" Type="http://schemas.openxmlformats.org/officeDocument/2006/relationships/image" Target="../media/image72.png"/><Relationship Id="rId2" Type="http://schemas.openxmlformats.org/officeDocument/2006/relationships/image" Target="../media/image46.png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71.png"/><Relationship Id="rId5" Type="http://schemas.openxmlformats.org/officeDocument/2006/relationships/image" Target="../media/image54.png"/><Relationship Id="rId15" Type="http://schemas.openxmlformats.org/officeDocument/2006/relationships/image" Target="../media/image73.png"/><Relationship Id="rId10" Type="http://schemas.openxmlformats.org/officeDocument/2006/relationships/image" Target="../media/image52.png"/><Relationship Id="rId4" Type="http://schemas.openxmlformats.org/officeDocument/2006/relationships/image" Target="../media/image48.png"/><Relationship Id="rId9" Type="http://schemas.openxmlformats.org/officeDocument/2006/relationships/image" Target="../media/image51.png"/><Relationship Id="rId14" Type="http://schemas.openxmlformats.org/officeDocument/2006/relationships/image" Target="../media/image6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70.png"/><Relationship Id="rId3" Type="http://schemas.openxmlformats.org/officeDocument/2006/relationships/image" Target="../media/image47.png"/><Relationship Id="rId7" Type="http://schemas.openxmlformats.org/officeDocument/2006/relationships/image" Target="../media/image59.png"/><Relationship Id="rId12" Type="http://schemas.openxmlformats.org/officeDocument/2006/relationships/image" Target="../media/image72.png"/><Relationship Id="rId17" Type="http://schemas.openxmlformats.org/officeDocument/2006/relationships/image" Target="../media/image78.png"/><Relationship Id="rId2" Type="http://schemas.openxmlformats.org/officeDocument/2006/relationships/image" Target="../media/image46.png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71.png"/><Relationship Id="rId5" Type="http://schemas.openxmlformats.org/officeDocument/2006/relationships/image" Target="../media/image75.png"/><Relationship Id="rId15" Type="http://schemas.openxmlformats.org/officeDocument/2006/relationships/image" Target="../media/image73.png"/><Relationship Id="rId10" Type="http://schemas.openxmlformats.org/officeDocument/2006/relationships/image" Target="../media/image52.png"/><Relationship Id="rId4" Type="http://schemas.openxmlformats.org/officeDocument/2006/relationships/image" Target="../media/image48.png"/><Relationship Id="rId9" Type="http://schemas.openxmlformats.org/officeDocument/2006/relationships/image" Target="../media/image51.png"/><Relationship Id="rId14" Type="http://schemas.openxmlformats.org/officeDocument/2006/relationships/image" Target="../media/image7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70.png"/><Relationship Id="rId18" Type="http://schemas.openxmlformats.org/officeDocument/2006/relationships/image" Target="../media/image80.png"/><Relationship Id="rId3" Type="http://schemas.openxmlformats.org/officeDocument/2006/relationships/image" Target="../media/image47.png"/><Relationship Id="rId7" Type="http://schemas.openxmlformats.org/officeDocument/2006/relationships/image" Target="../media/image59.png"/><Relationship Id="rId12" Type="http://schemas.openxmlformats.org/officeDocument/2006/relationships/image" Target="../media/image72.png"/><Relationship Id="rId17" Type="http://schemas.openxmlformats.org/officeDocument/2006/relationships/image" Target="../media/image78.png"/><Relationship Id="rId2" Type="http://schemas.openxmlformats.org/officeDocument/2006/relationships/image" Target="../media/image46.png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71.png"/><Relationship Id="rId5" Type="http://schemas.openxmlformats.org/officeDocument/2006/relationships/image" Target="../media/image54.png"/><Relationship Id="rId15" Type="http://schemas.openxmlformats.org/officeDocument/2006/relationships/image" Target="../media/image73.png"/><Relationship Id="rId10" Type="http://schemas.openxmlformats.org/officeDocument/2006/relationships/image" Target="../media/image52.png"/><Relationship Id="rId19" Type="http://schemas.openxmlformats.org/officeDocument/2006/relationships/image" Target="../media/image81.png"/><Relationship Id="rId4" Type="http://schemas.openxmlformats.org/officeDocument/2006/relationships/image" Target="../media/image48.png"/><Relationship Id="rId9" Type="http://schemas.openxmlformats.org/officeDocument/2006/relationships/image" Target="../media/image79.png"/><Relationship Id="rId14" Type="http://schemas.openxmlformats.org/officeDocument/2006/relationships/image" Target="../media/image7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47.png"/><Relationship Id="rId7" Type="http://schemas.openxmlformats.org/officeDocument/2006/relationships/image" Target="../media/image59.png"/><Relationship Id="rId12" Type="http://schemas.openxmlformats.org/officeDocument/2006/relationships/image" Target="../media/image7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83.png"/><Relationship Id="rId5" Type="http://schemas.openxmlformats.org/officeDocument/2006/relationships/image" Target="../media/image82.png"/><Relationship Id="rId10" Type="http://schemas.openxmlformats.org/officeDocument/2006/relationships/image" Target="../media/image52.png"/><Relationship Id="rId4" Type="http://schemas.openxmlformats.org/officeDocument/2006/relationships/image" Target="../media/image48.png"/><Relationship Id="rId9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86.png"/><Relationship Id="rId3" Type="http://schemas.openxmlformats.org/officeDocument/2006/relationships/image" Target="../media/image47.png"/><Relationship Id="rId7" Type="http://schemas.openxmlformats.org/officeDocument/2006/relationships/image" Target="../media/image59.png"/><Relationship Id="rId12" Type="http://schemas.openxmlformats.org/officeDocument/2006/relationships/image" Target="../media/image7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83.png"/><Relationship Id="rId5" Type="http://schemas.openxmlformats.org/officeDocument/2006/relationships/image" Target="../media/image84.png"/><Relationship Id="rId10" Type="http://schemas.openxmlformats.org/officeDocument/2006/relationships/image" Target="../media/image52.png"/><Relationship Id="rId4" Type="http://schemas.openxmlformats.org/officeDocument/2006/relationships/image" Target="../media/image48.png"/><Relationship Id="rId9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88.png"/><Relationship Id="rId7" Type="http://schemas.openxmlformats.org/officeDocument/2006/relationships/image" Target="../media/image59.png"/><Relationship Id="rId12" Type="http://schemas.openxmlformats.org/officeDocument/2006/relationships/image" Target="../media/image78.png"/><Relationship Id="rId17" Type="http://schemas.openxmlformats.org/officeDocument/2006/relationships/image" Target="../media/image86.png"/><Relationship Id="rId2" Type="http://schemas.openxmlformats.org/officeDocument/2006/relationships/image" Target="../media/image87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83.png"/><Relationship Id="rId5" Type="http://schemas.openxmlformats.org/officeDocument/2006/relationships/image" Target="../media/image89.png"/><Relationship Id="rId15" Type="http://schemas.openxmlformats.org/officeDocument/2006/relationships/image" Target="../media/image92.png"/><Relationship Id="rId10" Type="http://schemas.openxmlformats.org/officeDocument/2006/relationships/image" Target="../media/image52.png"/><Relationship Id="rId4" Type="http://schemas.openxmlformats.org/officeDocument/2006/relationships/image" Target="../media/image48.png"/><Relationship Id="rId9" Type="http://schemas.openxmlformats.org/officeDocument/2006/relationships/image" Target="../media/image51.png"/><Relationship Id="rId14" Type="http://schemas.openxmlformats.org/officeDocument/2006/relationships/image" Target="../media/image9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1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59.png"/><Relationship Id="rId12" Type="http://schemas.openxmlformats.org/officeDocument/2006/relationships/image" Target="../media/image78.png"/><Relationship Id="rId17" Type="http://schemas.openxmlformats.org/officeDocument/2006/relationships/image" Target="../media/image92.png"/><Relationship Id="rId2" Type="http://schemas.openxmlformats.org/officeDocument/2006/relationships/image" Target="../media/image87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83.png"/><Relationship Id="rId5" Type="http://schemas.openxmlformats.org/officeDocument/2006/relationships/image" Target="../media/image94.png"/><Relationship Id="rId15" Type="http://schemas.openxmlformats.org/officeDocument/2006/relationships/image" Target="../media/image95.png"/><Relationship Id="rId10" Type="http://schemas.openxmlformats.org/officeDocument/2006/relationships/image" Target="../media/image52.png"/><Relationship Id="rId19" Type="http://schemas.openxmlformats.org/officeDocument/2006/relationships/image" Target="../media/image86.png"/><Relationship Id="rId4" Type="http://schemas.openxmlformats.org/officeDocument/2006/relationships/image" Target="../media/image48.png"/><Relationship Id="rId9" Type="http://schemas.openxmlformats.org/officeDocument/2006/relationships/image" Target="../media/image51.png"/><Relationship Id="rId14" Type="http://schemas.openxmlformats.org/officeDocument/2006/relationships/image" Target="../media/image9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0.png"/><Relationship Id="rId5" Type="http://schemas.openxmlformats.org/officeDocument/2006/relationships/image" Target="../media/image103.png"/><Relationship Id="rId10" Type="http://schemas.openxmlformats.org/officeDocument/2006/relationships/image" Target="../media/image109.png"/><Relationship Id="rId4" Type="http://schemas.openxmlformats.org/officeDocument/2006/relationships/image" Target="../media/image102.png"/><Relationship Id="rId9" Type="http://schemas.openxmlformats.org/officeDocument/2006/relationships/image" Target="../media/image10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2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0.png"/><Relationship Id="rId5" Type="http://schemas.openxmlformats.org/officeDocument/2006/relationships/image" Target="../media/image103.png"/><Relationship Id="rId10" Type="http://schemas.openxmlformats.org/officeDocument/2006/relationships/image" Target="../media/image109.png"/><Relationship Id="rId4" Type="http://schemas.openxmlformats.org/officeDocument/2006/relationships/image" Target="../media/image102.png"/><Relationship Id="rId9" Type="http://schemas.openxmlformats.org/officeDocument/2006/relationships/image" Target="../media/image10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12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06.png"/><Relationship Id="rId4" Type="http://schemas.openxmlformats.org/officeDocument/2006/relationships/image" Target="../media/image10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124.png"/><Relationship Id="rId7" Type="http://schemas.openxmlformats.org/officeDocument/2006/relationships/image" Target="../media/image51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54.png"/><Relationship Id="rId4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51.png"/><Relationship Id="rId12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27.png"/><Relationship Id="rId5" Type="http://schemas.openxmlformats.org/officeDocument/2006/relationships/image" Target="../media/image54.png"/><Relationship Id="rId10" Type="http://schemas.openxmlformats.org/officeDocument/2006/relationships/image" Target="../media/image126.png"/><Relationship Id="rId4" Type="http://schemas.openxmlformats.org/officeDocument/2006/relationships/image" Target="../media/image48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124.png"/><Relationship Id="rId7" Type="http://schemas.openxmlformats.org/officeDocument/2006/relationships/image" Target="../media/image51.png"/><Relationship Id="rId12" Type="http://schemas.openxmlformats.org/officeDocument/2006/relationships/image" Target="../media/image132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31.png"/><Relationship Id="rId5" Type="http://schemas.openxmlformats.org/officeDocument/2006/relationships/image" Target="../media/image54.png"/><Relationship Id="rId10" Type="http://schemas.openxmlformats.org/officeDocument/2006/relationships/image" Target="../media/image130.png"/><Relationship Id="rId4" Type="http://schemas.openxmlformats.org/officeDocument/2006/relationships/image" Target="../media/image48.png"/><Relationship Id="rId9" Type="http://schemas.openxmlformats.org/officeDocument/2006/relationships/image" Target="../media/image12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133.png"/><Relationship Id="rId3" Type="http://schemas.openxmlformats.org/officeDocument/2006/relationships/image" Target="../media/image124.png"/><Relationship Id="rId7" Type="http://schemas.openxmlformats.org/officeDocument/2006/relationships/image" Target="../media/image51.png"/><Relationship Id="rId12" Type="http://schemas.openxmlformats.org/officeDocument/2006/relationships/image" Target="../media/image132.png"/><Relationship Id="rId17" Type="http://schemas.openxmlformats.org/officeDocument/2006/relationships/image" Target="../media/image137.png"/><Relationship Id="rId2" Type="http://schemas.openxmlformats.org/officeDocument/2006/relationships/image" Target="../media/image123.png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31.png"/><Relationship Id="rId5" Type="http://schemas.openxmlformats.org/officeDocument/2006/relationships/image" Target="../media/image54.png"/><Relationship Id="rId15" Type="http://schemas.openxmlformats.org/officeDocument/2006/relationships/image" Target="../media/image135.png"/><Relationship Id="rId10" Type="http://schemas.openxmlformats.org/officeDocument/2006/relationships/image" Target="../media/image130.png"/><Relationship Id="rId4" Type="http://schemas.openxmlformats.org/officeDocument/2006/relationships/image" Target="../media/image48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133.png"/><Relationship Id="rId18" Type="http://schemas.openxmlformats.org/officeDocument/2006/relationships/image" Target="../media/image139.png"/><Relationship Id="rId3" Type="http://schemas.openxmlformats.org/officeDocument/2006/relationships/image" Target="../media/image124.png"/><Relationship Id="rId7" Type="http://schemas.openxmlformats.org/officeDocument/2006/relationships/image" Target="../media/image51.png"/><Relationship Id="rId12" Type="http://schemas.openxmlformats.org/officeDocument/2006/relationships/image" Target="../media/image132.png"/><Relationship Id="rId17" Type="http://schemas.openxmlformats.org/officeDocument/2006/relationships/image" Target="../media/image138.png"/><Relationship Id="rId2" Type="http://schemas.openxmlformats.org/officeDocument/2006/relationships/image" Target="../media/image123.png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31.png"/><Relationship Id="rId5" Type="http://schemas.openxmlformats.org/officeDocument/2006/relationships/image" Target="../media/image54.png"/><Relationship Id="rId15" Type="http://schemas.openxmlformats.org/officeDocument/2006/relationships/image" Target="../media/image135.png"/><Relationship Id="rId10" Type="http://schemas.openxmlformats.org/officeDocument/2006/relationships/image" Target="../media/image130.png"/><Relationship Id="rId19" Type="http://schemas.openxmlformats.org/officeDocument/2006/relationships/image" Target="../media/image140.png"/><Relationship Id="rId4" Type="http://schemas.openxmlformats.org/officeDocument/2006/relationships/image" Target="../media/image48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135.png"/><Relationship Id="rId3" Type="http://schemas.openxmlformats.org/officeDocument/2006/relationships/image" Target="../media/image124.png"/><Relationship Id="rId7" Type="http://schemas.openxmlformats.org/officeDocument/2006/relationships/image" Target="../media/image51.png"/><Relationship Id="rId12" Type="http://schemas.openxmlformats.org/officeDocument/2006/relationships/image" Target="../media/image132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41.png"/><Relationship Id="rId5" Type="http://schemas.openxmlformats.org/officeDocument/2006/relationships/image" Target="../media/image54.png"/><Relationship Id="rId10" Type="http://schemas.openxmlformats.org/officeDocument/2006/relationships/image" Target="../media/image130.png"/><Relationship Id="rId4" Type="http://schemas.openxmlformats.org/officeDocument/2006/relationships/image" Target="../media/image48.png"/><Relationship Id="rId9" Type="http://schemas.openxmlformats.org/officeDocument/2006/relationships/image" Target="../media/image129.png"/><Relationship Id="rId14" Type="http://schemas.openxmlformats.org/officeDocument/2006/relationships/image" Target="../media/image13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image" Target="../media/image164.png"/><Relationship Id="rId7" Type="http://schemas.openxmlformats.org/officeDocument/2006/relationships/image" Target="../media/image168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11" Type="http://schemas.openxmlformats.org/officeDocument/2006/relationships/image" Target="../media/image172.png"/><Relationship Id="rId5" Type="http://schemas.openxmlformats.org/officeDocument/2006/relationships/image" Target="../media/image166.png"/><Relationship Id="rId10" Type="http://schemas.openxmlformats.org/officeDocument/2006/relationships/image" Target="../media/image171.png"/><Relationship Id="rId4" Type="http://schemas.openxmlformats.org/officeDocument/2006/relationships/image" Target="../media/image165.png"/><Relationship Id="rId9" Type="http://schemas.openxmlformats.org/officeDocument/2006/relationships/image" Target="../media/image17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64.png"/><Relationship Id="rId7" Type="http://schemas.openxmlformats.org/officeDocument/2006/relationships/image" Target="../media/image176.png"/><Relationship Id="rId12" Type="http://schemas.openxmlformats.org/officeDocument/2006/relationships/image" Target="../media/image181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11" Type="http://schemas.openxmlformats.org/officeDocument/2006/relationships/image" Target="../media/image180.png"/><Relationship Id="rId5" Type="http://schemas.openxmlformats.org/officeDocument/2006/relationships/image" Target="../media/image174.png"/><Relationship Id="rId10" Type="http://schemas.openxmlformats.org/officeDocument/2006/relationships/image" Target="../media/image179.png"/><Relationship Id="rId4" Type="http://schemas.openxmlformats.org/officeDocument/2006/relationships/image" Target="../media/image173.png"/><Relationship Id="rId9" Type="http://schemas.openxmlformats.org/officeDocument/2006/relationships/image" Target="../media/image178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13" Type="http://schemas.openxmlformats.org/officeDocument/2006/relationships/image" Target="../media/image184.png"/><Relationship Id="rId3" Type="http://schemas.openxmlformats.org/officeDocument/2006/relationships/image" Target="../media/image164.png"/><Relationship Id="rId7" Type="http://schemas.openxmlformats.org/officeDocument/2006/relationships/image" Target="../media/image182.png"/><Relationship Id="rId12" Type="http://schemas.openxmlformats.org/officeDocument/2006/relationships/image" Target="../media/image181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11" Type="http://schemas.openxmlformats.org/officeDocument/2006/relationships/image" Target="../media/image180.png"/><Relationship Id="rId5" Type="http://schemas.openxmlformats.org/officeDocument/2006/relationships/image" Target="../media/image174.png"/><Relationship Id="rId15" Type="http://schemas.openxmlformats.org/officeDocument/2006/relationships/image" Target="../media/image186.png"/><Relationship Id="rId10" Type="http://schemas.openxmlformats.org/officeDocument/2006/relationships/image" Target="../media/image179.png"/><Relationship Id="rId4" Type="http://schemas.openxmlformats.org/officeDocument/2006/relationships/image" Target="../media/image173.png"/><Relationship Id="rId9" Type="http://schemas.openxmlformats.org/officeDocument/2006/relationships/image" Target="../media/image178.png"/><Relationship Id="rId14" Type="http://schemas.openxmlformats.org/officeDocument/2006/relationships/image" Target="../media/image185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13" Type="http://schemas.openxmlformats.org/officeDocument/2006/relationships/image" Target="../media/image184.png"/><Relationship Id="rId3" Type="http://schemas.openxmlformats.org/officeDocument/2006/relationships/image" Target="../media/image164.png"/><Relationship Id="rId7" Type="http://schemas.openxmlformats.org/officeDocument/2006/relationships/image" Target="../media/image182.png"/><Relationship Id="rId12" Type="http://schemas.openxmlformats.org/officeDocument/2006/relationships/image" Target="../media/image181.png"/><Relationship Id="rId17" Type="http://schemas.openxmlformats.org/officeDocument/2006/relationships/image" Target="../media/image189.png"/><Relationship Id="rId2" Type="http://schemas.openxmlformats.org/officeDocument/2006/relationships/image" Target="../media/image163.png"/><Relationship Id="rId16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11" Type="http://schemas.openxmlformats.org/officeDocument/2006/relationships/image" Target="../media/image180.png"/><Relationship Id="rId5" Type="http://schemas.openxmlformats.org/officeDocument/2006/relationships/image" Target="../media/image174.png"/><Relationship Id="rId15" Type="http://schemas.openxmlformats.org/officeDocument/2006/relationships/image" Target="../media/image186.png"/><Relationship Id="rId10" Type="http://schemas.openxmlformats.org/officeDocument/2006/relationships/image" Target="../media/image179.png"/><Relationship Id="rId4" Type="http://schemas.openxmlformats.org/officeDocument/2006/relationships/image" Target="../media/image173.png"/><Relationship Id="rId9" Type="http://schemas.openxmlformats.org/officeDocument/2006/relationships/image" Target="../media/image178.png"/><Relationship Id="rId14" Type="http://schemas.openxmlformats.org/officeDocument/2006/relationships/image" Target="../media/image185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3" Type="http://schemas.openxmlformats.org/officeDocument/2006/relationships/image" Target="../media/image191.png"/><Relationship Id="rId7" Type="http://schemas.openxmlformats.org/officeDocument/2006/relationships/image" Target="../media/image195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4.png"/><Relationship Id="rId11" Type="http://schemas.openxmlformats.org/officeDocument/2006/relationships/image" Target="../media/image199.png"/><Relationship Id="rId5" Type="http://schemas.openxmlformats.org/officeDocument/2006/relationships/image" Target="../media/image193.png"/><Relationship Id="rId10" Type="http://schemas.openxmlformats.org/officeDocument/2006/relationships/image" Target="../media/image198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3" Type="http://schemas.openxmlformats.org/officeDocument/2006/relationships/image" Target="../media/image200.png"/><Relationship Id="rId7" Type="http://schemas.openxmlformats.org/officeDocument/2006/relationships/image" Target="../media/image204.png"/><Relationship Id="rId12" Type="http://schemas.openxmlformats.org/officeDocument/2006/relationships/image" Target="../media/image209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3.png"/><Relationship Id="rId11" Type="http://schemas.openxmlformats.org/officeDocument/2006/relationships/image" Target="../media/image208.png"/><Relationship Id="rId5" Type="http://schemas.openxmlformats.org/officeDocument/2006/relationships/image" Target="../media/image202.png"/><Relationship Id="rId10" Type="http://schemas.openxmlformats.org/officeDocument/2006/relationships/image" Target="../media/image207.png"/><Relationship Id="rId4" Type="http://schemas.openxmlformats.org/officeDocument/2006/relationships/image" Target="../media/image201.png"/><Relationship Id="rId9" Type="http://schemas.openxmlformats.org/officeDocument/2006/relationships/image" Target="../media/image206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image" Target="../media/image212.png"/><Relationship Id="rId3" Type="http://schemas.openxmlformats.org/officeDocument/2006/relationships/image" Target="../media/image200.png"/><Relationship Id="rId7" Type="http://schemas.openxmlformats.org/officeDocument/2006/relationships/image" Target="../media/image210.png"/><Relationship Id="rId12" Type="http://schemas.openxmlformats.org/officeDocument/2006/relationships/image" Target="../media/image207.png"/><Relationship Id="rId2" Type="http://schemas.openxmlformats.org/officeDocument/2006/relationships/image" Target="../media/image190.png"/><Relationship Id="rId16" Type="http://schemas.openxmlformats.org/officeDocument/2006/relationships/image" Target="../media/image2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3.png"/><Relationship Id="rId11" Type="http://schemas.openxmlformats.org/officeDocument/2006/relationships/image" Target="../media/image206.png"/><Relationship Id="rId5" Type="http://schemas.openxmlformats.org/officeDocument/2006/relationships/image" Target="../media/image202.png"/><Relationship Id="rId15" Type="http://schemas.openxmlformats.org/officeDocument/2006/relationships/image" Target="../media/image214.png"/><Relationship Id="rId10" Type="http://schemas.openxmlformats.org/officeDocument/2006/relationships/image" Target="../media/image205.png"/><Relationship Id="rId4" Type="http://schemas.openxmlformats.org/officeDocument/2006/relationships/image" Target="../media/image201.png"/><Relationship Id="rId9" Type="http://schemas.openxmlformats.org/officeDocument/2006/relationships/image" Target="../media/image204.png"/><Relationship Id="rId14" Type="http://schemas.openxmlformats.org/officeDocument/2006/relationships/image" Target="../media/image2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image" Target="../media/image212.png"/><Relationship Id="rId18" Type="http://schemas.openxmlformats.org/officeDocument/2006/relationships/image" Target="../media/image218.png"/><Relationship Id="rId3" Type="http://schemas.openxmlformats.org/officeDocument/2006/relationships/image" Target="../media/image200.png"/><Relationship Id="rId7" Type="http://schemas.openxmlformats.org/officeDocument/2006/relationships/image" Target="../media/image210.png"/><Relationship Id="rId12" Type="http://schemas.openxmlformats.org/officeDocument/2006/relationships/image" Target="../media/image207.png"/><Relationship Id="rId17" Type="http://schemas.openxmlformats.org/officeDocument/2006/relationships/image" Target="../media/image217.png"/><Relationship Id="rId2" Type="http://schemas.openxmlformats.org/officeDocument/2006/relationships/image" Target="../media/image190.png"/><Relationship Id="rId16" Type="http://schemas.openxmlformats.org/officeDocument/2006/relationships/image" Target="../media/image216.png"/><Relationship Id="rId20" Type="http://schemas.openxmlformats.org/officeDocument/2006/relationships/image" Target="../media/image2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3.png"/><Relationship Id="rId11" Type="http://schemas.openxmlformats.org/officeDocument/2006/relationships/image" Target="../media/image206.png"/><Relationship Id="rId5" Type="http://schemas.openxmlformats.org/officeDocument/2006/relationships/image" Target="../media/image202.png"/><Relationship Id="rId15" Type="http://schemas.openxmlformats.org/officeDocument/2006/relationships/image" Target="../media/image214.png"/><Relationship Id="rId10" Type="http://schemas.openxmlformats.org/officeDocument/2006/relationships/image" Target="../media/image205.png"/><Relationship Id="rId19" Type="http://schemas.openxmlformats.org/officeDocument/2006/relationships/image" Target="../media/image219.png"/><Relationship Id="rId4" Type="http://schemas.openxmlformats.org/officeDocument/2006/relationships/image" Target="../media/image201.png"/><Relationship Id="rId9" Type="http://schemas.openxmlformats.org/officeDocument/2006/relationships/image" Target="../media/image204.png"/><Relationship Id="rId14" Type="http://schemas.openxmlformats.org/officeDocument/2006/relationships/image" Target="../media/image213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image" Target="../media/image212.png"/><Relationship Id="rId18" Type="http://schemas.openxmlformats.org/officeDocument/2006/relationships/image" Target="../media/image218.png"/><Relationship Id="rId3" Type="http://schemas.openxmlformats.org/officeDocument/2006/relationships/image" Target="../media/image200.png"/><Relationship Id="rId21" Type="http://schemas.openxmlformats.org/officeDocument/2006/relationships/image" Target="../media/image221.png"/><Relationship Id="rId7" Type="http://schemas.openxmlformats.org/officeDocument/2006/relationships/image" Target="../media/image210.png"/><Relationship Id="rId12" Type="http://schemas.openxmlformats.org/officeDocument/2006/relationships/image" Target="../media/image207.png"/><Relationship Id="rId17" Type="http://schemas.openxmlformats.org/officeDocument/2006/relationships/image" Target="../media/image217.png"/><Relationship Id="rId2" Type="http://schemas.openxmlformats.org/officeDocument/2006/relationships/image" Target="../media/image190.png"/><Relationship Id="rId16" Type="http://schemas.openxmlformats.org/officeDocument/2006/relationships/image" Target="../media/image216.png"/><Relationship Id="rId20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3.png"/><Relationship Id="rId11" Type="http://schemas.openxmlformats.org/officeDocument/2006/relationships/image" Target="../media/image206.png"/><Relationship Id="rId5" Type="http://schemas.openxmlformats.org/officeDocument/2006/relationships/image" Target="../media/image202.png"/><Relationship Id="rId15" Type="http://schemas.openxmlformats.org/officeDocument/2006/relationships/image" Target="../media/image214.png"/><Relationship Id="rId10" Type="http://schemas.openxmlformats.org/officeDocument/2006/relationships/image" Target="../media/image205.png"/><Relationship Id="rId19" Type="http://schemas.openxmlformats.org/officeDocument/2006/relationships/image" Target="../media/image219.png"/><Relationship Id="rId4" Type="http://schemas.openxmlformats.org/officeDocument/2006/relationships/image" Target="../media/image201.png"/><Relationship Id="rId9" Type="http://schemas.openxmlformats.org/officeDocument/2006/relationships/image" Target="../media/image204.png"/><Relationship Id="rId14" Type="http://schemas.openxmlformats.org/officeDocument/2006/relationships/image" Target="../media/image213.png"/><Relationship Id="rId22" Type="http://schemas.openxmlformats.org/officeDocument/2006/relationships/image" Target="../media/image215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6.png"/><Relationship Id="rId5" Type="http://schemas.openxmlformats.org/officeDocument/2006/relationships/image" Target="../media/image225.png"/><Relationship Id="rId4" Type="http://schemas.openxmlformats.org/officeDocument/2006/relationships/image" Target="../media/image22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7.png"/><Relationship Id="rId5" Type="http://schemas.openxmlformats.org/officeDocument/2006/relationships/image" Target="../media/image225.png"/><Relationship Id="rId4" Type="http://schemas.openxmlformats.org/officeDocument/2006/relationships/image" Target="../media/image2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E40489-C0AB-4452-AB95-2DE7E5BB5C83}"/>
              </a:ext>
            </a:extLst>
          </p:cNvPr>
          <p:cNvSpPr txBox="1"/>
          <p:nvPr/>
        </p:nvSpPr>
        <p:spPr>
          <a:xfrm>
            <a:off x="1785891" y="3577701"/>
            <a:ext cx="8620218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3200" dirty="0"/>
              <a:t>אלדר דדון</a:t>
            </a:r>
          </a:p>
          <a:p>
            <a:pPr algn="ctr" rtl="1"/>
            <a:endParaRPr lang="he-IL" sz="3200" dirty="0"/>
          </a:p>
          <a:p>
            <a:pPr algn="ctr" rtl="1"/>
            <a:r>
              <a:rPr lang="en-US" sz="3200" dirty="0"/>
              <a:t>E-mail</a:t>
            </a:r>
            <a:r>
              <a:rPr lang="he-IL" sz="3200" dirty="0"/>
              <a:t>: </a:t>
            </a:r>
            <a:r>
              <a:rPr lang="en-US" sz="3200" dirty="0">
                <a:hlinkClick r:id="rId2"/>
              </a:rPr>
              <a:t>eldarda@post.bgu.ac.il</a:t>
            </a:r>
            <a:endParaRPr lang="en-US" sz="3200" dirty="0"/>
          </a:p>
          <a:p>
            <a:pPr algn="ctr" rtl="1"/>
            <a:endParaRPr lang="en-US" sz="3200" dirty="0"/>
          </a:p>
          <a:p>
            <a:pPr algn="ctr" rtl="1"/>
            <a:r>
              <a:rPr lang="he-IL" sz="3200" dirty="0"/>
              <a:t>שעת קבלה: יום שלישי ב- 09:00 בתיאום מראש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C4B86D-C3E7-4657-89B8-E5E30AA8D7D5}"/>
              </a:ext>
            </a:extLst>
          </p:cNvPr>
          <p:cNvSpPr txBox="1"/>
          <p:nvPr/>
        </p:nvSpPr>
        <p:spPr>
          <a:xfrm>
            <a:off x="844858" y="725754"/>
            <a:ext cx="10502283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תרגול 7 – התערבות ממשלה וסחר בינלאומי</a:t>
            </a:r>
          </a:p>
        </p:txBody>
      </p:sp>
    </p:spTree>
    <p:extLst>
      <p:ext uri="{BB962C8B-B14F-4D97-AF65-F5344CB8AC3E}">
        <p14:creationId xmlns:p14="http://schemas.microsoft.com/office/powerpoint/2010/main" val="271955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BB1D25-E322-421D-8AD7-AB6406D5EEE4}"/>
                  </a:ext>
                </a:extLst>
              </p:cNvPr>
              <p:cNvSpPr txBox="1"/>
              <p:nvPr/>
            </p:nvSpPr>
            <p:spPr>
              <a:xfrm>
                <a:off x="3040823" y="447128"/>
                <a:ext cx="193155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800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BB1D25-E322-421D-8AD7-AB6406D5E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823" y="447128"/>
                <a:ext cx="1931554" cy="7411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770B7449-EEE3-4CB5-978E-FF9BAB49D48E}"/>
              </a:ext>
            </a:extLst>
          </p:cNvPr>
          <p:cNvSpPr/>
          <p:nvPr/>
        </p:nvSpPr>
        <p:spPr>
          <a:xfrm rot="16200000">
            <a:off x="5513033" y="480326"/>
            <a:ext cx="230819" cy="6747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0BADCA-2776-4DBC-86F6-90E3216C31E3}"/>
                  </a:ext>
                </a:extLst>
              </p:cNvPr>
              <p:cNvSpPr txBox="1"/>
              <p:nvPr/>
            </p:nvSpPr>
            <p:spPr>
              <a:xfrm>
                <a:off x="6191579" y="447127"/>
                <a:ext cx="1319144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800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0BADCA-2776-4DBC-86F6-90E3216C3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579" y="447127"/>
                <a:ext cx="1319144" cy="693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4DBBA-3D90-426E-9096-7CADE513E4A6}"/>
                  </a:ext>
                </a:extLst>
              </p:cNvPr>
              <p:cNvSpPr txBox="1"/>
              <p:nvPr/>
            </p:nvSpPr>
            <p:spPr>
              <a:xfrm>
                <a:off x="5222490" y="933087"/>
                <a:ext cx="6420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4DBBA-3D90-426E-9096-7CADE513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490" y="933087"/>
                <a:ext cx="642035" cy="276999"/>
              </a:xfrm>
              <a:prstGeom prst="rect">
                <a:avLst/>
              </a:prstGeom>
              <a:blipFill>
                <a:blip r:embed="rId4"/>
                <a:stretch>
                  <a:fillRect l="-7619" r="-7619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9DBDC97-4843-4107-AF28-11FBD5D88DE0}"/>
              </a:ext>
            </a:extLst>
          </p:cNvPr>
          <p:cNvGrpSpPr/>
          <p:nvPr/>
        </p:nvGrpSpPr>
        <p:grpSpPr>
          <a:xfrm>
            <a:off x="742765" y="1919889"/>
            <a:ext cx="5353235" cy="4235843"/>
            <a:chOff x="3986821" y="2642742"/>
            <a:chExt cx="3523902" cy="2726381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C33943D-DA0B-462B-A795-2ADC126F6D5A}"/>
                </a:ext>
              </a:extLst>
            </p:cNvPr>
            <p:cNvCxnSpPr>
              <a:cxnSpLocks/>
            </p:cNvCxnSpPr>
            <p:nvPr/>
          </p:nvCxnSpPr>
          <p:spPr>
            <a:xfrm>
              <a:off x="5339451" y="4460603"/>
              <a:ext cx="0" cy="77390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740BEBF-0547-48E6-A5FE-7E41C151C0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7026" y="4460603"/>
              <a:ext cx="1357578" cy="1368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D4984B-40C4-4075-A4E1-63E2103757C6}"/>
                </a:ext>
              </a:extLst>
            </p:cNvPr>
            <p:cNvGrpSpPr/>
            <p:nvPr/>
          </p:nvGrpSpPr>
          <p:grpSpPr>
            <a:xfrm>
              <a:off x="3986821" y="2642742"/>
              <a:ext cx="3523902" cy="2726381"/>
              <a:chOff x="795676" y="3996468"/>
              <a:chExt cx="2948773" cy="2429071"/>
            </a:xfrm>
          </p:grpSpPr>
          <p:grpSp>
            <p:nvGrpSpPr>
              <p:cNvPr id="13" name="קבוצה 21">
                <a:extLst>
                  <a:ext uri="{FF2B5EF4-FFF2-40B4-BE49-F238E27FC236}">
                    <a16:creationId xmlns:a16="http://schemas.microsoft.com/office/drawing/2014/main" id="{3641B1C3-996B-49BB-86E4-C79B10992535}"/>
                  </a:ext>
                </a:extLst>
              </p:cNvPr>
              <p:cNvGrpSpPr/>
              <p:nvPr/>
            </p:nvGrpSpPr>
            <p:grpSpPr>
              <a:xfrm>
                <a:off x="873543" y="4269843"/>
                <a:ext cx="2663908" cy="2025890"/>
                <a:chOff x="382039" y="127001"/>
                <a:chExt cx="3970593" cy="3009901"/>
              </a:xfrm>
            </p:grpSpPr>
            <p:cxnSp>
              <p:nvCxnSpPr>
                <p:cNvPr id="19" name="מחבר חץ ישר 23">
                  <a:extLst>
                    <a:ext uri="{FF2B5EF4-FFF2-40B4-BE49-F238E27FC236}">
                      <a16:creationId xmlns:a16="http://schemas.microsoft.com/office/drawing/2014/main" id="{40AAC28C-8950-4843-B0A6-A8197CC4ED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2039" y="127001"/>
                  <a:ext cx="2" cy="30099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w="lg" len="lg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קבוצה 24">
                  <a:extLst>
                    <a:ext uri="{FF2B5EF4-FFF2-40B4-BE49-F238E27FC236}">
                      <a16:creationId xmlns:a16="http://schemas.microsoft.com/office/drawing/2014/main" id="{1683B382-FFE3-494C-96F2-6435DB251675}"/>
                    </a:ext>
                  </a:extLst>
                </p:cNvPr>
                <p:cNvGrpSpPr/>
                <p:nvPr/>
              </p:nvGrpSpPr>
              <p:grpSpPr>
                <a:xfrm>
                  <a:off x="410614" y="359154"/>
                  <a:ext cx="3942018" cy="2777748"/>
                  <a:chOff x="410614" y="359154"/>
                  <a:chExt cx="3942018" cy="2777748"/>
                </a:xfrm>
              </p:grpSpPr>
              <p:cxnSp>
                <p:nvCxnSpPr>
                  <p:cNvPr id="21" name="מחבר חץ ישר 25">
                    <a:extLst>
                      <a:ext uri="{FF2B5EF4-FFF2-40B4-BE49-F238E27FC236}">
                        <a16:creationId xmlns:a16="http://schemas.microsoft.com/office/drawing/2014/main" id="{28C5D4CF-9A69-4ACD-BF76-49E8B447E2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10614" y="3136901"/>
                    <a:ext cx="3942018" cy="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w="lg" len="lg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צורה חופשית 26">
                    <a:extLst>
                      <a:ext uri="{FF2B5EF4-FFF2-40B4-BE49-F238E27FC236}">
                        <a16:creationId xmlns:a16="http://schemas.microsoft.com/office/drawing/2014/main" id="{21D6E01A-77C3-4B31-A878-E302A38FB724}"/>
                      </a:ext>
                    </a:extLst>
                  </p:cNvPr>
                  <p:cNvSpPr/>
                  <p:nvPr/>
                </p:nvSpPr>
                <p:spPr>
                  <a:xfrm>
                    <a:off x="862384" y="359154"/>
                    <a:ext cx="3038475" cy="2362200"/>
                  </a:xfrm>
                  <a:custGeom>
                    <a:avLst/>
                    <a:gdLst>
                      <a:gd name="connsiteX0" fmla="*/ 0 w 2447925"/>
                      <a:gd name="connsiteY0" fmla="*/ 0 h 1828800"/>
                      <a:gd name="connsiteX1" fmla="*/ 942975 w 2447925"/>
                      <a:gd name="connsiteY1" fmla="*/ 1419225 h 1828800"/>
                      <a:gd name="connsiteX2" fmla="*/ 2447925 w 2447925"/>
                      <a:gd name="connsiteY2" fmla="*/ 1828800 h 1828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447925" h="1828800">
                        <a:moveTo>
                          <a:pt x="0" y="0"/>
                        </a:moveTo>
                        <a:cubicBezTo>
                          <a:pt x="267494" y="557212"/>
                          <a:pt x="534988" y="1114425"/>
                          <a:pt x="942975" y="1419225"/>
                        </a:cubicBezTo>
                        <a:cubicBezTo>
                          <a:pt x="1350962" y="1724025"/>
                          <a:pt x="1899443" y="1776412"/>
                          <a:pt x="2447925" y="1828800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cxnSp>
            <p:nvCxnSpPr>
              <p:cNvPr id="14" name="מחבר ישר 22">
                <a:extLst>
                  <a:ext uri="{FF2B5EF4-FFF2-40B4-BE49-F238E27FC236}">
                    <a16:creationId xmlns:a16="http://schemas.microsoft.com/office/drawing/2014/main" id="{C1D0196E-A8C7-4CDD-B68E-D75F9DC623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1719" y="4804697"/>
                <a:ext cx="2296911" cy="1497447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F4A1317-2561-41CB-80FD-14EDB1FE55D2}"/>
                      </a:ext>
                    </a:extLst>
                  </p:cNvPr>
                  <p:cNvSpPr txBox="1"/>
                  <p:nvPr/>
                </p:nvSpPr>
                <p:spPr>
                  <a:xfrm>
                    <a:off x="3220957" y="4666197"/>
                    <a:ext cx="244669" cy="24679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B7EA29C5-C7FD-4D45-8C67-3AA8D1D8D9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0957" y="4666197"/>
                    <a:ext cx="244669" cy="24679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5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88FF5143-E246-461D-8F2C-40974956356B}"/>
                      </a:ext>
                    </a:extLst>
                  </p:cNvPr>
                  <p:cNvSpPr txBox="1"/>
                  <p:nvPr/>
                </p:nvSpPr>
                <p:spPr>
                  <a:xfrm>
                    <a:off x="3265386" y="5877538"/>
                    <a:ext cx="244669" cy="24679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3FA0EA81-F7A3-4BCD-9C01-7327543B82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65386" y="5877538"/>
                    <a:ext cx="244669" cy="24679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8750" t="-4444" r="-833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A9F7175D-3A6F-4A36-93FF-3AFF7232279F}"/>
                      </a:ext>
                    </a:extLst>
                  </p:cNvPr>
                  <p:cNvSpPr txBox="1"/>
                  <p:nvPr/>
                </p:nvSpPr>
                <p:spPr>
                  <a:xfrm>
                    <a:off x="3592927" y="6178747"/>
                    <a:ext cx="151522" cy="2467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E1D9EBBA-58C3-4FAB-9B1B-B98825473E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2927" y="6178747"/>
                    <a:ext cx="151522" cy="24679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0000" r="-26667" b="-6522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1907D7D-52DE-47A3-9AED-8E8A40D0290A}"/>
                      </a:ext>
                    </a:extLst>
                  </p:cNvPr>
                  <p:cNvSpPr txBox="1"/>
                  <p:nvPr/>
                </p:nvSpPr>
                <p:spPr>
                  <a:xfrm>
                    <a:off x="795676" y="3996468"/>
                    <a:ext cx="192086" cy="2467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1907D7D-52DE-47A3-9AED-8E8A40D029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5676" y="3996468"/>
                    <a:ext cx="192086" cy="24679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AA02C5A-88D0-4EA4-ACE1-0E27772992A2}"/>
                </a:ext>
              </a:extLst>
            </p:cNvPr>
            <p:cNvSpPr/>
            <p:nvPr/>
          </p:nvSpPr>
          <p:spPr>
            <a:xfrm>
              <a:off x="5257458" y="4374604"/>
              <a:ext cx="146617" cy="1509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922302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BB1D25-E322-421D-8AD7-AB6406D5EEE4}"/>
                  </a:ext>
                </a:extLst>
              </p:cNvPr>
              <p:cNvSpPr txBox="1"/>
              <p:nvPr/>
            </p:nvSpPr>
            <p:spPr>
              <a:xfrm>
                <a:off x="3040823" y="447128"/>
                <a:ext cx="193155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800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BB1D25-E322-421D-8AD7-AB6406D5E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823" y="447128"/>
                <a:ext cx="1931554" cy="7411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770B7449-EEE3-4CB5-978E-FF9BAB49D48E}"/>
              </a:ext>
            </a:extLst>
          </p:cNvPr>
          <p:cNvSpPr/>
          <p:nvPr/>
        </p:nvSpPr>
        <p:spPr>
          <a:xfrm rot="16200000">
            <a:off x="5513033" y="480326"/>
            <a:ext cx="230819" cy="6747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0BADCA-2776-4DBC-86F6-90E3216C31E3}"/>
                  </a:ext>
                </a:extLst>
              </p:cNvPr>
              <p:cNvSpPr txBox="1"/>
              <p:nvPr/>
            </p:nvSpPr>
            <p:spPr>
              <a:xfrm>
                <a:off x="6191579" y="447127"/>
                <a:ext cx="1319144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800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0BADCA-2776-4DBC-86F6-90E3216C3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579" y="447127"/>
                <a:ext cx="1319144" cy="693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4DBBA-3D90-426E-9096-7CADE513E4A6}"/>
                  </a:ext>
                </a:extLst>
              </p:cNvPr>
              <p:cNvSpPr txBox="1"/>
              <p:nvPr/>
            </p:nvSpPr>
            <p:spPr>
              <a:xfrm>
                <a:off x="5222490" y="933087"/>
                <a:ext cx="6420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4DBBA-3D90-426E-9096-7CADE513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490" y="933087"/>
                <a:ext cx="642035" cy="276999"/>
              </a:xfrm>
              <a:prstGeom prst="rect">
                <a:avLst/>
              </a:prstGeom>
              <a:blipFill>
                <a:blip r:embed="rId4"/>
                <a:stretch>
                  <a:fillRect l="-7619" r="-7619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9DBDC97-4843-4107-AF28-11FBD5D88DE0}"/>
              </a:ext>
            </a:extLst>
          </p:cNvPr>
          <p:cNvGrpSpPr/>
          <p:nvPr/>
        </p:nvGrpSpPr>
        <p:grpSpPr>
          <a:xfrm>
            <a:off x="742765" y="1919889"/>
            <a:ext cx="5353235" cy="4235843"/>
            <a:chOff x="3986821" y="2642742"/>
            <a:chExt cx="3523902" cy="2726381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C33943D-DA0B-462B-A795-2ADC126F6D5A}"/>
                </a:ext>
              </a:extLst>
            </p:cNvPr>
            <p:cNvCxnSpPr>
              <a:cxnSpLocks/>
            </p:cNvCxnSpPr>
            <p:nvPr/>
          </p:nvCxnSpPr>
          <p:spPr>
            <a:xfrm>
              <a:off x="5339451" y="4460603"/>
              <a:ext cx="0" cy="77390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740BEBF-0547-48E6-A5FE-7E41C151C0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7026" y="4460603"/>
              <a:ext cx="1357578" cy="1368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D4984B-40C4-4075-A4E1-63E2103757C6}"/>
                </a:ext>
              </a:extLst>
            </p:cNvPr>
            <p:cNvGrpSpPr/>
            <p:nvPr/>
          </p:nvGrpSpPr>
          <p:grpSpPr>
            <a:xfrm>
              <a:off x="3986821" y="2642742"/>
              <a:ext cx="3523902" cy="2726381"/>
              <a:chOff x="795676" y="3996468"/>
              <a:chExt cx="2948773" cy="2429071"/>
            </a:xfrm>
          </p:grpSpPr>
          <p:grpSp>
            <p:nvGrpSpPr>
              <p:cNvPr id="13" name="קבוצה 21">
                <a:extLst>
                  <a:ext uri="{FF2B5EF4-FFF2-40B4-BE49-F238E27FC236}">
                    <a16:creationId xmlns:a16="http://schemas.microsoft.com/office/drawing/2014/main" id="{3641B1C3-996B-49BB-86E4-C79B10992535}"/>
                  </a:ext>
                </a:extLst>
              </p:cNvPr>
              <p:cNvGrpSpPr/>
              <p:nvPr/>
            </p:nvGrpSpPr>
            <p:grpSpPr>
              <a:xfrm>
                <a:off x="873543" y="4269843"/>
                <a:ext cx="2663908" cy="2025890"/>
                <a:chOff x="382039" y="127001"/>
                <a:chExt cx="3970593" cy="3009901"/>
              </a:xfrm>
            </p:grpSpPr>
            <p:cxnSp>
              <p:nvCxnSpPr>
                <p:cNvPr id="19" name="מחבר חץ ישר 23">
                  <a:extLst>
                    <a:ext uri="{FF2B5EF4-FFF2-40B4-BE49-F238E27FC236}">
                      <a16:creationId xmlns:a16="http://schemas.microsoft.com/office/drawing/2014/main" id="{40AAC28C-8950-4843-B0A6-A8197CC4ED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2039" y="127001"/>
                  <a:ext cx="2" cy="30099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w="lg" len="lg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קבוצה 24">
                  <a:extLst>
                    <a:ext uri="{FF2B5EF4-FFF2-40B4-BE49-F238E27FC236}">
                      <a16:creationId xmlns:a16="http://schemas.microsoft.com/office/drawing/2014/main" id="{1683B382-FFE3-494C-96F2-6435DB251675}"/>
                    </a:ext>
                  </a:extLst>
                </p:cNvPr>
                <p:cNvGrpSpPr/>
                <p:nvPr/>
              </p:nvGrpSpPr>
              <p:grpSpPr>
                <a:xfrm>
                  <a:off x="410614" y="359154"/>
                  <a:ext cx="3942018" cy="2777748"/>
                  <a:chOff x="410614" y="359154"/>
                  <a:chExt cx="3942018" cy="2777748"/>
                </a:xfrm>
              </p:grpSpPr>
              <p:cxnSp>
                <p:nvCxnSpPr>
                  <p:cNvPr id="21" name="מחבר חץ ישר 25">
                    <a:extLst>
                      <a:ext uri="{FF2B5EF4-FFF2-40B4-BE49-F238E27FC236}">
                        <a16:creationId xmlns:a16="http://schemas.microsoft.com/office/drawing/2014/main" id="{28C5D4CF-9A69-4ACD-BF76-49E8B447E2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10614" y="3136901"/>
                    <a:ext cx="3942018" cy="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w="lg" len="lg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צורה חופשית 26">
                    <a:extLst>
                      <a:ext uri="{FF2B5EF4-FFF2-40B4-BE49-F238E27FC236}">
                        <a16:creationId xmlns:a16="http://schemas.microsoft.com/office/drawing/2014/main" id="{21D6E01A-77C3-4B31-A878-E302A38FB724}"/>
                      </a:ext>
                    </a:extLst>
                  </p:cNvPr>
                  <p:cNvSpPr/>
                  <p:nvPr/>
                </p:nvSpPr>
                <p:spPr>
                  <a:xfrm>
                    <a:off x="862384" y="359154"/>
                    <a:ext cx="3038475" cy="2362200"/>
                  </a:xfrm>
                  <a:custGeom>
                    <a:avLst/>
                    <a:gdLst>
                      <a:gd name="connsiteX0" fmla="*/ 0 w 2447925"/>
                      <a:gd name="connsiteY0" fmla="*/ 0 h 1828800"/>
                      <a:gd name="connsiteX1" fmla="*/ 942975 w 2447925"/>
                      <a:gd name="connsiteY1" fmla="*/ 1419225 h 1828800"/>
                      <a:gd name="connsiteX2" fmla="*/ 2447925 w 2447925"/>
                      <a:gd name="connsiteY2" fmla="*/ 1828800 h 1828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447925" h="1828800">
                        <a:moveTo>
                          <a:pt x="0" y="0"/>
                        </a:moveTo>
                        <a:cubicBezTo>
                          <a:pt x="267494" y="557212"/>
                          <a:pt x="534988" y="1114425"/>
                          <a:pt x="942975" y="1419225"/>
                        </a:cubicBezTo>
                        <a:cubicBezTo>
                          <a:pt x="1350962" y="1724025"/>
                          <a:pt x="1899443" y="1776412"/>
                          <a:pt x="2447925" y="1828800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cxnSp>
            <p:nvCxnSpPr>
              <p:cNvPr id="14" name="מחבר ישר 22">
                <a:extLst>
                  <a:ext uri="{FF2B5EF4-FFF2-40B4-BE49-F238E27FC236}">
                    <a16:creationId xmlns:a16="http://schemas.microsoft.com/office/drawing/2014/main" id="{C1D0196E-A8C7-4CDD-B68E-D75F9DC623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1719" y="4804697"/>
                <a:ext cx="2296911" cy="1497447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F4A1317-2561-41CB-80FD-14EDB1FE55D2}"/>
                      </a:ext>
                    </a:extLst>
                  </p:cNvPr>
                  <p:cNvSpPr txBox="1"/>
                  <p:nvPr/>
                </p:nvSpPr>
                <p:spPr>
                  <a:xfrm>
                    <a:off x="3220957" y="4666197"/>
                    <a:ext cx="244669" cy="24679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B7EA29C5-C7FD-4D45-8C67-3AA8D1D8D9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0957" y="4666197"/>
                    <a:ext cx="244669" cy="24679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5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88FF5143-E246-461D-8F2C-40974956356B}"/>
                      </a:ext>
                    </a:extLst>
                  </p:cNvPr>
                  <p:cNvSpPr txBox="1"/>
                  <p:nvPr/>
                </p:nvSpPr>
                <p:spPr>
                  <a:xfrm>
                    <a:off x="3265386" y="5877538"/>
                    <a:ext cx="244669" cy="24679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3FA0EA81-F7A3-4BCD-9C01-7327543B82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65386" y="5877538"/>
                    <a:ext cx="244669" cy="24679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8750" t="-4444" r="-833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A9F7175D-3A6F-4A36-93FF-3AFF7232279F}"/>
                      </a:ext>
                    </a:extLst>
                  </p:cNvPr>
                  <p:cNvSpPr txBox="1"/>
                  <p:nvPr/>
                </p:nvSpPr>
                <p:spPr>
                  <a:xfrm>
                    <a:off x="3592927" y="6178747"/>
                    <a:ext cx="151522" cy="2467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E1D9EBBA-58C3-4FAB-9B1B-B98825473E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2927" y="6178747"/>
                    <a:ext cx="151522" cy="24679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0000" r="-26667" b="-6522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1907D7D-52DE-47A3-9AED-8E8A40D0290A}"/>
                      </a:ext>
                    </a:extLst>
                  </p:cNvPr>
                  <p:cNvSpPr txBox="1"/>
                  <p:nvPr/>
                </p:nvSpPr>
                <p:spPr>
                  <a:xfrm>
                    <a:off x="795676" y="3996468"/>
                    <a:ext cx="192086" cy="2467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1907D7D-52DE-47A3-9AED-8E8A40D029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5676" y="3996468"/>
                    <a:ext cx="192086" cy="24679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AA02C5A-88D0-4EA4-ACE1-0E27772992A2}"/>
                </a:ext>
              </a:extLst>
            </p:cNvPr>
            <p:cNvSpPr/>
            <p:nvPr/>
          </p:nvSpPr>
          <p:spPr>
            <a:xfrm>
              <a:off x="5257458" y="4374604"/>
              <a:ext cx="146617" cy="1509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10F2AE-5F4C-4C5C-A870-3E840363AC56}"/>
                  </a:ext>
                </a:extLst>
              </p:cNvPr>
              <p:cNvSpPr txBox="1"/>
              <p:nvPr/>
            </p:nvSpPr>
            <p:spPr>
              <a:xfrm>
                <a:off x="7191721" y="2016808"/>
                <a:ext cx="2181046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10F2AE-5F4C-4C5C-A870-3E840363A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721" y="2016808"/>
                <a:ext cx="2181046" cy="370551"/>
              </a:xfrm>
              <a:prstGeom prst="rect">
                <a:avLst/>
              </a:prstGeom>
              <a:blipFill>
                <a:blip r:embed="rId14"/>
                <a:stretch>
                  <a:fillRect l="-2514" r="-1955" b="-98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10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BB1D25-E322-421D-8AD7-AB6406D5EEE4}"/>
                  </a:ext>
                </a:extLst>
              </p:cNvPr>
              <p:cNvSpPr txBox="1"/>
              <p:nvPr/>
            </p:nvSpPr>
            <p:spPr>
              <a:xfrm>
                <a:off x="3040823" y="447128"/>
                <a:ext cx="193155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800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BB1D25-E322-421D-8AD7-AB6406D5E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823" y="447128"/>
                <a:ext cx="1931554" cy="7411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770B7449-EEE3-4CB5-978E-FF9BAB49D48E}"/>
              </a:ext>
            </a:extLst>
          </p:cNvPr>
          <p:cNvSpPr/>
          <p:nvPr/>
        </p:nvSpPr>
        <p:spPr>
          <a:xfrm rot="16200000">
            <a:off x="5513033" y="480326"/>
            <a:ext cx="230819" cy="6747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0BADCA-2776-4DBC-86F6-90E3216C31E3}"/>
                  </a:ext>
                </a:extLst>
              </p:cNvPr>
              <p:cNvSpPr txBox="1"/>
              <p:nvPr/>
            </p:nvSpPr>
            <p:spPr>
              <a:xfrm>
                <a:off x="6191579" y="447127"/>
                <a:ext cx="1319144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800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0BADCA-2776-4DBC-86F6-90E3216C3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579" y="447127"/>
                <a:ext cx="1319144" cy="693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4DBBA-3D90-426E-9096-7CADE513E4A6}"/>
                  </a:ext>
                </a:extLst>
              </p:cNvPr>
              <p:cNvSpPr txBox="1"/>
              <p:nvPr/>
            </p:nvSpPr>
            <p:spPr>
              <a:xfrm>
                <a:off x="5222490" y="933087"/>
                <a:ext cx="6420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4DBBA-3D90-426E-9096-7CADE513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490" y="933087"/>
                <a:ext cx="642035" cy="276999"/>
              </a:xfrm>
              <a:prstGeom prst="rect">
                <a:avLst/>
              </a:prstGeom>
              <a:blipFill>
                <a:blip r:embed="rId4"/>
                <a:stretch>
                  <a:fillRect l="-7619" r="-7619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9DBDC97-4843-4107-AF28-11FBD5D88DE0}"/>
              </a:ext>
            </a:extLst>
          </p:cNvPr>
          <p:cNvGrpSpPr/>
          <p:nvPr/>
        </p:nvGrpSpPr>
        <p:grpSpPr>
          <a:xfrm>
            <a:off x="742765" y="1919889"/>
            <a:ext cx="5353235" cy="4235843"/>
            <a:chOff x="3986821" y="2642742"/>
            <a:chExt cx="3523902" cy="2726381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C33943D-DA0B-462B-A795-2ADC126F6D5A}"/>
                </a:ext>
              </a:extLst>
            </p:cNvPr>
            <p:cNvCxnSpPr>
              <a:cxnSpLocks/>
            </p:cNvCxnSpPr>
            <p:nvPr/>
          </p:nvCxnSpPr>
          <p:spPr>
            <a:xfrm>
              <a:off x="5339451" y="4460603"/>
              <a:ext cx="0" cy="77390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740BEBF-0547-48E6-A5FE-7E41C151C0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7026" y="4460603"/>
              <a:ext cx="1357578" cy="1368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D4984B-40C4-4075-A4E1-63E2103757C6}"/>
                </a:ext>
              </a:extLst>
            </p:cNvPr>
            <p:cNvGrpSpPr/>
            <p:nvPr/>
          </p:nvGrpSpPr>
          <p:grpSpPr>
            <a:xfrm>
              <a:off x="3986821" y="2642742"/>
              <a:ext cx="3523902" cy="2726381"/>
              <a:chOff x="795676" y="3996468"/>
              <a:chExt cx="2948773" cy="2429071"/>
            </a:xfrm>
          </p:grpSpPr>
          <p:grpSp>
            <p:nvGrpSpPr>
              <p:cNvPr id="13" name="קבוצה 21">
                <a:extLst>
                  <a:ext uri="{FF2B5EF4-FFF2-40B4-BE49-F238E27FC236}">
                    <a16:creationId xmlns:a16="http://schemas.microsoft.com/office/drawing/2014/main" id="{3641B1C3-996B-49BB-86E4-C79B10992535}"/>
                  </a:ext>
                </a:extLst>
              </p:cNvPr>
              <p:cNvGrpSpPr/>
              <p:nvPr/>
            </p:nvGrpSpPr>
            <p:grpSpPr>
              <a:xfrm>
                <a:off x="873543" y="4269843"/>
                <a:ext cx="2663908" cy="2025890"/>
                <a:chOff x="382039" y="127001"/>
                <a:chExt cx="3970593" cy="3009901"/>
              </a:xfrm>
            </p:grpSpPr>
            <p:cxnSp>
              <p:nvCxnSpPr>
                <p:cNvPr id="19" name="מחבר חץ ישר 23">
                  <a:extLst>
                    <a:ext uri="{FF2B5EF4-FFF2-40B4-BE49-F238E27FC236}">
                      <a16:creationId xmlns:a16="http://schemas.microsoft.com/office/drawing/2014/main" id="{40AAC28C-8950-4843-B0A6-A8197CC4ED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2039" y="127001"/>
                  <a:ext cx="2" cy="30099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w="lg" len="lg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קבוצה 24">
                  <a:extLst>
                    <a:ext uri="{FF2B5EF4-FFF2-40B4-BE49-F238E27FC236}">
                      <a16:creationId xmlns:a16="http://schemas.microsoft.com/office/drawing/2014/main" id="{1683B382-FFE3-494C-96F2-6435DB251675}"/>
                    </a:ext>
                  </a:extLst>
                </p:cNvPr>
                <p:cNvGrpSpPr/>
                <p:nvPr/>
              </p:nvGrpSpPr>
              <p:grpSpPr>
                <a:xfrm>
                  <a:off x="410614" y="359154"/>
                  <a:ext cx="3942018" cy="2777748"/>
                  <a:chOff x="410614" y="359154"/>
                  <a:chExt cx="3942018" cy="2777748"/>
                </a:xfrm>
              </p:grpSpPr>
              <p:cxnSp>
                <p:nvCxnSpPr>
                  <p:cNvPr id="21" name="מחבר חץ ישר 25">
                    <a:extLst>
                      <a:ext uri="{FF2B5EF4-FFF2-40B4-BE49-F238E27FC236}">
                        <a16:creationId xmlns:a16="http://schemas.microsoft.com/office/drawing/2014/main" id="{28C5D4CF-9A69-4ACD-BF76-49E8B447E2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10614" y="3136901"/>
                    <a:ext cx="3942018" cy="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w="lg" len="lg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צורה חופשית 26">
                    <a:extLst>
                      <a:ext uri="{FF2B5EF4-FFF2-40B4-BE49-F238E27FC236}">
                        <a16:creationId xmlns:a16="http://schemas.microsoft.com/office/drawing/2014/main" id="{21D6E01A-77C3-4B31-A878-E302A38FB724}"/>
                      </a:ext>
                    </a:extLst>
                  </p:cNvPr>
                  <p:cNvSpPr/>
                  <p:nvPr/>
                </p:nvSpPr>
                <p:spPr>
                  <a:xfrm>
                    <a:off x="862384" y="359154"/>
                    <a:ext cx="3038475" cy="2362200"/>
                  </a:xfrm>
                  <a:custGeom>
                    <a:avLst/>
                    <a:gdLst>
                      <a:gd name="connsiteX0" fmla="*/ 0 w 2447925"/>
                      <a:gd name="connsiteY0" fmla="*/ 0 h 1828800"/>
                      <a:gd name="connsiteX1" fmla="*/ 942975 w 2447925"/>
                      <a:gd name="connsiteY1" fmla="*/ 1419225 h 1828800"/>
                      <a:gd name="connsiteX2" fmla="*/ 2447925 w 2447925"/>
                      <a:gd name="connsiteY2" fmla="*/ 1828800 h 1828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447925" h="1828800">
                        <a:moveTo>
                          <a:pt x="0" y="0"/>
                        </a:moveTo>
                        <a:cubicBezTo>
                          <a:pt x="267494" y="557212"/>
                          <a:pt x="534988" y="1114425"/>
                          <a:pt x="942975" y="1419225"/>
                        </a:cubicBezTo>
                        <a:cubicBezTo>
                          <a:pt x="1350962" y="1724025"/>
                          <a:pt x="1899443" y="1776412"/>
                          <a:pt x="2447925" y="1828800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cxnSp>
            <p:nvCxnSpPr>
              <p:cNvPr id="14" name="מחבר ישר 22">
                <a:extLst>
                  <a:ext uri="{FF2B5EF4-FFF2-40B4-BE49-F238E27FC236}">
                    <a16:creationId xmlns:a16="http://schemas.microsoft.com/office/drawing/2014/main" id="{C1D0196E-A8C7-4CDD-B68E-D75F9DC623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1719" y="4804697"/>
                <a:ext cx="2296911" cy="1497447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F4A1317-2561-41CB-80FD-14EDB1FE55D2}"/>
                      </a:ext>
                    </a:extLst>
                  </p:cNvPr>
                  <p:cNvSpPr txBox="1"/>
                  <p:nvPr/>
                </p:nvSpPr>
                <p:spPr>
                  <a:xfrm>
                    <a:off x="3220957" y="4666197"/>
                    <a:ext cx="244669" cy="24679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B7EA29C5-C7FD-4D45-8C67-3AA8D1D8D9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0957" y="4666197"/>
                    <a:ext cx="244669" cy="24679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5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88FF5143-E246-461D-8F2C-40974956356B}"/>
                      </a:ext>
                    </a:extLst>
                  </p:cNvPr>
                  <p:cNvSpPr txBox="1"/>
                  <p:nvPr/>
                </p:nvSpPr>
                <p:spPr>
                  <a:xfrm>
                    <a:off x="3265386" y="5877538"/>
                    <a:ext cx="244669" cy="24679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3FA0EA81-F7A3-4BCD-9C01-7327543B82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65386" y="5877538"/>
                    <a:ext cx="244669" cy="24679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8750" t="-4444" r="-833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A9F7175D-3A6F-4A36-93FF-3AFF7232279F}"/>
                      </a:ext>
                    </a:extLst>
                  </p:cNvPr>
                  <p:cNvSpPr txBox="1"/>
                  <p:nvPr/>
                </p:nvSpPr>
                <p:spPr>
                  <a:xfrm>
                    <a:off x="3592927" y="6178747"/>
                    <a:ext cx="151522" cy="2467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E1D9EBBA-58C3-4FAB-9B1B-B98825473E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2927" y="6178747"/>
                    <a:ext cx="151522" cy="24679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0000" r="-26667" b="-6522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1907D7D-52DE-47A3-9AED-8E8A40D0290A}"/>
                      </a:ext>
                    </a:extLst>
                  </p:cNvPr>
                  <p:cNvSpPr txBox="1"/>
                  <p:nvPr/>
                </p:nvSpPr>
                <p:spPr>
                  <a:xfrm>
                    <a:off x="795676" y="3996468"/>
                    <a:ext cx="192086" cy="2467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1907D7D-52DE-47A3-9AED-8E8A40D029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5676" y="3996468"/>
                    <a:ext cx="192086" cy="24679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AA02C5A-88D0-4EA4-ACE1-0E27772992A2}"/>
                </a:ext>
              </a:extLst>
            </p:cNvPr>
            <p:cNvSpPr/>
            <p:nvPr/>
          </p:nvSpPr>
          <p:spPr>
            <a:xfrm>
              <a:off x="5257458" y="4374604"/>
              <a:ext cx="146617" cy="1509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10F2AE-5F4C-4C5C-A870-3E840363AC56}"/>
                  </a:ext>
                </a:extLst>
              </p:cNvPr>
              <p:cNvSpPr txBox="1"/>
              <p:nvPr/>
            </p:nvSpPr>
            <p:spPr>
              <a:xfrm>
                <a:off x="7191721" y="2016808"/>
                <a:ext cx="3392852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800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10F2AE-5F4C-4C5C-A870-3E840363A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721" y="2016808"/>
                <a:ext cx="3392852" cy="6938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18FE16-F395-47C0-85DA-E8487BCD38FA}"/>
                  </a:ext>
                </a:extLst>
              </p:cNvPr>
              <p:cNvSpPr txBox="1"/>
              <p:nvPr/>
            </p:nvSpPr>
            <p:spPr>
              <a:xfrm>
                <a:off x="7191721" y="3329288"/>
                <a:ext cx="15538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18FE16-F395-47C0-85DA-E8487BCD3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721" y="3329288"/>
                <a:ext cx="1553823" cy="369332"/>
              </a:xfrm>
              <a:prstGeom prst="rect">
                <a:avLst/>
              </a:prstGeom>
              <a:blipFill>
                <a:blip r:embed="rId15"/>
                <a:stretch>
                  <a:fillRect l="-1961" r="-3922" b="-98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D6C84-F9C1-4606-A4A1-6FAF737C3205}"/>
                  </a:ext>
                </a:extLst>
              </p:cNvPr>
              <p:cNvSpPr txBox="1"/>
              <p:nvPr/>
            </p:nvSpPr>
            <p:spPr>
              <a:xfrm>
                <a:off x="7191721" y="4132590"/>
                <a:ext cx="10616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D6C84-F9C1-4606-A4A1-6FAF737C3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721" y="4132590"/>
                <a:ext cx="1061636" cy="369332"/>
              </a:xfrm>
              <a:prstGeom prst="rect">
                <a:avLst/>
              </a:prstGeom>
              <a:blipFill>
                <a:blip r:embed="rId16"/>
                <a:stretch>
                  <a:fillRect l="-2874" r="-5747" b="-819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202289-FF2D-41DB-9F27-D200B370312E}"/>
                  </a:ext>
                </a:extLst>
              </p:cNvPr>
              <p:cNvSpPr txBox="1"/>
              <p:nvPr/>
            </p:nvSpPr>
            <p:spPr>
              <a:xfrm>
                <a:off x="9093022" y="4115612"/>
                <a:ext cx="8248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202289-FF2D-41DB-9F27-D200B3703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022" y="4115612"/>
                <a:ext cx="824841" cy="369332"/>
              </a:xfrm>
              <a:prstGeom prst="rect">
                <a:avLst/>
              </a:prstGeom>
              <a:blipFill>
                <a:blip r:embed="rId17"/>
                <a:stretch>
                  <a:fillRect l="-8148" r="-7407" b="-98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86DFC55-F0DB-443E-A6B8-040934373D1B}"/>
                  </a:ext>
                </a:extLst>
              </p:cNvPr>
              <p:cNvSpPr txBox="1"/>
              <p:nvPr/>
            </p:nvSpPr>
            <p:spPr>
              <a:xfrm>
                <a:off x="30177" y="4574819"/>
                <a:ext cx="798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86DFC55-F0DB-443E-A6B8-040934373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7" y="4574819"/>
                <a:ext cx="798616" cy="276999"/>
              </a:xfrm>
              <a:prstGeom prst="rect">
                <a:avLst/>
              </a:prstGeom>
              <a:blipFill>
                <a:blip r:embed="rId18"/>
                <a:stretch>
                  <a:fillRect l="-3053" r="-5344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47455D2-90A9-4B53-95AE-9191DDB83141}"/>
                  </a:ext>
                </a:extLst>
              </p:cNvPr>
              <p:cNvSpPr txBox="1"/>
              <p:nvPr/>
            </p:nvSpPr>
            <p:spPr>
              <a:xfrm>
                <a:off x="2483325" y="5940552"/>
                <a:ext cx="6219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47455D2-90A9-4B53-95AE-9191DDB83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325" y="5940552"/>
                <a:ext cx="621901" cy="276999"/>
              </a:xfrm>
              <a:prstGeom prst="rect">
                <a:avLst/>
              </a:prstGeom>
              <a:blipFill>
                <a:blip r:embed="rId19"/>
                <a:stretch>
                  <a:fillRect l="-6863" r="-7843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663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BB1D25-E322-421D-8AD7-AB6406D5EEE4}"/>
                  </a:ext>
                </a:extLst>
              </p:cNvPr>
              <p:cNvSpPr txBox="1"/>
              <p:nvPr/>
            </p:nvSpPr>
            <p:spPr>
              <a:xfrm>
                <a:off x="3040823" y="447128"/>
                <a:ext cx="193155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800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BB1D25-E322-421D-8AD7-AB6406D5E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823" y="447128"/>
                <a:ext cx="1931554" cy="7411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770B7449-EEE3-4CB5-978E-FF9BAB49D48E}"/>
              </a:ext>
            </a:extLst>
          </p:cNvPr>
          <p:cNvSpPr/>
          <p:nvPr/>
        </p:nvSpPr>
        <p:spPr>
          <a:xfrm rot="16200000">
            <a:off x="5513033" y="480326"/>
            <a:ext cx="230819" cy="6747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0BADCA-2776-4DBC-86F6-90E3216C31E3}"/>
                  </a:ext>
                </a:extLst>
              </p:cNvPr>
              <p:cNvSpPr txBox="1"/>
              <p:nvPr/>
            </p:nvSpPr>
            <p:spPr>
              <a:xfrm>
                <a:off x="6191579" y="447127"/>
                <a:ext cx="1319144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800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0BADCA-2776-4DBC-86F6-90E3216C3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579" y="447127"/>
                <a:ext cx="1319144" cy="693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4DBBA-3D90-426E-9096-7CADE513E4A6}"/>
                  </a:ext>
                </a:extLst>
              </p:cNvPr>
              <p:cNvSpPr txBox="1"/>
              <p:nvPr/>
            </p:nvSpPr>
            <p:spPr>
              <a:xfrm>
                <a:off x="5222490" y="933087"/>
                <a:ext cx="6420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4DBBA-3D90-426E-9096-7CADE513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490" y="933087"/>
                <a:ext cx="642035" cy="276999"/>
              </a:xfrm>
              <a:prstGeom prst="rect">
                <a:avLst/>
              </a:prstGeom>
              <a:blipFill>
                <a:blip r:embed="rId4"/>
                <a:stretch>
                  <a:fillRect l="-7619" r="-7619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9DBDC97-4843-4107-AF28-11FBD5D88DE0}"/>
              </a:ext>
            </a:extLst>
          </p:cNvPr>
          <p:cNvGrpSpPr/>
          <p:nvPr/>
        </p:nvGrpSpPr>
        <p:grpSpPr>
          <a:xfrm>
            <a:off x="742765" y="1919889"/>
            <a:ext cx="5353235" cy="4235843"/>
            <a:chOff x="3986821" y="2642742"/>
            <a:chExt cx="3523902" cy="2726381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C33943D-DA0B-462B-A795-2ADC126F6D5A}"/>
                </a:ext>
              </a:extLst>
            </p:cNvPr>
            <p:cNvCxnSpPr>
              <a:cxnSpLocks/>
            </p:cNvCxnSpPr>
            <p:nvPr/>
          </p:nvCxnSpPr>
          <p:spPr>
            <a:xfrm>
              <a:off x="5339451" y="4460603"/>
              <a:ext cx="0" cy="77390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740BEBF-0547-48E6-A5FE-7E41C151C0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7026" y="4460603"/>
              <a:ext cx="1357578" cy="1368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D4984B-40C4-4075-A4E1-63E2103757C6}"/>
                </a:ext>
              </a:extLst>
            </p:cNvPr>
            <p:cNvGrpSpPr/>
            <p:nvPr/>
          </p:nvGrpSpPr>
          <p:grpSpPr>
            <a:xfrm>
              <a:off x="3986821" y="2642742"/>
              <a:ext cx="3523902" cy="2726381"/>
              <a:chOff x="795676" y="3996468"/>
              <a:chExt cx="2948773" cy="2429071"/>
            </a:xfrm>
          </p:grpSpPr>
          <p:grpSp>
            <p:nvGrpSpPr>
              <p:cNvPr id="13" name="קבוצה 21">
                <a:extLst>
                  <a:ext uri="{FF2B5EF4-FFF2-40B4-BE49-F238E27FC236}">
                    <a16:creationId xmlns:a16="http://schemas.microsoft.com/office/drawing/2014/main" id="{3641B1C3-996B-49BB-86E4-C79B10992535}"/>
                  </a:ext>
                </a:extLst>
              </p:cNvPr>
              <p:cNvGrpSpPr/>
              <p:nvPr/>
            </p:nvGrpSpPr>
            <p:grpSpPr>
              <a:xfrm>
                <a:off x="873543" y="4269843"/>
                <a:ext cx="2663908" cy="2025890"/>
                <a:chOff x="382039" y="127001"/>
                <a:chExt cx="3970593" cy="3009901"/>
              </a:xfrm>
            </p:grpSpPr>
            <p:cxnSp>
              <p:nvCxnSpPr>
                <p:cNvPr id="19" name="מחבר חץ ישר 23">
                  <a:extLst>
                    <a:ext uri="{FF2B5EF4-FFF2-40B4-BE49-F238E27FC236}">
                      <a16:creationId xmlns:a16="http://schemas.microsoft.com/office/drawing/2014/main" id="{40AAC28C-8950-4843-B0A6-A8197CC4ED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2039" y="127001"/>
                  <a:ext cx="2" cy="30099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w="lg" len="lg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קבוצה 24">
                  <a:extLst>
                    <a:ext uri="{FF2B5EF4-FFF2-40B4-BE49-F238E27FC236}">
                      <a16:creationId xmlns:a16="http://schemas.microsoft.com/office/drawing/2014/main" id="{1683B382-FFE3-494C-96F2-6435DB251675}"/>
                    </a:ext>
                  </a:extLst>
                </p:cNvPr>
                <p:cNvGrpSpPr/>
                <p:nvPr/>
              </p:nvGrpSpPr>
              <p:grpSpPr>
                <a:xfrm>
                  <a:off x="410614" y="359154"/>
                  <a:ext cx="3942018" cy="2777748"/>
                  <a:chOff x="410614" y="359154"/>
                  <a:chExt cx="3942018" cy="2777748"/>
                </a:xfrm>
              </p:grpSpPr>
              <p:cxnSp>
                <p:nvCxnSpPr>
                  <p:cNvPr id="21" name="מחבר חץ ישר 25">
                    <a:extLst>
                      <a:ext uri="{FF2B5EF4-FFF2-40B4-BE49-F238E27FC236}">
                        <a16:creationId xmlns:a16="http://schemas.microsoft.com/office/drawing/2014/main" id="{28C5D4CF-9A69-4ACD-BF76-49E8B447E2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10614" y="3136901"/>
                    <a:ext cx="3942018" cy="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w="lg" len="lg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צורה חופשית 26">
                    <a:extLst>
                      <a:ext uri="{FF2B5EF4-FFF2-40B4-BE49-F238E27FC236}">
                        <a16:creationId xmlns:a16="http://schemas.microsoft.com/office/drawing/2014/main" id="{21D6E01A-77C3-4B31-A878-E302A38FB724}"/>
                      </a:ext>
                    </a:extLst>
                  </p:cNvPr>
                  <p:cNvSpPr/>
                  <p:nvPr/>
                </p:nvSpPr>
                <p:spPr>
                  <a:xfrm>
                    <a:off x="862384" y="359154"/>
                    <a:ext cx="3038475" cy="2362200"/>
                  </a:xfrm>
                  <a:custGeom>
                    <a:avLst/>
                    <a:gdLst>
                      <a:gd name="connsiteX0" fmla="*/ 0 w 2447925"/>
                      <a:gd name="connsiteY0" fmla="*/ 0 h 1828800"/>
                      <a:gd name="connsiteX1" fmla="*/ 942975 w 2447925"/>
                      <a:gd name="connsiteY1" fmla="*/ 1419225 h 1828800"/>
                      <a:gd name="connsiteX2" fmla="*/ 2447925 w 2447925"/>
                      <a:gd name="connsiteY2" fmla="*/ 1828800 h 1828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447925" h="1828800">
                        <a:moveTo>
                          <a:pt x="0" y="0"/>
                        </a:moveTo>
                        <a:cubicBezTo>
                          <a:pt x="267494" y="557212"/>
                          <a:pt x="534988" y="1114425"/>
                          <a:pt x="942975" y="1419225"/>
                        </a:cubicBezTo>
                        <a:cubicBezTo>
                          <a:pt x="1350962" y="1724025"/>
                          <a:pt x="1899443" y="1776412"/>
                          <a:pt x="2447925" y="1828800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cxnSp>
            <p:nvCxnSpPr>
              <p:cNvPr id="14" name="מחבר ישר 22">
                <a:extLst>
                  <a:ext uri="{FF2B5EF4-FFF2-40B4-BE49-F238E27FC236}">
                    <a16:creationId xmlns:a16="http://schemas.microsoft.com/office/drawing/2014/main" id="{C1D0196E-A8C7-4CDD-B68E-D75F9DC623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1719" y="4804697"/>
                <a:ext cx="2296911" cy="1497447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F4A1317-2561-41CB-80FD-14EDB1FE55D2}"/>
                      </a:ext>
                    </a:extLst>
                  </p:cNvPr>
                  <p:cNvSpPr txBox="1"/>
                  <p:nvPr/>
                </p:nvSpPr>
                <p:spPr>
                  <a:xfrm>
                    <a:off x="3220957" y="4666197"/>
                    <a:ext cx="244669" cy="24679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B7EA29C5-C7FD-4D45-8C67-3AA8D1D8D9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0957" y="4666197"/>
                    <a:ext cx="244669" cy="24679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5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88FF5143-E246-461D-8F2C-40974956356B}"/>
                      </a:ext>
                    </a:extLst>
                  </p:cNvPr>
                  <p:cNvSpPr txBox="1"/>
                  <p:nvPr/>
                </p:nvSpPr>
                <p:spPr>
                  <a:xfrm>
                    <a:off x="3265386" y="5877538"/>
                    <a:ext cx="244669" cy="24679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3FA0EA81-F7A3-4BCD-9C01-7327543B82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65386" y="5877538"/>
                    <a:ext cx="244669" cy="24679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8750" t="-4444" r="-833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A9F7175D-3A6F-4A36-93FF-3AFF7232279F}"/>
                      </a:ext>
                    </a:extLst>
                  </p:cNvPr>
                  <p:cNvSpPr txBox="1"/>
                  <p:nvPr/>
                </p:nvSpPr>
                <p:spPr>
                  <a:xfrm>
                    <a:off x="3592927" y="6178747"/>
                    <a:ext cx="151522" cy="2467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E1D9EBBA-58C3-4FAB-9B1B-B98825473E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2927" y="6178747"/>
                    <a:ext cx="151522" cy="24679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0000" r="-26667" b="-6522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1907D7D-52DE-47A3-9AED-8E8A40D0290A}"/>
                      </a:ext>
                    </a:extLst>
                  </p:cNvPr>
                  <p:cNvSpPr txBox="1"/>
                  <p:nvPr/>
                </p:nvSpPr>
                <p:spPr>
                  <a:xfrm>
                    <a:off x="795676" y="3996468"/>
                    <a:ext cx="192086" cy="2467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1907D7D-52DE-47A3-9AED-8E8A40D029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5676" y="3996468"/>
                    <a:ext cx="192086" cy="24679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AA02C5A-88D0-4EA4-ACE1-0E27772992A2}"/>
                </a:ext>
              </a:extLst>
            </p:cNvPr>
            <p:cNvSpPr/>
            <p:nvPr/>
          </p:nvSpPr>
          <p:spPr>
            <a:xfrm>
              <a:off x="5257458" y="4374604"/>
              <a:ext cx="146617" cy="1509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10F2AE-5F4C-4C5C-A870-3E840363AC56}"/>
                  </a:ext>
                </a:extLst>
              </p:cNvPr>
              <p:cNvSpPr txBox="1"/>
              <p:nvPr/>
            </p:nvSpPr>
            <p:spPr>
              <a:xfrm>
                <a:off x="7191721" y="2016808"/>
                <a:ext cx="3392852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800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10F2AE-5F4C-4C5C-A870-3E840363A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721" y="2016808"/>
                <a:ext cx="3392852" cy="6938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18FE16-F395-47C0-85DA-E8487BCD38FA}"/>
                  </a:ext>
                </a:extLst>
              </p:cNvPr>
              <p:cNvSpPr txBox="1"/>
              <p:nvPr/>
            </p:nvSpPr>
            <p:spPr>
              <a:xfrm>
                <a:off x="7191721" y="3329288"/>
                <a:ext cx="15538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18FE16-F395-47C0-85DA-E8487BCD3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721" y="3329288"/>
                <a:ext cx="1553823" cy="369332"/>
              </a:xfrm>
              <a:prstGeom prst="rect">
                <a:avLst/>
              </a:prstGeom>
              <a:blipFill>
                <a:blip r:embed="rId15"/>
                <a:stretch>
                  <a:fillRect l="-1961" r="-3922" b="-98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D6C84-F9C1-4606-A4A1-6FAF737C3205}"/>
                  </a:ext>
                </a:extLst>
              </p:cNvPr>
              <p:cNvSpPr txBox="1"/>
              <p:nvPr/>
            </p:nvSpPr>
            <p:spPr>
              <a:xfrm>
                <a:off x="7191721" y="4132590"/>
                <a:ext cx="10616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D6C84-F9C1-4606-A4A1-6FAF737C3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721" y="4132590"/>
                <a:ext cx="1061636" cy="369332"/>
              </a:xfrm>
              <a:prstGeom prst="rect">
                <a:avLst/>
              </a:prstGeom>
              <a:blipFill>
                <a:blip r:embed="rId16"/>
                <a:stretch>
                  <a:fillRect l="-2874" r="-5747" b="-819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202289-FF2D-41DB-9F27-D200B370312E}"/>
                  </a:ext>
                </a:extLst>
              </p:cNvPr>
              <p:cNvSpPr txBox="1"/>
              <p:nvPr/>
            </p:nvSpPr>
            <p:spPr>
              <a:xfrm>
                <a:off x="9093022" y="4115612"/>
                <a:ext cx="8248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202289-FF2D-41DB-9F27-D200B3703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022" y="4115612"/>
                <a:ext cx="824841" cy="369332"/>
              </a:xfrm>
              <a:prstGeom prst="rect">
                <a:avLst/>
              </a:prstGeom>
              <a:blipFill>
                <a:blip r:embed="rId17"/>
                <a:stretch>
                  <a:fillRect l="-8148" r="-7407" b="-98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86DFC55-F0DB-443E-A6B8-040934373D1B}"/>
                  </a:ext>
                </a:extLst>
              </p:cNvPr>
              <p:cNvSpPr txBox="1"/>
              <p:nvPr/>
            </p:nvSpPr>
            <p:spPr>
              <a:xfrm>
                <a:off x="30177" y="4574819"/>
                <a:ext cx="798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86DFC55-F0DB-443E-A6B8-040934373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7" y="4574819"/>
                <a:ext cx="798616" cy="276999"/>
              </a:xfrm>
              <a:prstGeom prst="rect">
                <a:avLst/>
              </a:prstGeom>
              <a:blipFill>
                <a:blip r:embed="rId18"/>
                <a:stretch>
                  <a:fillRect l="-3053" r="-5344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47455D2-90A9-4B53-95AE-9191DDB83141}"/>
                  </a:ext>
                </a:extLst>
              </p:cNvPr>
              <p:cNvSpPr txBox="1"/>
              <p:nvPr/>
            </p:nvSpPr>
            <p:spPr>
              <a:xfrm>
                <a:off x="2483325" y="5940552"/>
                <a:ext cx="6219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47455D2-90A9-4B53-95AE-9191DDB83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325" y="5940552"/>
                <a:ext cx="621901" cy="276999"/>
              </a:xfrm>
              <a:prstGeom prst="rect">
                <a:avLst/>
              </a:prstGeom>
              <a:blipFill>
                <a:blip r:embed="rId19"/>
                <a:stretch>
                  <a:fillRect l="-6863" r="-7843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A8521BE-E31D-4239-BE04-00C4D18931BF}"/>
                  </a:ext>
                </a:extLst>
              </p:cNvPr>
              <p:cNvSpPr txBox="1"/>
              <p:nvPr/>
            </p:nvSpPr>
            <p:spPr>
              <a:xfrm>
                <a:off x="7230003" y="5180357"/>
                <a:ext cx="3900683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A8521BE-E31D-4239-BE04-00C4D1893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003" y="5180357"/>
                <a:ext cx="3900683" cy="7411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110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BB1D25-E322-421D-8AD7-AB6406D5EEE4}"/>
                  </a:ext>
                </a:extLst>
              </p:cNvPr>
              <p:cNvSpPr txBox="1"/>
              <p:nvPr/>
            </p:nvSpPr>
            <p:spPr>
              <a:xfrm>
                <a:off x="3040823" y="447128"/>
                <a:ext cx="193155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800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BB1D25-E322-421D-8AD7-AB6406D5E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823" y="447128"/>
                <a:ext cx="1931554" cy="7411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770B7449-EEE3-4CB5-978E-FF9BAB49D48E}"/>
              </a:ext>
            </a:extLst>
          </p:cNvPr>
          <p:cNvSpPr/>
          <p:nvPr/>
        </p:nvSpPr>
        <p:spPr>
          <a:xfrm rot="16200000">
            <a:off x="5513033" y="480326"/>
            <a:ext cx="230819" cy="6747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0BADCA-2776-4DBC-86F6-90E3216C31E3}"/>
                  </a:ext>
                </a:extLst>
              </p:cNvPr>
              <p:cNvSpPr txBox="1"/>
              <p:nvPr/>
            </p:nvSpPr>
            <p:spPr>
              <a:xfrm>
                <a:off x="6191579" y="447127"/>
                <a:ext cx="1551579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0BADCA-2776-4DBC-86F6-90E3216C3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579" y="447127"/>
                <a:ext cx="1551579" cy="693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4DBBA-3D90-426E-9096-7CADE513E4A6}"/>
                  </a:ext>
                </a:extLst>
              </p:cNvPr>
              <p:cNvSpPr txBox="1"/>
              <p:nvPr/>
            </p:nvSpPr>
            <p:spPr>
              <a:xfrm>
                <a:off x="5222490" y="933087"/>
                <a:ext cx="6420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4DBBA-3D90-426E-9096-7CADE513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490" y="933087"/>
                <a:ext cx="642035" cy="276999"/>
              </a:xfrm>
              <a:prstGeom prst="rect">
                <a:avLst/>
              </a:prstGeom>
              <a:blipFill>
                <a:blip r:embed="rId4"/>
                <a:stretch>
                  <a:fillRect l="-7619" r="-7619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9DBDC97-4843-4107-AF28-11FBD5D88DE0}"/>
              </a:ext>
            </a:extLst>
          </p:cNvPr>
          <p:cNvGrpSpPr/>
          <p:nvPr/>
        </p:nvGrpSpPr>
        <p:grpSpPr>
          <a:xfrm>
            <a:off x="742765" y="1919889"/>
            <a:ext cx="5353235" cy="4235843"/>
            <a:chOff x="3986821" y="2642742"/>
            <a:chExt cx="3523902" cy="2726381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C33943D-DA0B-462B-A795-2ADC126F6D5A}"/>
                </a:ext>
              </a:extLst>
            </p:cNvPr>
            <p:cNvCxnSpPr>
              <a:cxnSpLocks/>
            </p:cNvCxnSpPr>
            <p:nvPr/>
          </p:nvCxnSpPr>
          <p:spPr>
            <a:xfrm>
              <a:off x="5339451" y="4460603"/>
              <a:ext cx="0" cy="77390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740BEBF-0547-48E6-A5FE-7E41C151C0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7026" y="4460603"/>
              <a:ext cx="1357578" cy="1368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D4984B-40C4-4075-A4E1-63E2103757C6}"/>
                </a:ext>
              </a:extLst>
            </p:cNvPr>
            <p:cNvGrpSpPr/>
            <p:nvPr/>
          </p:nvGrpSpPr>
          <p:grpSpPr>
            <a:xfrm>
              <a:off x="3986821" y="2642742"/>
              <a:ext cx="3523902" cy="2726381"/>
              <a:chOff x="795676" y="3996468"/>
              <a:chExt cx="2948773" cy="2429071"/>
            </a:xfrm>
          </p:grpSpPr>
          <p:grpSp>
            <p:nvGrpSpPr>
              <p:cNvPr id="13" name="קבוצה 21">
                <a:extLst>
                  <a:ext uri="{FF2B5EF4-FFF2-40B4-BE49-F238E27FC236}">
                    <a16:creationId xmlns:a16="http://schemas.microsoft.com/office/drawing/2014/main" id="{3641B1C3-996B-49BB-86E4-C79B10992535}"/>
                  </a:ext>
                </a:extLst>
              </p:cNvPr>
              <p:cNvGrpSpPr/>
              <p:nvPr/>
            </p:nvGrpSpPr>
            <p:grpSpPr>
              <a:xfrm>
                <a:off x="873543" y="4269843"/>
                <a:ext cx="2663908" cy="2025890"/>
                <a:chOff x="382039" y="127001"/>
                <a:chExt cx="3970593" cy="3009901"/>
              </a:xfrm>
            </p:grpSpPr>
            <p:cxnSp>
              <p:nvCxnSpPr>
                <p:cNvPr id="19" name="מחבר חץ ישר 23">
                  <a:extLst>
                    <a:ext uri="{FF2B5EF4-FFF2-40B4-BE49-F238E27FC236}">
                      <a16:creationId xmlns:a16="http://schemas.microsoft.com/office/drawing/2014/main" id="{40AAC28C-8950-4843-B0A6-A8197CC4ED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2039" y="127001"/>
                  <a:ext cx="2" cy="30099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w="lg" len="lg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קבוצה 24">
                  <a:extLst>
                    <a:ext uri="{FF2B5EF4-FFF2-40B4-BE49-F238E27FC236}">
                      <a16:creationId xmlns:a16="http://schemas.microsoft.com/office/drawing/2014/main" id="{1683B382-FFE3-494C-96F2-6435DB251675}"/>
                    </a:ext>
                  </a:extLst>
                </p:cNvPr>
                <p:cNvGrpSpPr/>
                <p:nvPr/>
              </p:nvGrpSpPr>
              <p:grpSpPr>
                <a:xfrm>
                  <a:off x="410614" y="359154"/>
                  <a:ext cx="3942018" cy="2777748"/>
                  <a:chOff x="410614" y="359154"/>
                  <a:chExt cx="3942018" cy="2777748"/>
                </a:xfrm>
              </p:grpSpPr>
              <p:cxnSp>
                <p:nvCxnSpPr>
                  <p:cNvPr id="21" name="מחבר חץ ישר 25">
                    <a:extLst>
                      <a:ext uri="{FF2B5EF4-FFF2-40B4-BE49-F238E27FC236}">
                        <a16:creationId xmlns:a16="http://schemas.microsoft.com/office/drawing/2014/main" id="{28C5D4CF-9A69-4ACD-BF76-49E8B447E2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10614" y="3136901"/>
                    <a:ext cx="3942018" cy="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w="lg" len="lg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צורה חופשית 26">
                    <a:extLst>
                      <a:ext uri="{FF2B5EF4-FFF2-40B4-BE49-F238E27FC236}">
                        <a16:creationId xmlns:a16="http://schemas.microsoft.com/office/drawing/2014/main" id="{21D6E01A-77C3-4B31-A878-E302A38FB724}"/>
                      </a:ext>
                    </a:extLst>
                  </p:cNvPr>
                  <p:cNvSpPr/>
                  <p:nvPr/>
                </p:nvSpPr>
                <p:spPr>
                  <a:xfrm>
                    <a:off x="862384" y="359154"/>
                    <a:ext cx="3038475" cy="2362200"/>
                  </a:xfrm>
                  <a:custGeom>
                    <a:avLst/>
                    <a:gdLst>
                      <a:gd name="connsiteX0" fmla="*/ 0 w 2447925"/>
                      <a:gd name="connsiteY0" fmla="*/ 0 h 1828800"/>
                      <a:gd name="connsiteX1" fmla="*/ 942975 w 2447925"/>
                      <a:gd name="connsiteY1" fmla="*/ 1419225 h 1828800"/>
                      <a:gd name="connsiteX2" fmla="*/ 2447925 w 2447925"/>
                      <a:gd name="connsiteY2" fmla="*/ 1828800 h 1828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447925" h="1828800">
                        <a:moveTo>
                          <a:pt x="0" y="0"/>
                        </a:moveTo>
                        <a:cubicBezTo>
                          <a:pt x="267494" y="557212"/>
                          <a:pt x="534988" y="1114425"/>
                          <a:pt x="942975" y="1419225"/>
                        </a:cubicBezTo>
                        <a:cubicBezTo>
                          <a:pt x="1350962" y="1724025"/>
                          <a:pt x="1899443" y="1776412"/>
                          <a:pt x="2447925" y="1828800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cxnSp>
            <p:nvCxnSpPr>
              <p:cNvPr id="14" name="מחבר ישר 22">
                <a:extLst>
                  <a:ext uri="{FF2B5EF4-FFF2-40B4-BE49-F238E27FC236}">
                    <a16:creationId xmlns:a16="http://schemas.microsoft.com/office/drawing/2014/main" id="{C1D0196E-A8C7-4CDD-B68E-D75F9DC623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1719" y="4804697"/>
                <a:ext cx="2296911" cy="1497447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F4A1317-2561-41CB-80FD-14EDB1FE55D2}"/>
                      </a:ext>
                    </a:extLst>
                  </p:cNvPr>
                  <p:cNvSpPr txBox="1"/>
                  <p:nvPr/>
                </p:nvSpPr>
                <p:spPr>
                  <a:xfrm>
                    <a:off x="3220957" y="4666197"/>
                    <a:ext cx="244669" cy="24679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B7EA29C5-C7FD-4D45-8C67-3AA8D1D8D9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0957" y="4666197"/>
                    <a:ext cx="244669" cy="24679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5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88FF5143-E246-461D-8F2C-40974956356B}"/>
                      </a:ext>
                    </a:extLst>
                  </p:cNvPr>
                  <p:cNvSpPr txBox="1"/>
                  <p:nvPr/>
                </p:nvSpPr>
                <p:spPr>
                  <a:xfrm>
                    <a:off x="3265386" y="5877538"/>
                    <a:ext cx="244669" cy="24679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3FA0EA81-F7A3-4BCD-9C01-7327543B82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65386" y="5877538"/>
                    <a:ext cx="244669" cy="24679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8750" t="-4444" r="-833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A9F7175D-3A6F-4A36-93FF-3AFF7232279F}"/>
                      </a:ext>
                    </a:extLst>
                  </p:cNvPr>
                  <p:cNvSpPr txBox="1"/>
                  <p:nvPr/>
                </p:nvSpPr>
                <p:spPr>
                  <a:xfrm>
                    <a:off x="3592927" y="6178747"/>
                    <a:ext cx="151522" cy="2467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E1D9EBBA-58C3-4FAB-9B1B-B98825473E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2927" y="6178747"/>
                    <a:ext cx="151522" cy="24679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0000" r="-26667" b="-6522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1907D7D-52DE-47A3-9AED-8E8A40D0290A}"/>
                      </a:ext>
                    </a:extLst>
                  </p:cNvPr>
                  <p:cNvSpPr txBox="1"/>
                  <p:nvPr/>
                </p:nvSpPr>
                <p:spPr>
                  <a:xfrm>
                    <a:off x="795676" y="3996468"/>
                    <a:ext cx="192086" cy="2467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1907D7D-52DE-47A3-9AED-8E8A40D029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5676" y="3996468"/>
                    <a:ext cx="192086" cy="24679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AA02C5A-88D0-4EA4-ACE1-0E27772992A2}"/>
                </a:ext>
              </a:extLst>
            </p:cNvPr>
            <p:cNvSpPr/>
            <p:nvPr/>
          </p:nvSpPr>
          <p:spPr>
            <a:xfrm>
              <a:off x="5257458" y="4374604"/>
              <a:ext cx="146617" cy="1509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C65EB6-2860-43E3-B28E-5A13C4E4CF1A}"/>
                  </a:ext>
                </a:extLst>
              </p:cNvPr>
              <p:cNvSpPr txBox="1"/>
              <p:nvPr/>
            </p:nvSpPr>
            <p:spPr>
              <a:xfrm>
                <a:off x="30177" y="4574819"/>
                <a:ext cx="798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C65EB6-2860-43E3-B28E-5A13C4E4C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7" y="4574819"/>
                <a:ext cx="798616" cy="276999"/>
              </a:xfrm>
              <a:prstGeom prst="rect">
                <a:avLst/>
              </a:prstGeom>
              <a:blipFill>
                <a:blip r:embed="rId14"/>
                <a:stretch>
                  <a:fillRect l="-3053" r="-5344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456CAE-8974-4C0C-9087-A9A4C5BC2A48}"/>
                  </a:ext>
                </a:extLst>
              </p:cNvPr>
              <p:cNvSpPr txBox="1"/>
              <p:nvPr/>
            </p:nvSpPr>
            <p:spPr>
              <a:xfrm>
                <a:off x="2483325" y="5940552"/>
                <a:ext cx="6219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456CAE-8974-4C0C-9087-A9A4C5BC2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325" y="5940552"/>
                <a:ext cx="621901" cy="276999"/>
              </a:xfrm>
              <a:prstGeom prst="rect">
                <a:avLst/>
              </a:prstGeom>
              <a:blipFill>
                <a:blip r:embed="rId15"/>
                <a:stretch>
                  <a:fillRect l="-6863" r="-7843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צורה חופשית 26">
            <a:extLst>
              <a:ext uri="{FF2B5EF4-FFF2-40B4-BE49-F238E27FC236}">
                <a16:creationId xmlns:a16="http://schemas.microsoft.com/office/drawing/2014/main" id="{0E4C09CF-A0E5-4BF6-8B80-159EAAD82454}"/>
              </a:ext>
            </a:extLst>
          </p:cNvPr>
          <p:cNvSpPr/>
          <p:nvPr/>
        </p:nvSpPr>
        <p:spPr>
          <a:xfrm>
            <a:off x="1889032" y="2128674"/>
            <a:ext cx="3700790" cy="2772553"/>
          </a:xfrm>
          <a:custGeom>
            <a:avLst/>
            <a:gdLst>
              <a:gd name="connsiteX0" fmla="*/ 0 w 2447925"/>
              <a:gd name="connsiteY0" fmla="*/ 0 h 1828800"/>
              <a:gd name="connsiteX1" fmla="*/ 942975 w 2447925"/>
              <a:gd name="connsiteY1" fmla="*/ 1419225 h 1828800"/>
              <a:gd name="connsiteX2" fmla="*/ 2447925 w 2447925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925" h="1828800">
                <a:moveTo>
                  <a:pt x="0" y="0"/>
                </a:moveTo>
                <a:cubicBezTo>
                  <a:pt x="267494" y="557212"/>
                  <a:pt x="534988" y="1114425"/>
                  <a:pt x="942975" y="1419225"/>
                </a:cubicBezTo>
                <a:cubicBezTo>
                  <a:pt x="1350962" y="1724025"/>
                  <a:pt x="1899443" y="1776412"/>
                  <a:pt x="2447925" y="182880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9B611F-B1CE-4CB9-B867-3ECEE432A097}"/>
                  </a:ext>
                </a:extLst>
              </p:cNvPr>
              <p:cNvSpPr txBox="1"/>
              <p:nvPr/>
            </p:nvSpPr>
            <p:spPr>
              <a:xfrm>
                <a:off x="5646161" y="4659709"/>
                <a:ext cx="444175" cy="4303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9B611F-B1CE-4CB9-B867-3ECEE432A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61" y="4659709"/>
                <a:ext cx="444175" cy="430359"/>
              </a:xfrm>
              <a:prstGeom prst="rect">
                <a:avLst/>
              </a:prstGeom>
              <a:blipFill>
                <a:blip r:embed="rId16"/>
                <a:stretch>
                  <a:fillRect t="-281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0C2833-A46F-4DE4-BBF2-A3DE5C76860D}"/>
              </a:ext>
            </a:extLst>
          </p:cNvPr>
          <p:cNvCxnSpPr>
            <a:cxnSpLocks/>
          </p:cNvCxnSpPr>
          <p:nvPr/>
        </p:nvCxnSpPr>
        <p:spPr>
          <a:xfrm>
            <a:off x="3477160" y="4355057"/>
            <a:ext cx="0" cy="158549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E5D8673-3035-4782-87DF-C02B98AF155F}"/>
              </a:ext>
            </a:extLst>
          </p:cNvPr>
          <p:cNvCxnSpPr>
            <a:cxnSpLocks/>
          </p:cNvCxnSpPr>
          <p:nvPr/>
        </p:nvCxnSpPr>
        <p:spPr>
          <a:xfrm flipH="1">
            <a:off x="884126" y="4355057"/>
            <a:ext cx="2631245" cy="1061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A6B2F96-60D7-4D5C-9A38-B61F0E435F2C}"/>
              </a:ext>
            </a:extLst>
          </p:cNvPr>
          <p:cNvSpPr/>
          <p:nvPr/>
        </p:nvSpPr>
        <p:spPr>
          <a:xfrm>
            <a:off x="3352603" y="4221444"/>
            <a:ext cx="222729" cy="23447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1819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BB1D25-E322-421D-8AD7-AB6406D5EEE4}"/>
                  </a:ext>
                </a:extLst>
              </p:cNvPr>
              <p:cNvSpPr txBox="1"/>
              <p:nvPr/>
            </p:nvSpPr>
            <p:spPr>
              <a:xfrm>
                <a:off x="3040823" y="447128"/>
                <a:ext cx="193155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800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BB1D25-E322-421D-8AD7-AB6406D5E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823" y="447128"/>
                <a:ext cx="1931554" cy="7411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770B7449-EEE3-4CB5-978E-FF9BAB49D48E}"/>
              </a:ext>
            </a:extLst>
          </p:cNvPr>
          <p:cNvSpPr/>
          <p:nvPr/>
        </p:nvSpPr>
        <p:spPr>
          <a:xfrm rot="16200000">
            <a:off x="5513033" y="480326"/>
            <a:ext cx="230819" cy="6747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0BADCA-2776-4DBC-86F6-90E3216C31E3}"/>
                  </a:ext>
                </a:extLst>
              </p:cNvPr>
              <p:cNvSpPr txBox="1"/>
              <p:nvPr/>
            </p:nvSpPr>
            <p:spPr>
              <a:xfrm>
                <a:off x="6191579" y="447127"/>
                <a:ext cx="1551579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0BADCA-2776-4DBC-86F6-90E3216C3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579" y="447127"/>
                <a:ext cx="1551579" cy="693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4DBBA-3D90-426E-9096-7CADE513E4A6}"/>
                  </a:ext>
                </a:extLst>
              </p:cNvPr>
              <p:cNvSpPr txBox="1"/>
              <p:nvPr/>
            </p:nvSpPr>
            <p:spPr>
              <a:xfrm>
                <a:off x="5222490" y="933087"/>
                <a:ext cx="6420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4DBBA-3D90-426E-9096-7CADE513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490" y="933087"/>
                <a:ext cx="642035" cy="276999"/>
              </a:xfrm>
              <a:prstGeom prst="rect">
                <a:avLst/>
              </a:prstGeom>
              <a:blipFill>
                <a:blip r:embed="rId4"/>
                <a:stretch>
                  <a:fillRect l="-7619" r="-7619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9DBDC97-4843-4107-AF28-11FBD5D88DE0}"/>
              </a:ext>
            </a:extLst>
          </p:cNvPr>
          <p:cNvGrpSpPr/>
          <p:nvPr/>
        </p:nvGrpSpPr>
        <p:grpSpPr>
          <a:xfrm>
            <a:off x="742765" y="1919889"/>
            <a:ext cx="5353235" cy="4235843"/>
            <a:chOff x="3986821" y="2642742"/>
            <a:chExt cx="3523902" cy="2726381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C33943D-DA0B-462B-A795-2ADC126F6D5A}"/>
                </a:ext>
              </a:extLst>
            </p:cNvPr>
            <p:cNvCxnSpPr>
              <a:cxnSpLocks/>
            </p:cNvCxnSpPr>
            <p:nvPr/>
          </p:nvCxnSpPr>
          <p:spPr>
            <a:xfrm>
              <a:off x="5339451" y="4460603"/>
              <a:ext cx="0" cy="77390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740BEBF-0547-48E6-A5FE-7E41C151C0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7026" y="4460603"/>
              <a:ext cx="1357578" cy="1368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D4984B-40C4-4075-A4E1-63E2103757C6}"/>
                </a:ext>
              </a:extLst>
            </p:cNvPr>
            <p:cNvGrpSpPr/>
            <p:nvPr/>
          </p:nvGrpSpPr>
          <p:grpSpPr>
            <a:xfrm>
              <a:off x="3986821" y="2642742"/>
              <a:ext cx="3523902" cy="2726381"/>
              <a:chOff x="795676" y="3996468"/>
              <a:chExt cx="2948773" cy="2429071"/>
            </a:xfrm>
          </p:grpSpPr>
          <p:grpSp>
            <p:nvGrpSpPr>
              <p:cNvPr id="13" name="קבוצה 21">
                <a:extLst>
                  <a:ext uri="{FF2B5EF4-FFF2-40B4-BE49-F238E27FC236}">
                    <a16:creationId xmlns:a16="http://schemas.microsoft.com/office/drawing/2014/main" id="{3641B1C3-996B-49BB-86E4-C79B10992535}"/>
                  </a:ext>
                </a:extLst>
              </p:cNvPr>
              <p:cNvGrpSpPr/>
              <p:nvPr/>
            </p:nvGrpSpPr>
            <p:grpSpPr>
              <a:xfrm>
                <a:off x="873543" y="4269843"/>
                <a:ext cx="2663908" cy="2025890"/>
                <a:chOff x="382039" y="127001"/>
                <a:chExt cx="3970593" cy="3009901"/>
              </a:xfrm>
            </p:grpSpPr>
            <p:cxnSp>
              <p:nvCxnSpPr>
                <p:cNvPr id="19" name="מחבר חץ ישר 23">
                  <a:extLst>
                    <a:ext uri="{FF2B5EF4-FFF2-40B4-BE49-F238E27FC236}">
                      <a16:creationId xmlns:a16="http://schemas.microsoft.com/office/drawing/2014/main" id="{40AAC28C-8950-4843-B0A6-A8197CC4ED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2039" y="127001"/>
                  <a:ext cx="2" cy="30099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w="lg" len="lg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קבוצה 24">
                  <a:extLst>
                    <a:ext uri="{FF2B5EF4-FFF2-40B4-BE49-F238E27FC236}">
                      <a16:creationId xmlns:a16="http://schemas.microsoft.com/office/drawing/2014/main" id="{1683B382-FFE3-494C-96F2-6435DB251675}"/>
                    </a:ext>
                  </a:extLst>
                </p:cNvPr>
                <p:cNvGrpSpPr/>
                <p:nvPr/>
              </p:nvGrpSpPr>
              <p:grpSpPr>
                <a:xfrm>
                  <a:off x="410614" y="359154"/>
                  <a:ext cx="3942018" cy="2777748"/>
                  <a:chOff x="410614" y="359154"/>
                  <a:chExt cx="3942018" cy="2777748"/>
                </a:xfrm>
              </p:grpSpPr>
              <p:cxnSp>
                <p:nvCxnSpPr>
                  <p:cNvPr id="21" name="מחבר חץ ישר 25">
                    <a:extLst>
                      <a:ext uri="{FF2B5EF4-FFF2-40B4-BE49-F238E27FC236}">
                        <a16:creationId xmlns:a16="http://schemas.microsoft.com/office/drawing/2014/main" id="{28C5D4CF-9A69-4ACD-BF76-49E8B447E2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10614" y="3136901"/>
                    <a:ext cx="3942018" cy="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w="lg" len="lg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צורה חופשית 26">
                    <a:extLst>
                      <a:ext uri="{FF2B5EF4-FFF2-40B4-BE49-F238E27FC236}">
                        <a16:creationId xmlns:a16="http://schemas.microsoft.com/office/drawing/2014/main" id="{21D6E01A-77C3-4B31-A878-E302A38FB724}"/>
                      </a:ext>
                    </a:extLst>
                  </p:cNvPr>
                  <p:cNvSpPr/>
                  <p:nvPr/>
                </p:nvSpPr>
                <p:spPr>
                  <a:xfrm>
                    <a:off x="862384" y="359154"/>
                    <a:ext cx="3038475" cy="2362200"/>
                  </a:xfrm>
                  <a:custGeom>
                    <a:avLst/>
                    <a:gdLst>
                      <a:gd name="connsiteX0" fmla="*/ 0 w 2447925"/>
                      <a:gd name="connsiteY0" fmla="*/ 0 h 1828800"/>
                      <a:gd name="connsiteX1" fmla="*/ 942975 w 2447925"/>
                      <a:gd name="connsiteY1" fmla="*/ 1419225 h 1828800"/>
                      <a:gd name="connsiteX2" fmla="*/ 2447925 w 2447925"/>
                      <a:gd name="connsiteY2" fmla="*/ 1828800 h 1828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447925" h="1828800">
                        <a:moveTo>
                          <a:pt x="0" y="0"/>
                        </a:moveTo>
                        <a:cubicBezTo>
                          <a:pt x="267494" y="557212"/>
                          <a:pt x="534988" y="1114425"/>
                          <a:pt x="942975" y="1419225"/>
                        </a:cubicBezTo>
                        <a:cubicBezTo>
                          <a:pt x="1350962" y="1724025"/>
                          <a:pt x="1899443" y="1776412"/>
                          <a:pt x="2447925" y="1828800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cxnSp>
            <p:nvCxnSpPr>
              <p:cNvPr id="14" name="מחבר ישר 22">
                <a:extLst>
                  <a:ext uri="{FF2B5EF4-FFF2-40B4-BE49-F238E27FC236}">
                    <a16:creationId xmlns:a16="http://schemas.microsoft.com/office/drawing/2014/main" id="{C1D0196E-A8C7-4CDD-B68E-D75F9DC623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1719" y="4804697"/>
                <a:ext cx="2296911" cy="1497447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F4A1317-2561-41CB-80FD-14EDB1FE55D2}"/>
                      </a:ext>
                    </a:extLst>
                  </p:cNvPr>
                  <p:cNvSpPr txBox="1"/>
                  <p:nvPr/>
                </p:nvSpPr>
                <p:spPr>
                  <a:xfrm>
                    <a:off x="3220957" y="4666197"/>
                    <a:ext cx="244669" cy="24679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B7EA29C5-C7FD-4D45-8C67-3AA8D1D8D9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0957" y="4666197"/>
                    <a:ext cx="244669" cy="24679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5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88FF5143-E246-461D-8F2C-40974956356B}"/>
                      </a:ext>
                    </a:extLst>
                  </p:cNvPr>
                  <p:cNvSpPr txBox="1"/>
                  <p:nvPr/>
                </p:nvSpPr>
                <p:spPr>
                  <a:xfrm>
                    <a:off x="3265386" y="5877538"/>
                    <a:ext cx="244669" cy="24679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3FA0EA81-F7A3-4BCD-9C01-7327543B82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65386" y="5877538"/>
                    <a:ext cx="244669" cy="24679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8750" t="-4444" r="-833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A9F7175D-3A6F-4A36-93FF-3AFF7232279F}"/>
                      </a:ext>
                    </a:extLst>
                  </p:cNvPr>
                  <p:cNvSpPr txBox="1"/>
                  <p:nvPr/>
                </p:nvSpPr>
                <p:spPr>
                  <a:xfrm>
                    <a:off x="3592927" y="6178747"/>
                    <a:ext cx="151522" cy="2467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E1D9EBBA-58C3-4FAB-9B1B-B98825473E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2927" y="6178747"/>
                    <a:ext cx="151522" cy="24679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0000" r="-26667" b="-6522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1907D7D-52DE-47A3-9AED-8E8A40D0290A}"/>
                      </a:ext>
                    </a:extLst>
                  </p:cNvPr>
                  <p:cNvSpPr txBox="1"/>
                  <p:nvPr/>
                </p:nvSpPr>
                <p:spPr>
                  <a:xfrm>
                    <a:off x="795676" y="3996468"/>
                    <a:ext cx="192086" cy="2467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1907D7D-52DE-47A3-9AED-8E8A40D029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5676" y="3996468"/>
                    <a:ext cx="192086" cy="24679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AA02C5A-88D0-4EA4-ACE1-0E27772992A2}"/>
                </a:ext>
              </a:extLst>
            </p:cNvPr>
            <p:cNvSpPr/>
            <p:nvPr/>
          </p:nvSpPr>
          <p:spPr>
            <a:xfrm>
              <a:off x="5257458" y="4374604"/>
              <a:ext cx="146617" cy="1509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C65EB6-2860-43E3-B28E-5A13C4E4CF1A}"/>
                  </a:ext>
                </a:extLst>
              </p:cNvPr>
              <p:cNvSpPr txBox="1"/>
              <p:nvPr/>
            </p:nvSpPr>
            <p:spPr>
              <a:xfrm>
                <a:off x="30177" y="4574819"/>
                <a:ext cx="798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C65EB6-2860-43E3-B28E-5A13C4E4C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7" y="4574819"/>
                <a:ext cx="798616" cy="276999"/>
              </a:xfrm>
              <a:prstGeom prst="rect">
                <a:avLst/>
              </a:prstGeom>
              <a:blipFill>
                <a:blip r:embed="rId14"/>
                <a:stretch>
                  <a:fillRect l="-3053" r="-5344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456CAE-8974-4C0C-9087-A9A4C5BC2A48}"/>
                  </a:ext>
                </a:extLst>
              </p:cNvPr>
              <p:cNvSpPr txBox="1"/>
              <p:nvPr/>
            </p:nvSpPr>
            <p:spPr>
              <a:xfrm>
                <a:off x="2483325" y="5940552"/>
                <a:ext cx="6219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456CAE-8974-4C0C-9087-A9A4C5BC2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325" y="5940552"/>
                <a:ext cx="621901" cy="276999"/>
              </a:xfrm>
              <a:prstGeom prst="rect">
                <a:avLst/>
              </a:prstGeom>
              <a:blipFill>
                <a:blip r:embed="rId15"/>
                <a:stretch>
                  <a:fillRect l="-6863" r="-7843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צורה חופשית 26">
            <a:extLst>
              <a:ext uri="{FF2B5EF4-FFF2-40B4-BE49-F238E27FC236}">
                <a16:creationId xmlns:a16="http://schemas.microsoft.com/office/drawing/2014/main" id="{0E4C09CF-A0E5-4BF6-8B80-159EAAD82454}"/>
              </a:ext>
            </a:extLst>
          </p:cNvPr>
          <p:cNvSpPr/>
          <p:nvPr/>
        </p:nvSpPr>
        <p:spPr>
          <a:xfrm>
            <a:off x="1889032" y="2128674"/>
            <a:ext cx="3700790" cy="2772553"/>
          </a:xfrm>
          <a:custGeom>
            <a:avLst/>
            <a:gdLst>
              <a:gd name="connsiteX0" fmla="*/ 0 w 2447925"/>
              <a:gd name="connsiteY0" fmla="*/ 0 h 1828800"/>
              <a:gd name="connsiteX1" fmla="*/ 942975 w 2447925"/>
              <a:gd name="connsiteY1" fmla="*/ 1419225 h 1828800"/>
              <a:gd name="connsiteX2" fmla="*/ 2447925 w 2447925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925" h="1828800">
                <a:moveTo>
                  <a:pt x="0" y="0"/>
                </a:moveTo>
                <a:cubicBezTo>
                  <a:pt x="267494" y="557212"/>
                  <a:pt x="534988" y="1114425"/>
                  <a:pt x="942975" y="1419225"/>
                </a:cubicBezTo>
                <a:cubicBezTo>
                  <a:pt x="1350962" y="1724025"/>
                  <a:pt x="1899443" y="1776412"/>
                  <a:pt x="2447925" y="182880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9B611F-B1CE-4CB9-B867-3ECEE432A097}"/>
                  </a:ext>
                </a:extLst>
              </p:cNvPr>
              <p:cNvSpPr txBox="1"/>
              <p:nvPr/>
            </p:nvSpPr>
            <p:spPr>
              <a:xfrm>
                <a:off x="5646161" y="4659709"/>
                <a:ext cx="444175" cy="4303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9B611F-B1CE-4CB9-B867-3ECEE432A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61" y="4659709"/>
                <a:ext cx="444175" cy="430359"/>
              </a:xfrm>
              <a:prstGeom prst="rect">
                <a:avLst/>
              </a:prstGeom>
              <a:blipFill>
                <a:blip r:embed="rId16"/>
                <a:stretch>
                  <a:fillRect t="-281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0C2833-A46F-4DE4-BBF2-A3DE5C76860D}"/>
              </a:ext>
            </a:extLst>
          </p:cNvPr>
          <p:cNvCxnSpPr>
            <a:cxnSpLocks/>
          </p:cNvCxnSpPr>
          <p:nvPr/>
        </p:nvCxnSpPr>
        <p:spPr>
          <a:xfrm>
            <a:off x="3477160" y="4355057"/>
            <a:ext cx="0" cy="158549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E5D8673-3035-4782-87DF-C02B98AF155F}"/>
              </a:ext>
            </a:extLst>
          </p:cNvPr>
          <p:cNvCxnSpPr>
            <a:cxnSpLocks/>
          </p:cNvCxnSpPr>
          <p:nvPr/>
        </p:nvCxnSpPr>
        <p:spPr>
          <a:xfrm flipH="1">
            <a:off x="884126" y="4355057"/>
            <a:ext cx="2631245" cy="1061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A6B2F96-60D7-4D5C-9A38-B61F0E435F2C}"/>
              </a:ext>
            </a:extLst>
          </p:cNvPr>
          <p:cNvSpPr/>
          <p:nvPr/>
        </p:nvSpPr>
        <p:spPr>
          <a:xfrm>
            <a:off x="3352603" y="4221444"/>
            <a:ext cx="222729" cy="23447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19717D-F2F2-4EF6-828A-D832CCD1DBDB}"/>
                  </a:ext>
                </a:extLst>
              </p:cNvPr>
              <p:cNvSpPr txBox="1"/>
              <p:nvPr/>
            </p:nvSpPr>
            <p:spPr>
              <a:xfrm>
                <a:off x="7191721" y="2016808"/>
                <a:ext cx="3625288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19717D-F2F2-4EF6-828A-D832CCD1D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721" y="2016808"/>
                <a:ext cx="3625288" cy="6938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436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BB1D25-E322-421D-8AD7-AB6406D5EEE4}"/>
                  </a:ext>
                </a:extLst>
              </p:cNvPr>
              <p:cNvSpPr txBox="1"/>
              <p:nvPr/>
            </p:nvSpPr>
            <p:spPr>
              <a:xfrm>
                <a:off x="3040823" y="447128"/>
                <a:ext cx="193155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800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BB1D25-E322-421D-8AD7-AB6406D5E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823" y="447128"/>
                <a:ext cx="1931554" cy="7411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770B7449-EEE3-4CB5-978E-FF9BAB49D48E}"/>
              </a:ext>
            </a:extLst>
          </p:cNvPr>
          <p:cNvSpPr/>
          <p:nvPr/>
        </p:nvSpPr>
        <p:spPr>
          <a:xfrm rot="16200000">
            <a:off x="5513033" y="480326"/>
            <a:ext cx="230819" cy="6747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0BADCA-2776-4DBC-86F6-90E3216C31E3}"/>
                  </a:ext>
                </a:extLst>
              </p:cNvPr>
              <p:cNvSpPr txBox="1"/>
              <p:nvPr/>
            </p:nvSpPr>
            <p:spPr>
              <a:xfrm>
                <a:off x="6191579" y="447127"/>
                <a:ext cx="1551579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0BADCA-2776-4DBC-86F6-90E3216C3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579" y="447127"/>
                <a:ext cx="1551579" cy="693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4DBBA-3D90-426E-9096-7CADE513E4A6}"/>
                  </a:ext>
                </a:extLst>
              </p:cNvPr>
              <p:cNvSpPr txBox="1"/>
              <p:nvPr/>
            </p:nvSpPr>
            <p:spPr>
              <a:xfrm>
                <a:off x="5222490" y="933087"/>
                <a:ext cx="6420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4DBBA-3D90-426E-9096-7CADE513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490" y="933087"/>
                <a:ext cx="642035" cy="276999"/>
              </a:xfrm>
              <a:prstGeom prst="rect">
                <a:avLst/>
              </a:prstGeom>
              <a:blipFill>
                <a:blip r:embed="rId4"/>
                <a:stretch>
                  <a:fillRect l="-7619" r="-7619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9DBDC97-4843-4107-AF28-11FBD5D88DE0}"/>
              </a:ext>
            </a:extLst>
          </p:cNvPr>
          <p:cNvGrpSpPr/>
          <p:nvPr/>
        </p:nvGrpSpPr>
        <p:grpSpPr>
          <a:xfrm>
            <a:off x="742765" y="1919889"/>
            <a:ext cx="5353235" cy="4235843"/>
            <a:chOff x="3986821" y="2642742"/>
            <a:chExt cx="3523902" cy="2726381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C33943D-DA0B-462B-A795-2ADC126F6D5A}"/>
                </a:ext>
              </a:extLst>
            </p:cNvPr>
            <p:cNvCxnSpPr>
              <a:cxnSpLocks/>
            </p:cNvCxnSpPr>
            <p:nvPr/>
          </p:nvCxnSpPr>
          <p:spPr>
            <a:xfrm>
              <a:off x="5339451" y="4460603"/>
              <a:ext cx="0" cy="77390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740BEBF-0547-48E6-A5FE-7E41C151C0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7026" y="4460603"/>
              <a:ext cx="1357578" cy="1368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D4984B-40C4-4075-A4E1-63E2103757C6}"/>
                </a:ext>
              </a:extLst>
            </p:cNvPr>
            <p:cNvGrpSpPr/>
            <p:nvPr/>
          </p:nvGrpSpPr>
          <p:grpSpPr>
            <a:xfrm>
              <a:off x="3986821" y="2642742"/>
              <a:ext cx="3523902" cy="2726381"/>
              <a:chOff x="795676" y="3996468"/>
              <a:chExt cx="2948773" cy="2429071"/>
            </a:xfrm>
          </p:grpSpPr>
          <p:grpSp>
            <p:nvGrpSpPr>
              <p:cNvPr id="13" name="קבוצה 21">
                <a:extLst>
                  <a:ext uri="{FF2B5EF4-FFF2-40B4-BE49-F238E27FC236}">
                    <a16:creationId xmlns:a16="http://schemas.microsoft.com/office/drawing/2014/main" id="{3641B1C3-996B-49BB-86E4-C79B10992535}"/>
                  </a:ext>
                </a:extLst>
              </p:cNvPr>
              <p:cNvGrpSpPr/>
              <p:nvPr/>
            </p:nvGrpSpPr>
            <p:grpSpPr>
              <a:xfrm>
                <a:off x="873543" y="4269843"/>
                <a:ext cx="2663908" cy="2025890"/>
                <a:chOff x="382039" y="127001"/>
                <a:chExt cx="3970593" cy="3009901"/>
              </a:xfrm>
            </p:grpSpPr>
            <p:cxnSp>
              <p:nvCxnSpPr>
                <p:cNvPr id="19" name="מחבר חץ ישר 23">
                  <a:extLst>
                    <a:ext uri="{FF2B5EF4-FFF2-40B4-BE49-F238E27FC236}">
                      <a16:creationId xmlns:a16="http://schemas.microsoft.com/office/drawing/2014/main" id="{40AAC28C-8950-4843-B0A6-A8197CC4ED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2039" y="127001"/>
                  <a:ext cx="2" cy="30099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w="lg" len="lg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קבוצה 24">
                  <a:extLst>
                    <a:ext uri="{FF2B5EF4-FFF2-40B4-BE49-F238E27FC236}">
                      <a16:creationId xmlns:a16="http://schemas.microsoft.com/office/drawing/2014/main" id="{1683B382-FFE3-494C-96F2-6435DB251675}"/>
                    </a:ext>
                  </a:extLst>
                </p:cNvPr>
                <p:cNvGrpSpPr/>
                <p:nvPr/>
              </p:nvGrpSpPr>
              <p:grpSpPr>
                <a:xfrm>
                  <a:off x="410614" y="359154"/>
                  <a:ext cx="3942018" cy="2777748"/>
                  <a:chOff x="410614" y="359154"/>
                  <a:chExt cx="3942018" cy="2777748"/>
                </a:xfrm>
              </p:grpSpPr>
              <p:cxnSp>
                <p:nvCxnSpPr>
                  <p:cNvPr id="21" name="מחבר חץ ישר 25">
                    <a:extLst>
                      <a:ext uri="{FF2B5EF4-FFF2-40B4-BE49-F238E27FC236}">
                        <a16:creationId xmlns:a16="http://schemas.microsoft.com/office/drawing/2014/main" id="{28C5D4CF-9A69-4ACD-BF76-49E8B447E2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10614" y="3136901"/>
                    <a:ext cx="3942018" cy="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w="lg" len="lg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צורה חופשית 26">
                    <a:extLst>
                      <a:ext uri="{FF2B5EF4-FFF2-40B4-BE49-F238E27FC236}">
                        <a16:creationId xmlns:a16="http://schemas.microsoft.com/office/drawing/2014/main" id="{21D6E01A-77C3-4B31-A878-E302A38FB724}"/>
                      </a:ext>
                    </a:extLst>
                  </p:cNvPr>
                  <p:cNvSpPr/>
                  <p:nvPr/>
                </p:nvSpPr>
                <p:spPr>
                  <a:xfrm>
                    <a:off x="862384" y="359154"/>
                    <a:ext cx="3038475" cy="2362200"/>
                  </a:xfrm>
                  <a:custGeom>
                    <a:avLst/>
                    <a:gdLst>
                      <a:gd name="connsiteX0" fmla="*/ 0 w 2447925"/>
                      <a:gd name="connsiteY0" fmla="*/ 0 h 1828800"/>
                      <a:gd name="connsiteX1" fmla="*/ 942975 w 2447925"/>
                      <a:gd name="connsiteY1" fmla="*/ 1419225 h 1828800"/>
                      <a:gd name="connsiteX2" fmla="*/ 2447925 w 2447925"/>
                      <a:gd name="connsiteY2" fmla="*/ 1828800 h 1828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447925" h="1828800">
                        <a:moveTo>
                          <a:pt x="0" y="0"/>
                        </a:moveTo>
                        <a:cubicBezTo>
                          <a:pt x="267494" y="557212"/>
                          <a:pt x="534988" y="1114425"/>
                          <a:pt x="942975" y="1419225"/>
                        </a:cubicBezTo>
                        <a:cubicBezTo>
                          <a:pt x="1350962" y="1724025"/>
                          <a:pt x="1899443" y="1776412"/>
                          <a:pt x="2447925" y="1828800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cxnSp>
            <p:nvCxnSpPr>
              <p:cNvPr id="14" name="מחבר ישר 22">
                <a:extLst>
                  <a:ext uri="{FF2B5EF4-FFF2-40B4-BE49-F238E27FC236}">
                    <a16:creationId xmlns:a16="http://schemas.microsoft.com/office/drawing/2014/main" id="{C1D0196E-A8C7-4CDD-B68E-D75F9DC623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1719" y="4804697"/>
                <a:ext cx="2296911" cy="1497447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F4A1317-2561-41CB-80FD-14EDB1FE55D2}"/>
                      </a:ext>
                    </a:extLst>
                  </p:cNvPr>
                  <p:cNvSpPr txBox="1"/>
                  <p:nvPr/>
                </p:nvSpPr>
                <p:spPr>
                  <a:xfrm>
                    <a:off x="3220957" y="4666197"/>
                    <a:ext cx="244669" cy="24679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B7EA29C5-C7FD-4D45-8C67-3AA8D1D8D9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0957" y="4666197"/>
                    <a:ext cx="244669" cy="24679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5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88FF5143-E246-461D-8F2C-40974956356B}"/>
                      </a:ext>
                    </a:extLst>
                  </p:cNvPr>
                  <p:cNvSpPr txBox="1"/>
                  <p:nvPr/>
                </p:nvSpPr>
                <p:spPr>
                  <a:xfrm>
                    <a:off x="3265386" y="5877538"/>
                    <a:ext cx="244669" cy="24679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3FA0EA81-F7A3-4BCD-9C01-7327543B82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65386" y="5877538"/>
                    <a:ext cx="244669" cy="24679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8750" t="-4444" r="-833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A9F7175D-3A6F-4A36-93FF-3AFF7232279F}"/>
                      </a:ext>
                    </a:extLst>
                  </p:cNvPr>
                  <p:cNvSpPr txBox="1"/>
                  <p:nvPr/>
                </p:nvSpPr>
                <p:spPr>
                  <a:xfrm>
                    <a:off x="3592927" y="6178747"/>
                    <a:ext cx="151522" cy="2467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E1D9EBBA-58C3-4FAB-9B1B-B98825473E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2927" y="6178747"/>
                    <a:ext cx="151522" cy="24679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0000" r="-26667" b="-6522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1907D7D-52DE-47A3-9AED-8E8A40D0290A}"/>
                      </a:ext>
                    </a:extLst>
                  </p:cNvPr>
                  <p:cNvSpPr txBox="1"/>
                  <p:nvPr/>
                </p:nvSpPr>
                <p:spPr>
                  <a:xfrm>
                    <a:off x="795676" y="3996468"/>
                    <a:ext cx="192086" cy="2467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1907D7D-52DE-47A3-9AED-8E8A40D029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5676" y="3996468"/>
                    <a:ext cx="192086" cy="24679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AA02C5A-88D0-4EA4-ACE1-0E27772992A2}"/>
                </a:ext>
              </a:extLst>
            </p:cNvPr>
            <p:cNvSpPr/>
            <p:nvPr/>
          </p:nvSpPr>
          <p:spPr>
            <a:xfrm>
              <a:off x="5257458" y="4374604"/>
              <a:ext cx="146617" cy="1509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C65EB6-2860-43E3-B28E-5A13C4E4CF1A}"/>
                  </a:ext>
                </a:extLst>
              </p:cNvPr>
              <p:cNvSpPr txBox="1"/>
              <p:nvPr/>
            </p:nvSpPr>
            <p:spPr>
              <a:xfrm>
                <a:off x="30177" y="4574819"/>
                <a:ext cx="798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C65EB6-2860-43E3-B28E-5A13C4E4C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7" y="4574819"/>
                <a:ext cx="798616" cy="276999"/>
              </a:xfrm>
              <a:prstGeom prst="rect">
                <a:avLst/>
              </a:prstGeom>
              <a:blipFill>
                <a:blip r:embed="rId14"/>
                <a:stretch>
                  <a:fillRect l="-3053" r="-5344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456CAE-8974-4C0C-9087-A9A4C5BC2A48}"/>
                  </a:ext>
                </a:extLst>
              </p:cNvPr>
              <p:cNvSpPr txBox="1"/>
              <p:nvPr/>
            </p:nvSpPr>
            <p:spPr>
              <a:xfrm>
                <a:off x="2483325" y="5940552"/>
                <a:ext cx="6219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456CAE-8974-4C0C-9087-A9A4C5BC2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325" y="5940552"/>
                <a:ext cx="621901" cy="276999"/>
              </a:xfrm>
              <a:prstGeom prst="rect">
                <a:avLst/>
              </a:prstGeom>
              <a:blipFill>
                <a:blip r:embed="rId15"/>
                <a:stretch>
                  <a:fillRect l="-6863" r="-7843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צורה חופשית 26">
            <a:extLst>
              <a:ext uri="{FF2B5EF4-FFF2-40B4-BE49-F238E27FC236}">
                <a16:creationId xmlns:a16="http://schemas.microsoft.com/office/drawing/2014/main" id="{0E4C09CF-A0E5-4BF6-8B80-159EAAD82454}"/>
              </a:ext>
            </a:extLst>
          </p:cNvPr>
          <p:cNvSpPr/>
          <p:nvPr/>
        </p:nvSpPr>
        <p:spPr>
          <a:xfrm>
            <a:off x="1889032" y="2128674"/>
            <a:ext cx="3700790" cy="2772553"/>
          </a:xfrm>
          <a:custGeom>
            <a:avLst/>
            <a:gdLst>
              <a:gd name="connsiteX0" fmla="*/ 0 w 2447925"/>
              <a:gd name="connsiteY0" fmla="*/ 0 h 1828800"/>
              <a:gd name="connsiteX1" fmla="*/ 942975 w 2447925"/>
              <a:gd name="connsiteY1" fmla="*/ 1419225 h 1828800"/>
              <a:gd name="connsiteX2" fmla="*/ 2447925 w 2447925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925" h="1828800">
                <a:moveTo>
                  <a:pt x="0" y="0"/>
                </a:moveTo>
                <a:cubicBezTo>
                  <a:pt x="267494" y="557212"/>
                  <a:pt x="534988" y="1114425"/>
                  <a:pt x="942975" y="1419225"/>
                </a:cubicBezTo>
                <a:cubicBezTo>
                  <a:pt x="1350962" y="1724025"/>
                  <a:pt x="1899443" y="1776412"/>
                  <a:pt x="2447925" y="182880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9B611F-B1CE-4CB9-B867-3ECEE432A097}"/>
                  </a:ext>
                </a:extLst>
              </p:cNvPr>
              <p:cNvSpPr txBox="1"/>
              <p:nvPr/>
            </p:nvSpPr>
            <p:spPr>
              <a:xfrm>
                <a:off x="5646161" y="4659709"/>
                <a:ext cx="444175" cy="4303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9B611F-B1CE-4CB9-B867-3ECEE432A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61" y="4659709"/>
                <a:ext cx="444175" cy="430359"/>
              </a:xfrm>
              <a:prstGeom prst="rect">
                <a:avLst/>
              </a:prstGeom>
              <a:blipFill>
                <a:blip r:embed="rId16"/>
                <a:stretch>
                  <a:fillRect t="-281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0C2833-A46F-4DE4-BBF2-A3DE5C76860D}"/>
              </a:ext>
            </a:extLst>
          </p:cNvPr>
          <p:cNvCxnSpPr>
            <a:cxnSpLocks/>
          </p:cNvCxnSpPr>
          <p:nvPr/>
        </p:nvCxnSpPr>
        <p:spPr>
          <a:xfrm>
            <a:off x="3477160" y="4355057"/>
            <a:ext cx="0" cy="158549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E5D8673-3035-4782-87DF-C02B98AF155F}"/>
              </a:ext>
            </a:extLst>
          </p:cNvPr>
          <p:cNvCxnSpPr>
            <a:cxnSpLocks/>
          </p:cNvCxnSpPr>
          <p:nvPr/>
        </p:nvCxnSpPr>
        <p:spPr>
          <a:xfrm flipH="1">
            <a:off x="884126" y="4355057"/>
            <a:ext cx="2631245" cy="1061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A6B2F96-60D7-4D5C-9A38-B61F0E435F2C}"/>
              </a:ext>
            </a:extLst>
          </p:cNvPr>
          <p:cNvSpPr/>
          <p:nvPr/>
        </p:nvSpPr>
        <p:spPr>
          <a:xfrm>
            <a:off x="3352603" y="4221444"/>
            <a:ext cx="222729" cy="23447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19717D-F2F2-4EF6-828A-D832CCD1DBDB}"/>
                  </a:ext>
                </a:extLst>
              </p:cNvPr>
              <p:cNvSpPr txBox="1"/>
              <p:nvPr/>
            </p:nvSpPr>
            <p:spPr>
              <a:xfrm>
                <a:off x="7191721" y="2016808"/>
                <a:ext cx="3625288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19717D-F2F2-4EF6-828A-D832CCD1D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721" y="2016808"/>
                <a:ext cx="3625288" cy="6938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DAD858-6F95-40B1-B6BF-A2A94936327A}"/>
                  </a:ext>
                </a:extLst>
              </p:cNvPr>
              <p:cNvSpPr txBox="1"/>
              <p:nvPr/>
            </p:nvSpPr>
            <p:spPr>
              <a:xfrm>
                <a:off x="7191721" y="3329288"/>
                <a:ext cx="15538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4000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DAD858-6F95-40B1-B6BF-A2A949363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721" y="3329288"/>
                <a:ext cx="1553823" cy="369332"/>
              </a:xfrm>
              <a:prstGeom prst="rect">
                <a:avLst/>
              </a:prstGeom>
              <a:blipFill>
                <a:blip r:embed="rId18"/>
                <a:stretch>
                  <a:fillRect l="-1961" r="-3922" b="-98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DA0ABF-AEDE-40A6-A1EE-5E0475C9F302}"/>
                  </a:ext>
                </a:extLst>
              </p:cNvPr>
              <p:cNvSpPr txBox="1"/>
              <p:nvPr/>
            </p:nvSpPr>
            <p:spPr>
              <a:xfrm>
                <a:off x="7191721" y="4132590"/>
                <a:ext cx="14639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87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DA0ABF-AEDE-40A6-A1EE-5E0475C9F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721" y="4132590"/>
                <a:ext cx="1463991" cy="369332"/>
              </a:xfrm>
              <a:prstGeom prst="rect">
                <a:avLst/>
              </a:prstGeom>
              <a:blipFill>
                <a:blip r:embed="rId19"/>
                <a:stretch>
                  <a:fillRect l="-2083" r="-4167" b="-98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D2ED385-36B2-4A6A-86E9-B1A0C141C76E}"/>
                  </a:ext>
                </a:extLst>
              </p:cNvPr>
              <p:cNvSpPr txBox="1"/>
              <p:nvPr/>
            </p:nvSpPr>
            <p:spPr>
              <a:xfrm>
                <a:off x="9093022" y="4115612"/>
                <a:ext cx="12271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D2ED385-36B2-4A6A-86E9-B1A0C141C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022" y="4115612"/>
                <a:ext cx="1227195" cy="369332"/>
              </a:xfrm>
              <a:prstGeom prst="rect">
                <a:avLst/>
              </a:prstGeom>
              <a:blipFill>
                <a:blip r:embed="rId20"/>
                <a:stretch>
                  <a:fillRect l="-4975" r="-4975" b="-98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751835-D227-4818-9AD2-5B3908DAC6BE}"/>
                  </a:ext>
                </a:extLst>
              </p:cNvPr>
              <p:cNvSpPr txBox="1"/>
              <p:nvPr/>
            </p:nvSpPr>
            <p:spPr>
              <a:xfrm>
                <a:off x="-70080" y="4199081"/>
                <a:ext cx="974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751835-D227-4818-9AD2-5B3908DAC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080" y="4199081"/>
                <a:ext cx="974947" cy="276999"/>
              </a:xfrm>
              <a:prstGeom prst="rect">
                <a:avLst/>
              </a:prstGeom>
              <a:blipFill>
                <a:blip r:embed="rId21"/>
                <a:stretch>
                  <a:fillRect l="-2516" r="-5660" b="-1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E5E5CE2-9B4F-4DDA-A816-B0A4CD3E73FB}"/>
                  </a:ext>
                </a:extLst>
              </p:cNvPr>
              <p:cNvSpPr txBox="1"/>
              <p:nvPr/>
            </p:nvSpPr>
            <p:spPr>
              <a:xfrm>
                <a:off x="3217289" y="5958028"/>
                <a:ext cx="9264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E5E5CE2-9B4F-4DDA-A816-B0A4CD3E7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289" y="5958028"/>
                <a:ext cx="926472" cy="276999"/>
              </a:xfrm>
              <a:prstGeom prst="rect">
                <a:avLst/>
              </a:prstGeom>
              <a:blipFill>
                <a:blip r:embed="rId22"/>
                <a:stretch>
                  <a:fillRect l="-5263" r="-5263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2376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BB1D25-E322-421D-8AD7-AB6406D5EEE4}"/>
                  </a:ext>
                </a:extLst>
              </p:cNvPr>
              <p:cNvSpPr txBox="1"/>
              <p:nvPr/>
            </p:nvSpPr>
            <p:spPr>
              <a:xfrm>
                <a:off x="3040823" y="447128"/>
                <a:ext cx="193155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800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BB1D25-E322-421D-8AD7-AB6406D5E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823" y="447128"/>
                <a:ext cx="1931554" cy="7411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770B7449-EEE3-4CB5-978E-FF9BAB49D48E}"/>
              </a:ext>
            </a:extLst>
          </p:cNvPr>
          <p:cNvSpPr/>
          <p:nvPr/>
        </p:nvSpPr>
        <p:spPr>
          <a:xfrm rot="16200000">
            <a:off x="5513033" y="480326"/>
            <a:ext cx="230819" cy="6747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0BADCA-2776-4DBC-86F6-90E3216C31E3}"/>
                  </a:ext>
                </a:extLst>
              </p:cNvPr>
              <p:cNvSpPr txBox="1"/>
              <p:nvPr/>
            </p:nvSpPr>
            <p:spPr>
              <a:xfrm>
                <a:off x="6191579" y="447127"/>
                <a:ext cx="1551579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0BADCA-2776-4DBC-86F6-90E3216C3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579" y="447127"/>
                <a:ext cx="1551579" cy="693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4DBBA-3D90-426E-9096-7CADE513E4A6}"/>
                  </a:ext>
                </a:extLst>
              </p:cNvPr>
              <p:cNvSpPr txBox="1"/>
              <p:nvPr/>
            </p:nvSpPr>
            <p:spPr>
              <a:xfrm>
                <a:off x="5222490" y="933087"/>
                <a:ext cx="6420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4DBBA-3D90-426E-9096-7CADE513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490" y="933087"/>
                <a:ext cx="642035" cy="276999"/>
              </a:xfrm>
              <a:prstGeom prst="rect">
                <a:avLst/>
              </a:prstGeom>
              <a:blipFill>
                <a:blip r:embed="rId4"/>
                <a:stretch>
                  <a:fillRect l="-7619" r="-7619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9DBDC97-4843-4107-AF28-11FBD5D88DE0}"/>
              </a:ext>
            </a:extLst>
          </p:cNvPr>
          <p:cNvGrpSpPr/>
          <p:nvPr/>
        </p:nvGrpSpPr>
        <p:grpSpPr>
          <a:xfrm>
            <a:off x="742765" y="1919889"/>
            <a:ext cx="5353235" cy="4235843"/>
            <a:chOff x="3986821" y="2642742"/>
            <a:chExt cx="3523902" cy="2726381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C33943D-DA0B-462B-A795-2ADC126F6D5A}"/>
                </a:ext>
              </a:extLst>
            </p:cNvPr>
            <p:cNvCxnSpPr>
              <a:cxnSpLocks/>
            </p:cNvCxnSpPr>
            <p:nvPr/>
          </p:nvCxnSpPr>
          <p:spPr>
            <a:xfrm>
              <a:off x="5339451" y="4460603"/>
              <a:ext cx="0" cy="77390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740BEBF-0547-48E6-A5FE-7E41C151C0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7026" y="4460603"/>
              <a:ext cx="1357578" cy="1368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D4984B-40C4-4075-A4E1-63E2103757C6}"/>
                </a:ext>
              </a:extLst>
            </p:cNvPr>
            <p:cNvGrpSpPr/>
            <p:nvPr/>
          </p:nvGrpSpPr>
          <p:grpSpPr>
            <a:xfrm>
              <a:off x="3986821" y="2642742"/>
              <a:ext cx="3523902" cy="2726381"/>
              <a:chOff x="795676" y="3996468"/>
              <a:chExt cx="2948773" cy="2429071"/>
            </a:xfrm>
          </p:grpSpPr>
          <p:grpSp>
            <p:nvGrpSpPr>
              <p:cNvPr id="13" name="קבוצה 21">
                <a:extLst>
                  <a:ext uri="{FF2B5EF4-FFF2-40B4-BE49-F238E27FC236}">
                    <a16:creationId xmlns:a16="http://schemas.microsoft.com/office/drawing/2014/main" id="{3641B1C3-996B-49BB-86E4-C79B10992535}"/>
                  </a:ext>
                </a:extLst>
              </p:cNvPr>
              <p:cNvGrpSpPr/>
              <p:nvPr/>
            </p:nvGrpSpPr>
            <p:grpSpPr>
              <a:xfrm>
                <a:off x="873543" y="4269843"/>
                <a:ext cx="2663908" cy="2025890"/>
                <a:chOff x="382039" y="127001"/>
                <a:chExt cx="3970593" cy="3009901"/>
              </a:xfrm>
            </p:grpSpPr>
            <p:cxnSp>
              <p:nvCxnSpPr>
                <p:cNvPr id="19" name="מחבר חץ ישר 23">
                  <a:extLst>
                    <a:ext uri="{FF2B5EF4-FFF2-40B4-BE49-F238E27FC236}">
                      <a16:creationId xmlns:a16="http://schemas.microsoft.com/office/drawing/2014/main" id="{40AAC28C-8950-4843-B0A6-A8197CC4ED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2039" y="127001"/>
                  <a:ext cx="2" cy="30099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w="lg" len="lg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קבוצה 24">
                  <a:extLst>
                    <a:ext uri="{FF2B5EF4-FFF2-40B4-BE49-F238E27FC236}">
                      <a16:creationId xmlns:a16="http://schemas.microsoft.com/office/drawing/2014/main" id="{1683B382-FFE3-494C-96F2-6435DB251675}"/>
                    </a:ext>
                  </a:extLst>
                </p:cNvPr>
                <p:cNvGrpSpPr/>
                <p:nvPr/>
              </p:nvGrpSpPr>
              <p:grpSpPr>
                <a:xfrm>
                  <a:off x="410614" y="359154"/>
                  <a:ext cx="3942018" cy="2777748"/>
                  <a:chOff x="410614" y="359154"/>
                  <a:chExt cx="3942018" cy="2777748"/>
                </a:xfrm>
              </p:grpSpPr>
              <p:cxnSp>
                <p:nvCxnSpPr>
                  <p:cNvPr id="21" name="מחבר חץ ישר 25">
                    <a:extLst>
                      <a:ext uri="{FF2B5EF4-FFF2-40B4-BE49-F238E27FC236}">
                        <a16:creationId xmlns:a16="http://schemas.microsoft.com/office/drawing/2014/main" id="{28C5D4CF-9A69-4ACD-BF76-49E8B447E2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10614" y="3136901"/>
                    <a:ext cx="3942018" cy="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w="lg" len="lg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צורה חופשית 26">
                    <a:extLst>
                      <a:ext uri="{FF2B5EF4-FFF2-40B4-BE49-F238E27FC236}">
                        <a16:creationId xmlns:a16="http://schemas.microsoft.com/office/drawing/2014/main" id="{21D6E01A-77C3-4B31-A878-E302A38FB724}"/>
                      </a:ext>
                    </a:extLst>
                  </p:cNvPr>
                  <p:cNvSpPr/>
                  <p:nvPr/>
                </p:nvSpPr>
                <p:spPr>
                  <a:xfrm>
                    <a:off x="862384" y="359154"/>
                    <a:ext cx="3038475" cy="2362200"/>
                  </a:xfrm>
                  <a:custGeom>
                    <a:avLst/>
                    <a:gdLst>
                      <a:gd name="connsiteX0" fmla="*/ 0 w 2447925"/>
                      <a:gd name="connsiteY0" fmla="*/ 0 h 1828800"/>
                      <a:gd name="connsiteX1" fmla="*/ 942975 w 2447925"/>
                      <a:gd name="connsiteY1" fmla="*/ 1419225 h 1828800"/>
                      <a:gd name="connsiteX2" fmla="*/ 2447925 w 2447925"/>
                      <a:gd name="connsiteY2" fmla="*/ 1828800 h 1828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447925" h="1828800">
                        <a:moveTo>
                          <a:pt x="0" y="0"/>
                        </a:moveTo>
                        <a:cubicBezTo>
                          <a:pt x="267494" y="557212"/>
                          <a:pt x="534988" y="1114425"/>
                          <a:pt x="942975" y="1419225"/>
                        </a:cubicBezTo>
                        <a:cubicBezTo>
                          <a:pt x="1350962" y="1724025"/>
                          <a:pt x="1899443" y="1776412"/>
                          <a:pt x="2447925" y="1828800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cxnSp>
            <p:nvCxnSpPr>
              <p:cNvPr id="14" name="מחבר ישר 22">
                <a:extLst>
                  <a:ext uri="{FF2B5EF4-FFF2-40B4-BE49-F238E27FC236}">
                    <a16:creationId xmlns:a16="http://schemas.microsoft.com/office/drawing/2014/main" id="{C1D0196E-A8C7-4CDD-B68E-D75F9DC623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1719" y="4804697"/>
                <a:ext cx="2296911" cy="1497447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F4A1317-2561-41CB-80FD-14EDB1FE55D2}"/>
                      </a:ext>
                    </a:extLst>
                  </p:cNvPr>
                  <p:cNvSpPr txBox="1"/>
                  <p:nvPr/>
                </p:nvSpPr>
                <p:spPr>
                  <a:xfrm>
                    <a:off x="3220957" y="4666197"/>
                    <a:ext cx="244669" cy="24679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B7EA29C5-C7FD-4D45-8C67-3AA8D1D8D9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0957" y="4666197"/>
                    <a:ext cx="244669" cy="24679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5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88FF5143-E246-461D-8F2C-40974956356B}"/>
                      </a:ext>
                    </a:extLst>
                  </p:cNvPr>
                  <p:cNvSpPr txBox="1"/>
                  <p:nvPr/>
                </p:nvSpPr>
                <p:spPr>
                  <a:xfrm>
                    <a:off x="3265386" y="5877538"/>
                    <a:ext cx="244669" cy="24679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3FA0EA81-F7A3-4BCD-9C01-7327543B82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65386" y="5877538"/>
                    <a:ext cx="244669" cy="24679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8750" t="-4444" r="-833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A9F7175D-3A6F-4A36-93FF-3AFF7232279F}"/>
                      </a:ext>
                    </a:extLst>
                  </p:cNvPr>
                  <p:cNvSpPr txBox="1"/>
                  <p:nvPr/>
                </p:nvSpPr>
                <p:spPr>
                  <a:xfrm>
                    <a:off x="3592927" y="6178747"/>
                    <a:ext cx="151522" cy="2467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E1D9EBBA-58C3-4FAB-9B1B-B98825473E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2927" y="6178747"/>
                    <a:ext cx="151522" cy="24679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0000" r="-26667" b="-6522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1907D7D-52DE-47A3-9AED-8E8A40D0290A}"/>
                      </a:ext>
                    </a:extLst>
                  </p:cNvPr>
                  <p:cNvSpPr txBox="1"/>
                  <p:nvPr/>
                </p:nvSpPr>
                <p:spPr>
                  <a:xfrm>
                    <a:off x="795676" y="3996468"/>
                    <a:ext cx="192086" cy="2467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1907D7D-52DE-47A3-9AED-8E8A40D029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5676" y="3996468"/>
                    <a:ext cx="192086" cy="24679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AA02C5A-88D0-4EA4-ACE1-0E27772992A2}"/>
                </a:ext>
              </a:extLst>
            </p:cNvPr>
            <p:cNvSpPr/>
            <p:nvPr/>
          </p:nvSpPr>
          <p:spPr>
            <a:xfrm>
              <a:off x="5257458" y="4374604"/>
              <a:ext cx="146617" cy="1509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C65EB6-2860-43E3-B28E-5A13C4E4CF1A}"/>
                  </a:ext>
                </a:extLst>
              </p:cNvPr>
              <p:cNvSpPr txBox="1"/>
              <p:nvPr/>
            </p:nvSpPr>
            <p:spPr>
              <a:xfrm>
                <a:off x="30177" y="4574819"/>
                <a:ext cx="798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C65EB6-2860-43E3-B28E-5A13C4E4C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7" y="4574819"/>
                <a:ext cx="798616" cy="276999"/>
              </a:xfrm>
              <a:prstGeom prst="rect">
                <a:avLst/>
              </a:prstGeom>
              <a:blipFill>
                <a:blip r:embed="rId14"/>
                <a:stretch>
                  <a:fillRect l="-3053" r="-5344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456CAE-8974-4C0C-9087-A9A4C5BC2A48}"/>
                  </a:ext>
                </a:extLst>
              </p:cNvPr>
              <p:cNvSpPr txBox="1"/>
              <p:nvPr/>
            </p:nvSpPr>
            <p:spPr>
              <a:xfrm>
                <a:off x="2483325" y="5940552"/>
                <a:ext cx="6219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456CAE-8974-4C0C-9087-A9A4C5BC2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325" y="5940552"/>
                <a:ext cx="621901" cy="276999"/>
              </a:xfrm>
              <a:prstGeom prst="rect">
                <a:avLst/>
              </a:prstGeom>
              <a:blipFill>
                <a:blip r:embed="rId15"/>
                <a:stretch>
                  <a:fillRect l="-6863" r="-7843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צורה חופשית 26">
            <a:extLst>
              <a:ext uri="{FF2B5EF4-FFF2-40B4-BE49-F238E27FC236}">
                <a16:creationId xmlns:a16="http://schemas.microsoft.com/office/drawing/2014/main" id="{0E4C09CF-A0E5-4BF6-8B80-159EAAD82454}"/>
              </a:ext>
            </a:extLst>
          </p:cNvPr>
          <p:cNvSpPr/>
          <p:nvPr/>
        </p:nvSpPr>
        <p:spPr>
          <a:xfrm>
            <a:off x="1889032" y="2128674"/>
            <a:ext cx="3700790" cy="2772553"/>
          </a:xfrm>
          <a:custGeom>
            <a:avLst/>
            <a:gdLst>
              <a:gd name="connsiteX0" fmla="*/ 0 w 2447925"/>
              <a:gd name="connsiteY0" fmla="*/ 0 h 1828800"/>
              <a:gd name="connsiteX1" fmla="*/ 942975 w 2447925"/>
              <a:gd name="connsiteY1" fmla="*/ 1419225 h 1828800"/>
              <a:gd name="connsiteX2" fmla="*/ 2447925 w 2447925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925" h="1828800">
                <a:moveTo>
                  <a:pt x="0" y="0"/>
                </a:moveTo>
                <a:cubicBezTo>
                  <a:pt x="267494" y="557212"/>
                  <a:pt x="534988" y="1114425"/>
                  <a:pt x="942975" y="1419225"/>
                </a:cubicBezTo>
                <a:cubicBezTo>
                  <a:pt x="1350962" y="1724025"/>
                  <a:pt x="1899443" y="1776412"/>
                  <a:pt x="2447925" y="182880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9B611F-B1CE-4CB9-B867-3ECEE432A097}"/>
                  </a:ext>
                </a:extLst>
              </p:cNvPr>
              <p:cNvSpPr txBox="1"/>
              <p:nvPr/>
            </p:nvSpPr>
            <p:spPr>
              <a:xfrm>
                <a:off x="5646161" y="4659709"/>
                <a:ext cx="444175" cy="4303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9B611F-B1CE-4CB9-B867-3ECEE432A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61" y="4659709"/>
                <a:ext cx="444175" cy="430359"/>
              </a:xfrm>
              <a:prstGeom prst="rect">
                <a:avLst/>
              </a:prstGeom>
              <a:blipFill>
                <a:blip r:embed="rId16"/>
                <a:stretch>
                  <a:fillRect t="-281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0C2833-A46F-4DE4-BBF2-A3DE5C76860D}"/>
              </a:ext>
            </a:extLst>
          </p:cNvPr>
          <p:cNvCxnSpPr>
            <a:cxnSpLocks/>
          </p:cNvCxnSpPr>
          <p:nvPr/>
        </p:nvCxnSpPr>
        <p:spPr>
          <a:xfrm>
            <a:off x="3477160" y="4355057"/>
            <a:ext cx="0" cy="158549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E5D8673-3035-4782-87DF-C02B98AF155F}"/>
              </a:ext>
            </a:extLst>
          </p:cNvPr>
          <p:cNvCxnSpPr>
            <a:cxnSpLocks/>
          </p:cNvCxnSpPr>
          <p:nvPr/>
        </p:nvCxnSpPr>
        <p:spPr>
          <a:xfrm flipH="1">
            <a:off x="884126" y="4355057"/>
            <a:ext cx="2631245" cy="1061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A6B2F96-60D7-4D5C-9A38-B61F0E435F2C}"/>
              </a:ext>
            </a:extLst>
          </p:cNvPr>
          <p:cNvSpPr/>
          <p:nvPr/>
        </p:nvSpPr>
        <p:spPr>
          <a:xfrm>
            <a:off x="3352603" y="4221444"/>
            <a:ext cx="222729" cy="23447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19717D-F2F2-4EF6-828A-D832CCD1DBDB}"/>
                  </a:ext>
                </a:extLst>
              </p:cNvPr>
              <p:cNvSpPr txBox="1"/>
              <p:nvPr/>
            </p:nvSpPr>
            <p:spPr>
              <a:xfrm>
                <a:off x="7191721" y="2016808"/>
                <a:ext cx="3625288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19717D-F2F2-4EF6-828A-D832CCD1D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721" y="2016808"/>
                <a:ext cx="3625288" cy="6938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DAD858-6F95-40B1-B6BF-A2A94936327A}"/>
                  </a:ext>
                </a:extLst>
              </p:cNvPr>
              <p:cNvSpPr txBox="1"/>
              <p:nvPr/>
            </p:nvSpPr>
            <p:spPr>
              <a:xfrm>
                <a:off x="7191721" y="3329288"/>
                <a:ext cx="15538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4000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DAD858-6F95-40B1-B6BF-A2A949363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721" y="3329288"/>
                <a:ext cx="1553823" cy="369332"/>
              </a:xfrm>
              <a:prstGeom prst="rect">
                <a:avLst/>
              </a:prstGeom>
              <a:blipFill>
                <a:blip r:embed="rId18"/>
                <a:stretch>
                  <a:fillRect l="-1961" r="-3922" b="-98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DA0ABF-AEDE-40A6-A1EE-5E0475C9F302}"/>
                  </a:ext>
                </a:extLst>
              </p:cNvPr>
              <p:cNvSpPr txBox="1"/>
              <p:nvPr/>
            </p:nvSpPr>
            <p:spPr>
              <a:xfrm>
                <a:off x="7191721" y="4132590"/>
                <a:ext cx="14639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87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DA0ABF-AEDE-40A6-A1EE-5E0475C9F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721" y="4132590"/>
                <a:ext cx="1463991" cy="369332"/>
              </a:xfrm>
              <a:prstGeom prst="rect">
                <a:avLst/>
              </a:prstGeom>
              <a:blipFill>
                <a:blip r:embed="rId19"/>
                <a:stretch>
                  <a:fillRect l="-2083" r="-4167" b="-98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D2ED385-36B2-4A6A-86E9-B1A0C141C76E}"/>
                  </a:ext>
                </a:extLst>
              </p:cNvPr>
              <p:cNvSpPr txBox="1"/>
              <p:nvPr/>
            </p:nvSpPr>
            <p:spPr>
              <a:xfrm>
                <a:off x="9093022" y="4115612"/>
                <a:ext cx="12271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D2ED385-36B2-4A6A-86E9-B1A0C141C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022" y="4115612"/>
                <a:ext cx="1227195" cy="369332"/>
              </a:xfrm>
              <a:prstGeom prst="rect">
                <a:avLst/>
              </a:prstGeom>
              <a:blipFill>
                <a:blip r:embed="rId20"/>
                <a:stretch>
                  <a:fillRect l="-4975" r="-4975" b="-98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751835-D227-4818-9AD2-5B3908DAC6BE}"/>
                  </a:ext>
                </a:extLst>
              </p:cNvPr>
              <p:cNvSpPr txBox="1"/>
              <p:nvPr/>
            </p:nvSpPr>
            <p:spPr>
              <a:xfrm>
                <a:off x="-70080" y="4199081"/>
                <a:ext cx="974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751835-D227-4818-9AD2-5B3908DAC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080" y="4199081"/>
                <a:ext cx="974947" cy="276999"/>
              </a:xfrm>
              <a:prstGeom prst="rect">
                <a:avLst/>
              </a:prstGeom>
              <a:blipFill>
                <a:blip r:embed="rId21"/>
                <a:stretch>
                  <a:fillRect l="-2516" r="-5660" b="-1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E5E5CE2-9B4F-4DDA-A816-B0A4CD3E73FB}"/>
                  </a:ext>
                </a:extLst>
              </p:cNvPr>
              <p:cNvSpPr txBox="1"/>
              <p:nvPr/>
            </p:nvSpPr>
            <p:spPr>
              <a:xfrm>
                <a:off x="3217289" y="5958028"/>
                <a:ext cx="9264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E5E5CE2-9B4F-4DDA-A816-B0A4CD3E7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289" y="5958028"/>
                <a:ext cx="926472" cy="276999"/>
              </a:xfrm>
              <a:prstGeom prst="rect">
                <a:avLst/>
              </a:prstGeom>
              <a:blipFill>
                <a:blip r:embed="rId22"/>
                <a:stretch>
                  <a:fillRect l="-5263" r="-5263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37BEAFC-FC42-4E30-8CDF-47893F07A106}"/>
                  </a:ext>
                </a:extLst>
              </p:cNvPr>
              <p:cNvSpPr txBox="1"/>
              <p:nvPr/>
            </p:nvSpPr>
            <p:spPr>
              <a:xfrm>
                <a:off x="7230003" y="5180357"/>
                <a:ext cx="4705391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87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58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37BEAFC-FC42-4E30-8CDF-47893F07A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003" y="5180357"/>
                <a:ext cx="4705391" cy="7411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215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7F84F0-9A8E-4F13-A933-8C60063AC595}"/>
              </a:ext>
            </a:extLst>
          </p:cNvPr>
          <p:cNvSpPr txBox="1"/>
          <p:nvPr/>
        </p:nvSpPr>
        <p:spPr>
          <a:xfrm>
            <a:off x="8606297" y="292963"/>
            <a:ext cx="328808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נמצא פונצקיית היצע בהינתן </a:t>
            </a:r>
            <a:r>
              <a:rPr lang="en-US" dirty="0"/>
              <a:t>w=10</a:t>
            </a:r>
            <a:r>
              <a:rPr lang="he-IL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8211D8-7705-4D94-819E-309586339CD4}"/>
                  </a:ext>
                </a:extLst>
              </p:cNvPr>
              <p:cNvSpPr txBox="1"/>
              <p:nvPr/>
            </p:nvSpPr>
            <p:spPr>
              <a:xfrm>
                <a:off x="870011" y="662295"/>
                <a:ext cx="1327415" cy="69224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den>
                      </m:f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8211D8-7705-4D94-819E-309586339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11" y="662295"/>
                <a:ext cx="1327415" cy="6922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199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7F84F0-9A8E-4F13-A933-8C60063AC595}"/>
              </a:ext>
            </a:extLst>
          </p:cNvPr>
          <p:cNvSpPr txBox="1"/>
          <p:nvPr/>
        </p:nvSpPr>
        <p:spPr>
          <a:xfrm>
            <a:off x="8606297" y="292963"/>
            <a:ext cx="328808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נמצא פונצקיית היצע בהינתן </a:t>
            </a:r>
            <a:r>
              <a:rPr lang="en-US" dirty="0"/>
              <a:t>w=10</a:t>
            </a:r>
            <a:r>
              <a:rPr lang="he-IL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8211D8-7705-4D94-819E-309586339CD4}"/>
                  </a:ext>
                </a:extLst>
              </p:cNvPr>
              <p:cNvSpPr txBox="1"/>
              <p:nvPr/>
            </p:nvSpPr>
            <p:spPr>
              <a:xfrm>
                <a:off x="870011" y="662295"/>
                <a:ext cx="2807884" cy="109299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8211D8-7705-4D94-819E-309586339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11" y="662295"/>
                <a:ext cx="2807884" cy="10929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35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5442-8B97-4102-BF62-E67B9BFB6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709" y="887767"/>
            <a:ext cx="10345445" cy="2823099"/>
          </a:xfrm>
        </p:spPr>
        <p:txBody>
          <a:bodyPr>
            <a:normAutofit/>
          </a:bodyPr>
          <a:lstStyle/>
          <a:p>
            <a:pPr algn="ctr" rtl="1">
              <a:lnSpc>
                <a:spcPct val="150000"/>
              </a:lnSpc>
            </a:pPr>
            <a:r>
              <a:rPr lang="he-IL" dirty="0">
                <a:cs typeface="+mn-cs"/>
              </a:rPr>
              <a:t>סדר פתרון:</a:t>
            </a:r>
            <a:br>
              <a:rPr lang="he-IL" dirty="0">
                <a:cs typeface="+mn-cs"/>
              </a:rPr>
            </a:br>
            <a:r>
              <a:rPr lang="he-IL" dirty="0">
                <a:cs typeface="+mn-cs"/>
              </a:rPr>
              <a:t> 1,3,4,2,5</a:t>
            </a:r>
          </a:p>
        </p:txBody>
      </p:sp>
    </p:spTree>
    <p:extLst>
      <p:ext uri="{BB962C8B-B14F-4D97-AF65-F5344CB8AC3E}">
        <p14:creationId xmlns:p14="http://schemas.microsoft.com/office/powerpoint/2010/main" val="2961503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7F84F0-9A8E-4F13-A933-8C60063AC595}"/>
              </a:ext>
            </a:extLst>
          </p:cNvPr>
          <p:cNvSpPr txBox="1"/>
          <p:nvPr/>
        </p:nvSpPr>
        <p:spPr>
          <a:xfrm>
            <a:off x="8606297" y="292963"/>
            <a:ext cx="328808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נמצא פונצקיית היצע בהינתן </a:t>
            </a:r>
            <a:r>
              <a:rPr lang="en-US" dirty="0"/>
              <a:t>w=10</a:t>
            </a:r>
            <a:r>
              <a:rPr lang="he-IL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8211D8-7705-4D94-819E-309586339CD4}"/>
                  </a:ext>
                </a:extLst>
              </p:cNvPr>
              <p:cNvSpPr txBox="1"/>
              <p:nvPr/>
            </p:nvSpPr>
            <p:spPr>
              <a:xfrm>
                <a:off x="870011" y="662295"/>
                <a:ext cx="2807884" cy="109299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8211D8-7705-4D94-819E-309586339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11" y="662295"/>
                <a:ext cx="2807884" cy="10929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339686-855B-46E1-ABD0-EA022B96AE98}"/>
                  </a:ext>
                </a:extLst>
              </p:cNvPr>
              <p:cNvSpPr txBox="1"/>
              <p:nvPr/>
            </p:nvSpPr>
            <p:spPr>
              <a:xfrm>
                <a:off x="870011" y="2323898"/>
                <a:ext cx="992900" cy="396840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339686-855B-46E1-ABD0-EA022B96A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11" y="2323898"/>
                <a:ext cx="992900" cy="396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4C6C3E-9DE0-4640-A40F-8332E14E8F78}"/>
                  </a:ext>
                </a:extLst>
              </p:cNvPr>
              <p:cNvSpPr txBox="1"/>
              <p:nvPr/>
            </p:nvSpPr>
            <p:spPr>
              <a:xfrm>
                <a:off x="854534" y="3542189"/>
                <a:ext cx="1738874" cy="396840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he-I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4C6C3E-9DE0-4640-A40F-8332E14E8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34" y="3542189"/>
                <a:ext cx="1738874" cy="396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Right 1">
            <a:extLst>
              <a:ext uri="{FF2B5EF4-FFF2-40B4-BE49-F238E27FC236}">
                <a16:creationId xmlns:a16="http://schemas.microsoft.com/office/drawing/2014/main" id="{F63D2162-4D67-4193-B563-11C4625AC366}"/>
              </a:ext>
            </a:extLst>
          </p:cNvPr>
          <p:cNvSpPr/>
          <p:nvPr/>
        </p:nvSpPr>
        <p:spPr>
          <a:xfrm>
            <a:off x="2911876" y="3648722"/>
            <a:ext cx="692458" cy="20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5BDC17-4AEC-426C-83AA-6A34BC5D66D9}"/>
                  </a:ext>
                </a:extLst>
              </p:cNvPr>
              <p:cNvSpPr txBox="1"/>
              <p:nvPr/>
            </p:nvSpPr>
            <p:spPr>
              <a:xfrm>
                <a:off x="4001989" y="3394905"/>
                <a:ext cx="1915781" cy="691408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5BDC17-4AEC-426C-83AA-6A34BC5D6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989" y="3394905"/>
                <a:ext cx="1915781" cy="6914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54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7F84F0-9A8E-4F13-A933-8C60063AC595}"/>
              </a:ext>
            </a:extLst>
          </p:cNvPr>
          <p:cNvSpPr txBox="1"/>
          <p:nvPr/>
        </p:nvSpPr>
        <p:spPr>
          <a:xfrm>
            <a:off x="8606297" y="292963"/>
            <a:ext cx="328808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נמצא פונצקיית היצע בהינתן </a:t>
            </a:r>
            <a:r>
              <a:rPr lang="en-US" dirty="0"/>
              <a:t>w=10</a:t>
            </a:r>
            <a:r>
              <a:rPr lang="he-IL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8211D8-7705-4D94-819E-309586339CD4}"/>
                  </a:ext>
                </a:extLst>
              </p:cNvPr>
              <p:cNvSpPr txBox="1"/>
              <p:nvPr/>
            </p:nvSpPr>
            <p:spPr>
              <a:xfrm>
                <a:off x="870011" y="662295"/>
                <a:ext cx="2807884" cy="109299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8211D8-7705-4D94-819E-309586339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11" y="662295"/>
                <a:ext cx="2807884" cy="10929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339686-855B-46E1-ABD0-EA022B96AE98}"/>
                  </a:ext>
                </a:extLst>
              </p:cNvPr>
              <p:cNvSpPr txBox="1"/>
              <p:nvPr/>
            </p:nvSpPr>
            <p:spPr>
              <a:xfrm>
                <a:off x="870011" y="2323898"/>
                <a:ext cx="992900" cy="396840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339686-855B-46E1-ABD0-EA022B96A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11" y="2323898"/>
                <a:ext cx="992900" cy="396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4C6C3E-9DE0-4640-A40F-8332E14E8F78}"/>
                  </a:ext>
                </a:extLst>
              </p:cNvPr>
              <p:cNvSpPr txBox="1"/>
              <p:nvPr/>
            </p:nvSpPr>
            <p:spPr>
              <a:xfrm>
                <a:off x="854534" y="3542189"/>
                <a:ext cx="1738874" cy="396840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he-I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4C6C3E-9DE0-4640-A40F-8332E14E8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34" y="3542189"/>
                <a:ext cx="1738874" cy="396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Right 1">
            <a:extLst>
              <a:ext uri="{FF2B5EF4-FFF2-40B4-BE49-F238E27FC236}">
                <a16:creationId xmlns:a16="http://schemas.microsoft.com/office/drawing/2014/main" id="{F63D2162-4D67-4193-B563-11C4625AC366}"/>
              </a:ext>
            </a:extLst>
          </p:cNvPr>
          <p:cNvSpPr/>
          <p:nvPr/>
        </p:nvSpPr>
        <p:spPr>
          <a:xfrm>
            <a:off x="2911876" y="3648722"/>
            <a:ext cx="692458" cy="20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5BDC17-4AEC-426C-83AA-6A34BC5D66D9}"/>
                  </a:ext>
                </a:extLst>
              </p:cNvPr>
              <p:cNvSpPr txBox="1"/>
              <p:nvPr/>
            </p:nvSpPr>
            <p:spPr>
              <a:xfrm>
                <a:off x="4001989" y="3394905"/>
                <a:ext cx="1915781" cy="691408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5BDC17-4AEC-426C-83AA-6A34BC5D6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989" y="3394905"/>
                <a:ext cx="1915781" cy="6914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9452A7A8-A358-458B-8C0C-C87E9F4CCAD1}"/>
              </a:ext>
            </a:extLst>
          </p:cNvPr>
          <p:cNvSpPr/>
          <p:nvPr/>
        </p:nvSpPr>
        <p:spPr>
          <a:xfrm>
            <a:off x="2300585" y="2472966"/>
            <a:ext cx="4552975" cy="247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D4B6277-0F33-4B8E-9C44-F4E6AE37176A}"/>
              </a:ext>
            </a:extLst>
          </p:cNvPr>
          <p:cNvSpPr/>
          <p:nvPr/>
        </p:nvSpPr>
        <p:spPr>
          <a:xfrm rot="20178288">
            <a:off x="6103750" y="3524836"/>
            <a:ext cx="997258" cy="247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7670D9-8100-450C-BAD7-16CFC9CFF9F5}"/>
                  </a:ext>
                </a:extLst>
              </p:cNvPr>
              <p:cNvSpPr txBox="1"/>
              <p:nvPr/>
            </p:nvSpPr>
            <p:spPr>
              <a:xfrm>
                <a:off x="7613397" y="2813650"/>
                <a:ext cx="1023229" cy="63248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7670D9-8100-450C-BAD7-16CFC9CFF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397" y="2813650"/>
                <a:ext cx="1023229" cy="6324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696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7F84F0-9A8E-4F13-A933-8C60063AC595}"/>
              </a:ext>
            </a:extLst>
          </p:cNvPr>
          <p:cNvSpPr txBox="1"/>
          <p:nvPr/>
        </p:nvSpPr>
        <p:spPr>
          <a:xfrm>
            <a:off x="10074648" y="292963"/>
            <a:ext cx="181972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נמצא היצע מצרפי: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7670D9-8100-450C-BAD7-16CFC9CFF9F5}"/>
                  </a:ext>
                </a:extLst>
              </p:cNvPr>
              <p:cNvSpPr txBox="1"/>
              <p:nvPr/>
            </p:nvSpPr>
            <p:spPr>
              <a:xfrm>
                <a:off x="537894" y="417705"/>
                <a:ext cx="1023229" cy="63248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7670D9-8100-450C-BAD7-16CFC9CFF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94" y="417705"/>
                <a:ext cx="1023229" cy="6324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790CEE-81C5-43F3-9361-917EC2C48BE2}"/>
                  </a:ext>
                </a:extLst>
              </p:cNvPr>
              <p:cNvSpPr txBox="1"/>
              <p:nvPr/>
            </p:nvSpPr>
            <p:spPr>
              <a:xfrm>
                <a:off x="537893" y="1484505"/>
                <a:ext cx="14210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790CEE-81C5-43F3-9361-917EC2C48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93" y="1484505"/>
                <a:ext cx="1421030" cy="369332"/>
              </a:xfrm>
              <a:prstGeom prst="rect">
                <a:avLst/>
              </a:prstGeom>
              <a:blipFill>
                <a:blip r:embed="rId3"/>
                <a:stretch>
                  <a:fillRect l="-4292" r="-3863" b="-3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377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7F84F0-9A8E-4F13-A933-8C60063AC595}"/>
              </a:ext>
            </a:extLst>
          </p:cNvPr>
          <p:cNvSpPr txBox="1"/>
          <p:nvPr/>
        </p:nvSpPr>
        <p:spPr>
          <a:xfrm>
            <a:off x="10074648" y="292963"/>
            <a:ext cx="181972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נמצא היצע מצרפי: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7670D9-8100-450C-BAD7-16CFC9CFF9F5}"/>
                  </a:ext>
                </a:extLst>
              </p:cNvPr>
              <p:cNvSpPr txBox="1"/>
              <p:nvPr/>
            </p:nvSpPr>
            <p:spPr>
              <a:xfrm>
                <a:off x="537894" y="417705"/>
                <a:ext cx="1023229" cy="63248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7670D9-8100-450C-BAD7-16CFC9CFF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94" y="417705"/>
                <a:ext cx="1023229" cy="6324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790CEE-81C5-43F3-9361-917EC2C48BE2}"/>
                  </a:ext>
                </a:extLst>
              </p:cNvPr>
              <p:cNvSpPr txBox="1"/>
              <p:nvPr/>
            </p:nvSpPr>
            <p:spPr>
              <a:xfrm>
                <a:off x="537893" y="1484505"/>
                <a:ext cx="14210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790CEE-81C5-43F3-9361-917EC2C48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93" y="1484505"/>
                <a:ext cx="1421030" cy="369332"/>
              </a:xfrm>
              <a:prstGeom prst="rect">
                <a:avLst/>
              </a:prstGeom>
              <a:blipFill>
                <a:blip r:embed="rId3"/>
                <a:stretch>
                  <a:fillRect l="-4292" r="-3863" b="-3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16CA2C-B6E8-4130-884A-6B6A62BB60AB}"/>
                  </a:ext>
                </a:extLst>
              </p:cNvPr>
              <p:cNvSpPr txBox="1"/>
              <p:nvPr/>
            </p:nvSpPr>
            <p:spPr>
              <a:xfrm>
                <a:off x="537893" y="2288156"/>
                <a:ext cx="39334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16CA2C-B6E8-4130-884A-6B6A62BB6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93" y="2288156"/>
                <a:ext cx="3933449" cy="369332"/>
              </a:xfrm>
              <a:prstGeom prst="rect">
                <a:avLst/>
              </a:prstGeom>
              <a:blipFill>
                <a:blip r:embed="rId4"/>
                <a:stretch>
                  <a:fillRect l="-1860" r="-1085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80B6C760-3144-47F1-BF57-5C2380D1888B}"/>
              </a:ext>
            </a:extLst>
          </p:cNvPr>
          <p:cNvGrpSpPr/>
          <p:nvPr/>
        </p:nvGrpSpPr>
        <p:grpSpPr>
          <a:xfrm>
            <a:off x="5884388" y="1914914"/>
            <a:ext cx="5293283" cy="4082484"/>
            <a:chOff x="795676" y="3996468"/>
            <a:chExt cx="2915749" cy="2341126"/>
          </a:xfrm>
        </p:grpSpPr>
        <p:grpSp>
          <p:nvGrpSpPr>
            <p:cNvPr id="18" name="קבוצה 21">
              <a:extLst>
                <a:ext uri="{FF2B5EF4-FFF2-40B4-BE49-F238E27FC236}">
                  <a16:creationId xmlns:a16="http://schemas.microsoft.com/office/drawing/2014/main" id="{0EFA3FCB-0F08-40AE-9857-05F8F4D9A86D}"/>
                </a:ext>
              </a:extLst>
            </p:cNvPr>
            <p:cNvGrpSpPr/>
            <p:nvPr/>
          </p:nvGrpSpPr>
          <p:grpSpPr>
            <a:xfrm>
              <a:off x="873543" y="4269844"/>
              <a:ext cx="2663908" cy="2025889"/>
              <a:chOff x="382040" y="127002"/>
              <a:chExt cx="3970592" cy="3009900"/>
            </a:xfrm>
          </p:grpSpPr>
          <p:cxnSp>
            <p:nvCxnSpPr>
              <p:cNvPr id="24" name="מחבר חץ ישר 23">
                <a:extLst>
                  <a:ext uri="{FF2B5EF4-FFF2-40B4-BE49-F238E27FC236}">
                    <a16:creationId xmlns:a16="http://schemas.microsoft.com/office/drawing/2014/main" id="{7083C083-A637-4493-8AFA-F4B773FD73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2040" y="127002"/>
                <a:ext cx="2" cy="30099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מחבר חץ ישר 25">
                <a:extLst>
                  <a:ext uri="{FF2B5EF4-FFF2-40B4-BE49-F238E27FC236}">
                    <a16:creationId xmlns:a16="http://schemas.microsoft.com/office/drawing/2014/main" id="{A862CB59-28B6-4A60-BDAF-847D9A0F0B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614" y="3136901"/>
                <a:ext cx="394201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מחבר ישר 22">
              <a:extLst>
                <a:ext uri="{FF2B5EF4-FFF2-40B4-BE49-F238E27FC236}">
                  <a16:creationId xmlns:a16="http://schemas.microsoft.com/office/drawing/2014/main" id="{3185E9F7-4072-4040-AFA2-4A5C61B917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719" y="4804697"/>
              <a:ext cx="2296911" cy="149744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E07D6E4-9ACE-4540-8CB1-7354C554C51B}"/>
                    </a:ext>
                  </a:extLst>
                </p:cNvPr>
                <p:cNvSpPr txBox="1"/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E07D6E4-9ACE-4540-8CB1-7354C554C5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9E5CA12-1D88-444F-8D47-3EE5A711655C}"/>
                    </a:ext>
                  </a:extLst>
                </p:cNvPr>
                <p:cNvSpPr txBox="1"/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9E5CA12-1D88-444F-8D47-3EE5A71165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blipFill>
                  <a:blip r:embed="rId6"/>
                  <a:stretch>
                    <a:fillRect l="-36111" r="-30556" b="-2826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00B735D-383A-45B5-B126-0245EC435644}"/>
                    </a:ext>
                  </a:extLst>
                </p:cNvPr>
                <p:cNvSpPr txBox="1"/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00B735D-383A-45B5-B126-0245EC4356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blipFill>
                  <a:blip r:embed="rId7"/>
                  <a:stretch>
                    <a:fillRect l="-27273" r="-27273" b="-652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2533E95-3C14-4A7E-B5D3-7D84C3C01174}"/>
                  </a:ext>
                </a:extLst>
              </p:cNvPr>
              <p:cNvSpPr txBox="1"/>
              <p:nvPr/>
            </p:nvSpPr>
            <p:spPr>
              <a:xfrm>
                <a:off x="5172197" y="4222192"/>
                <a:ext cx="642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2533E95-3C14-4A7E-B5D3-7D84C3C01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197" y="4222192"/>
                <a:ext cx="642034" cy="276999"/>
              </a:xfrm>
              <a:prstGeom prst="rect">
                <a:avLst/>
              </a:prstGeom>
              <a:blipFill>
                <a:blip r:embed="rId8"/>
                <a:stretch>
                  <a:fillRect l="-6604" r="-7547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70F2888-6D0B-43D8-AF9D-63C9D95973A3}"/>
                  </a:ext>
                </a:extLst>
              </p:cNvPr>
              <p:cNvSpPr txBox="1"/>
              <p:nvPr/>
            </p:nvSpPr>
            <p:spPr>
              <a:xfrm>
                <a:off x="8143665" y="5935577"/>
                <a:ext cx="9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160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70F2888-6D0B-43D8-AF9D-63C9D9597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665" y="5935577"/>
                <a:ext cx="912429" cy="276999"/>
              </a:xfrm>
              <a:prstGeom prst="rect">
                <a:avLst/>
              </a:prstGeom>
              <a:blipFill>
                <a:blip r:embed="rId9"/>
                <a:stretch>
                  <a:fillRect l="-7333" r="-4667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3E85F82-A821-4D14-8B48-74EB36F8D05D}"/>
              </a:ext>
            </a:extLst>
          </p:cNvPr>
          <p:cNvCxnSpPr>
            <a:cxnSpLocks/>
          </p:cNvCxnSpPr>
          <p:nvPr/>
        </p:nvCxnSpPr>
        <p:spPr>
          <a:xfrm>
            <a:off x="8618783" y="4350082"/>
            <a:ext cx="0" cy="158549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1B1DE51-0952-43EC-9769-91568B395FE4}"/>
              </a:ext>
            </a:extLst>
          </p:cNvPr>
          <p:cNvCxnSpPr>
            <a:cxnSpLocks/>
          </p:cNvCxnSpPr>
          <p:nvPr/>
        </p:nvCxnSpPr>
        <p:spPr>
          <a:xfrm flipH="1">
            <a:off x="6025749" y="4350082"/>
            <a:ext cx="2631245" cy="1061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3CCA537-D84B-4551-93B7-AA9E1BE331F4}"/>
              </a:ext>
            </a:extLst>
          </p:cNvPr>
          <p:cNvSpPr/>
          <p:nvPr/>
        </p:nvSpPr>
        <p:spPr>
          <a:xfrm>
            <a:off x="8494226" y="4216469"/>
            <a:ext cx="222729" cy="23447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7414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544B83-1464-4124-82C5-8B9DD0EC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047" y="2076804"/>
            <a:ext cx="4822054" cy="1847126"/>
          </a:xfrm>
        </p:spPr>
        <p:txBody>
          <a:bodyPr>
            <a:normAutofit/>
          </a:bodyPr>
          <a:lstStyle/>
          <a:p>
            <a:pPr algn="ctr" rtl="1"/>
            <a:r>
              <a:rPr lang="he-IL" sz="1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שאלה</a:t>
            </a:r>
            <a:r>
              <a:rPr lang="he-IL" sz="1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cs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261462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מחבר ישר 22">
            <a:extLst>
              <a:ext uri="{FF2B5EF4-FFF2-40B4-BE49-F238E27FC236}">
                <a16:creationId xmlns:a16="http://schemas.microsoft.com/office/drawing/2014/main" id="{60F819DF-3E5C-4CF6-B177-E27634C5FB69}"/>
              </a:ext>
            </a:extLst>
          </p:cNvPr>
          <p:cNvCxnSpPr>
            <a:cxnSpLocks/>
          </p:cNvCxnSpPr>
          <p:nvPr/>
        </p:nvCxnSpPr>
        <p:spPr>
          <a:xfrm>
            <a:off x="5661765" y="3075048"/>
            <a:ext cx="4209197" cy="322661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8A8B-F5E9-40C6-B77C-F5C99A277759}"/>
                  </a:ext>
                </a:extLst>
              </p:cNvPr>
              <p:cNvSpPr txBox="1"/>
              <p:nvPr/>
            </p:nvSpPr>
            <p:spPr>
              <a:xfrm>
                <a:off x="541537" y="683580"/>
                <a:ext cx="3003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8A8B-F5E9-40C6-B77C-F5C99A277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683580"/>
                <a:ext cx="3003515" cy="369332"/>
              </a:xfrm>
              <a:prstGeom prst="rect">
                <a:avLst/>
              </a:prstGeom>
              <a:blipFill>
                <a:blip r:embed="rId2"/>
                <a:stretch>
                  <a:fillRect l="-2637" r="-2231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A2CEF-9D96-49CE-A5D1-1241CF54E9A0}"/>
                  </a:ext>
                </a:extLst>
              </p:cNvPr>
              <p:cNvSpPr txBox="1"/>
              <p:nvPr/>
            </p:nvSpPr>
            <p:spPr>
              <a:xfrm>
                <a:off x="541537" y="1652725"/>
                <a:ext cx="2239524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A2CEF-9D96-49CE-A5D1-1241CF54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1652725"/>
                <a:ext cx="2239524" cy="370551"/>
              </a:xfrm>
              <a:prstGeom prst="rect">
                <a:avLst/>
              </a:prstGeom>
              <a:blipFill>
                <a:blip r:embed="rId3"/>
                <a:stretch>
                  <a:fillRect l="-3542" r="-2452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BA12F4A5-B394-4424-B5E0-283D9F3B7261}"/>
              </a:ext>
            </a:extLst>
          </p:cNvPr>
          <p:cNvGrpSpPr/>
          <p:nvPr/>
        </p:nvGrpSpPr>
        <p:grpSpPr>
          <a:xfrm>
            <a:off x="5493770" y="2023276"/>
            <a:ext cx="5255873" cy="4351387"/>
            <a:chOff x="795676" y="3996468"/>
            <a:chExt cx="2895142" cy="2495330"/>
          </a:xfrm>
        </p:grpSpPr>
        <p:grpSp>
          <p:nvGrpSpPr>
            <p:cNvPr id="7" name="קבוצה 21">
              <a:extLst>
                <a:ext uri="{FF2B5EF4-FFF2-40B4-BE49-F238E27FC236}">
                  <a16:creationId xmlns:a16="http://schemas.microsoft.com/office/drawing/2014/main" id="{84B33112-0573-4277-A16C-F9516BB178E3}"/>
                </a:ext>
              </a:extLst>
            </p:cNvPr>
            <p:cNvGrpSpPr/>
            <p:nvPr/>
          </p:nvGrpSpPr>
          <p:grpSpPr>
            <a:xfrm>
              <a:off x="872107" y="4269845"/>
              <a:ext cx="2644737" cy="2180092"/>
              <a:chOff x="379900" y="127003"/>
              <a:chExt cx="3942018" cy="3239002"/>
            </a:xfrm>
          </p:grpSpPr>
          <p:cxnSp>
            <p:nvCxnSpPr>
              <p:cNvPr id="12" name="מחבר חץ ישר 23">
                <a:extLst>
                  <a:ext uri="{FF2B5EF4-FFF2-40B4-BE49-F238E27FC236}">
                    <a16:creationId xmlns:a16="http://schemas.microsoft.com/office/drawing/2014/main" id="{7151C654-6966-47A4-9841-621DDD4A16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2041" y="127003"/>
                <a:ext cx="21867" cy="32390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מחבר חץ ישר 25">
                <a:extLst>
                  <a:ext uri="{FF2B5EF4-FFF2-40B4-BE49-F238E27FC236}">
                    <a16:creationId xmlns:a16="http://schemas.microsoft.com/office/drawing/2014/main" id="{1C2421E6-5BDD-4188-807F-D96AA93B5B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900" y="3366004"/>
                <a:ext cx="394201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מחבר ישר 22">
              <a:extLst>
                <a:ext uri="{FF2B5EF4-FFF2-40B4-BE49-F238E27FC236}">
                  <a16:creationId xmlns:a16="http://schemas.microsoft.com/office/drawing/2014/main" id="{4A172A15-CDEB-470D-BE13-DC855DD0C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719" y="4804697"/>
              <a:ext cx="2296911" cy="149744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/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blipFill>
                  <a:blip r:embed="rId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/>
                <p:nvPr/>
              </p:nvSpPr>
              <p:spPr>
                <a:xfrm>
                  <a:off x="3572320" y="6332951"/>
                  <a:ext cx="118498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2320" y="6332951"/>
                  <a:ext cx="118498" cy="158847"/>
                </a:xfrm>
                <a:prstGeom prst="rect">
                  <a:avLst/>
                </a:prstGeom>
                <a:blipFill>
                  <a:blip r:embed="rId5"/>
                  <a:stretch>
                    <a:fillRect l="-37143" r="-34286" b="-2826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/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77640E-DCE1-4DFF-BC84-0A079087DA50}"/>
              </a:ext>
            </a:extLst>
          </p:cNvPr>
          <p:cNvCxnSpPr>
            <a:cxnSpLocks/>
          </p:cNvCxnSpPr>
          <p:nvPr/>
        </p:nvCxnSpPr>
        <p:spPr>
          <a:xfrm>
            <a:off x="7839510" y="4709443"/>
            <a:ext cx="9452" cy="127676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C7ED73-E665-4ED4-A219-B382780CDEEF}"/>
              </a:ext>
            </a:extLst>
          </p:cNvPr>
          <p:cNvCxnSpPr>
            <a:cxnSpLocks/>
          </p:cNvCxnSpPr>
          <p:nvPr/>
        </p:nvCxnSpPr>
        <p:spPr>
          <a:xfrm flipH="1">
            <a:off x="5632524" y="4698833"/>
            <a:ext cx="221643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87A114B-EC96-45EC-A418-044AC11B9CEF}"/>
              </a:ext>
            </a:extLst>
          </p:cNvPr>
          <p:cNvSpPr/>
          <p:nvPr/>
        </p:nvSpPr>
        <p:spPr>
          <a:xfrm>
            <a:off x="7737598" y="4592205"/>
            <a:ext cx="222729" cy="23447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A421B3-3D42-4C92-B828-5B812BABEE00}"/>
                  </a:ext>
                </a:extLst>
              </p:cNvPr>
              <p:cNvSpPr txBox="1"/>
              <p:nvPr/>
            </p:nvSpPr>
            <p:spPr>
              <a:xfrm>
                <a:off x="9472406" y="5709212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A421B3-3D42-4C92-B828-5B812BABE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406" y="5709212"/>
                <a:ext cx="444175" cy="276999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4B4340-9B7E-47DD-BEC9-972733BD9D42}"/>
                  </a:ext>
                </a:extLst>
              </p:cNvPr>
              <p:cNvSpPr txBox="1"/>
              <p:nvPr/>
            </p:nvSpPr>
            <p:spPr>
              <a:xfrm>
                <a:off x="4944439" y="2936548"/>
                <a:ext cx="625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4B4340-9B7E-47DD-BEC9-972733BD9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9" y="2936548"/>
                <a:ext cx="625171" cy="276999"/>
              </a:xfrm>
              <a:prstGeom prst="rect">
                <a:avLst/>
              </a:prstGeom>
              <a:blipFill>
                <a:blip r:embed="rId8"/>
                <a:stretch>
                  <a:fillRect l="-6796" r="-8738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6AAF28-E7B6-4576-8723-2233DB7196C2}"/>
                  </a:ext>
                </a:extLst>
              </p:cNvPr>
              <p:cNvSpPr txBox="1"/>
              <p:nvPr/>
            </p:nvSpPr>
            <p:spPr>
              <a:xfrm>
                <a:off x="5334210" y="5905443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6AAF28-E7B6-4576-8723-2233DB719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210" y="5905443"/>
                <a:ext cx="320601" cy="276999"/>
              </a:xfrm>
              <a:prstGeom prst="rect">
                <a:avLst/>
              </a:prstGeom>
              <a:blipFill>
                <a:blip r:embed="rId9"/>
                <a:stretch>
                  <a:fillRect l="-15094" r="-15094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658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מחבר ישר 22">
            <a:extLst>
              <a:ext uri="{FF2B5EF4-FFF2-40B4-BE49-F238E27FC236}">
                <a16:creationId xmlns:a16="http://schemas.microsoft.com/office/drawing/2014/main" id="{60F819DF-3E5C-4CF6-B177-E27634C5FB69}"/>
              </a:ext>
            </a:extLst>
          </p:cNvPr>
          <p:cNvCxnSpPr>
            <a:cxnSpLocks/>
          </p:cNvCxnSpPr>
          <p:nvPr/>
        </p:nvCxnSpPr>
        <p:spPr>
          <a:xfrm>
            <a:off x="5661765" y="3075048"/>
            <a:ext cx="3934997" cy="294653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8A8B-F5E9-40C6-B77C-F5C99A277759}"/>
                  </a:ext>
                </a:extLst>
              </p:cNvPr>
              <p:cNvSpPr txBox="1"/>
              <p:nvPr/>
            </p:nvSpPr>
            <p:spPr>
              <a:xfrm>
                <a:off x="541537" y="683580"/>
                <a:ext cx="3003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8A8B-F5E9-40C6-B77C-F5C99A277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683580"/>
                <a:ext cx="3003515" cy="369332"/>
              </a:xfrm>
              <a:prstGeom prst="rect">
                <a:avLst/>
              </a:prstGeom>
              <a:blipFill>
                <a:blip r:embed="rId2"/>
                <a:stretch>
                  <a:fillRect l="-2637" r="-2231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A2CEF-9D96-49CE-A5D1-1241CF54E9A0}"/>
                  </a:ext>
                </a:extLst>
              </p:cNvPr>
              <p:cNvSpPr txBox="1"/>
              <p:nvPr/>
            </p:nvSpPr>
            <p:spPr>
              <a:xfrm>
                <a:off x="541537" y="1652725"/>
                <a:ext cx="2239524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A2CEF-9D96-49CE-A5D1-1241CF54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1652725"/>
                <a:ext cx="2239524" cy="370551"/>
              </a:xfrm>
              <a:prstGeom prst="rect">
                <a:avLst/>
              </a:prstGeom>
              <a:blipFill>
                <a:blip r:embed="rId3"/>
                <a:stretch>
                  <a:fillRect l="-3542" r="-2452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BA12F4A5-B394-4424-B5E0-283D9F3B7261}"/>
              </a:ext>
            </a:extLst>
          </p:cNvPr>
          <p:cNvGrpSpPr/>
          <p:nvPr/>
        </p:nvGrpSpPr>
        <p:grpSpPr>
          <a:xfrm>
            <a:off x="5493770" y="2023276"/>
            <a:ext cx="5293283" cy="4082484"/>
            <a:chOff x="795676" y="3996468"/>
            <a:chExt cx="2915749" cy="2341126"/>
          </a:xfrm>
        </p:grpSpPr>
        <p:grpSp>
          <p:nvGrpSpPr>
            <p:cNvPr id="7" name="קבוצה 21">
              <a:extLst>
                <a:ext uri="{FF2B5EF4-FFF2-40B4-BE49-F238E27FC236}">
                  <a16:creationId xmlns:a16="http://schemas.microsoft.com/office/drawing/2014/main" id="{84B33112-0573-4277-A16C-F9516BB178E3}"/>
                </a:ext>
              </a:extLst>
            </p:cNvPr>
            <p:cNvGrpSpPr/>
            <p:nvPr/>
          </p:nvGrpSpPr>
          <p:grpSpPr>
            <a:xfrm>
              <a:off x="873543" y="4269844"/>
              <a:ext cx="2663908" cy="2025889"/>
              <a:chOff x="382040" y="127002"/>
              <a:chExt cx="3970592" cy="3009900"/>
            </a:xfrm>
          </p:grpSpPr>
          <p:cxnSp>
            <p:nvCxnSpPr>
              <p:cNvPr id="12" name="מחבר חץ ישר 23">
                <a:extLst>
                  <a:ext uri="{FF2B5EF4-FFF2-40B4-BE49-F238E27FC236}">
                    <a16:creationId xmlns:a16="http://schemas.microsoft.com/office/drawing/2014/main" id="{7151C654-6966-47A4-9841-621DDD4A16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2040" y="127002"/>
                <a:ext cx="2" cy="30099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מחבר חץ ישר 25">
                <a:extLst>
                  <a:ext uri="{FF2B5EF4-FFF2-40B4-BE49-F238E27FC236}">
                    <a16:creationId xmlns:a16="http://schemas.microsoft.com/office/drawing/2014/main" id="{1C2421E6-5BDD-4188-807F-D96AA93B5B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614" y="3136901"/>
                <a:ext cx="394201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מחבר ישר 22">
              <a:extLst>
                <a:ext uri="{FF2B5EF4-FFF2-40B4-BE49-F238E27FC236}">
                  <a16:creationId xmlns:a16="http://schemas.microsoft.com/office/drawing/2014/main" id="{4A172A15-CDEB-470D-BE13-DC855DD0C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719" y="4804697"/>
              <a:ext cx="2296911" cy="149744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/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blipFill>
                  <a:blip r:embed="rId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/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blipFill>
                  <a:blip r:embed="rId5"/>
                  <a:stretch>
                    <a:fillRect l="-36111" r="-30556" b="-2826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/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77640E-DCE1-4DFF-BC84-0A079087DA50}"/>
              </a:ext>
            </a:extLst>
          </p:cNvPr>
          <p:cNvCxnSpPr>
            <a:cxnSpLocks/>
          </p:cNvCxnSpPr>
          <p:nvPr/>
        </p:nvCxnSpPr>
        <p:spPr>
          <a:xfrm>
            <a:off x="7839510" y="4709443"/>
            <a:ext cx="9452" cy="127676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C7ED73-E665-4ED4-A219-B382780CDEEF}"/>
              </a:ext>
            </a:extLst>
          </p:cNvPr>
          <p:cNvCxnSpPr>
            <a:cxnSpLocks/>
          </p:cNvCxnSpPr>
          <p:nvPr/>
        </p:nvCxnSpPr>
        <p:spPr>
          <a:xfrm flipH="1">
            <a:off x="5632524" y="4698833"/>
            <a:ext cx="221643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87A114B-EC96-45EC-A418-044AC11B9CEF}"/>
              </a:ext>
            </a:extLst>
          </p:cNvPr>
          <p:cNvSpPr/>
          <p:nvPr/>
        </p:nvSpPr>
        <p:spPr>
          <a:xfrm>
            <a:off x="7737598" y="4592205"/>
            <a:ext cx="222729" cy="23447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916CFA-9E08-488E-A7A1-0718A856EC80}"/>
                  </a:ext>
                </a:extLst>
              </p:cNvPr>
              <p:cNvSpPr txBox="1"/>
              <p:nvPr/>
            </p:nvSpPr>
            <p:spPr>
              <a:xfrm>
                <a:off x="541537" y="2820607"/>
                <a:ext cx="30649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916CFA-9E08-488E-A7A1-0718A856E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2820607"/>
                <a:ext cx="3064942" cy="369332"/>
              </a:xfrm>
              <a:prstGeom prst="rect">
                <a:avLst/>
              </a:prstGeom>
              <a:blipFill>
                <a:blip r:embed="rId7"/>
                <a:stretch>
                  <a:fillRect l="-1789" r="-1590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332B0B-9D4B-4574-A963-9ADFD36A4A0C}"/>
                  </a:ext>
                </a:extLst>
              </p:cNvPr>
              <p:cNvSpPr txBox="1"/>
              <p:nvPr/>
            </p:nvSpPr>
            <p:spPr>
              <a:xfrm>
                <a:off x="510823" y="3790971"/>
                <a:ext cx="16056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980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332B0B-9D4B-4574-A963-9ADFD36A4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23" y="3790971"/>
                <a:ext cx="1605632" cy="369332"/>
              </a:xfrm>
              <a:prstGeom prst="rect">
                <a:avLst/>
              </a:prstGeom>
              <a:blipFill>
                <a:blip r:embed="rId8"/>
                <a:stretch>
                  <a:fillRect l="-3802" r="-3802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247766F-36B3-4E95-80EB-E0BA7913E802}"/>
                  </a:ext>
                </a:extLst>
              </p:cNvPr>
              <p:cNvSpPr txBox="1"/>
              <p:nvPr/>
            </p:nvSpPr>
            <p:spPr>
              <a:xfrm>
                <a:off x="510823" y="4713164"/>
                <a:ext cx="1212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245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247766F-36B3-4E95-80EB-E0BA7913E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23" y="4713164"/>
                <a:ext cx="1212320" cy="369332"/>
              </a:xfrm>
              <a:prstGeom prst="rect">
                <a:avLst/>
              </a:prstGeom>
              <a:blipFill>
                <a:blip r:embed="rId9"/>
                <a:stretch>
                  <a:fillRect l="-7035" r="-5528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F7623E5-106E-4023-A608-52EC9313DB39}"/>
                  </a:ext>
                </a:extLst>
              </p:cNvPr>
              <p:cNvSpPr txBox="1"/>
              <p:nvPr/>
            </p:nvSpPr>
            <p:spPr>
              <a:xfrm>
                <a:off x="510823" y="5597928"/>
                <a:ext cx="1212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265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F7623E5-106E-4023-A608-52EC9313D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23" y="5597928"/>
                <a:ext cx="1212320" cy="369332"/>
              </a:xfrm>
              <a:prstGeom prst="rect">
                <a:avLst/>
              </a:prstGeom>
              <a:blipFill>
                <a:blip r:embed="rId10"/>
                <a:stretch>
                  <a:fillRect l="-4523" r="-4523" b="-1147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B1127B-6680-4552-B998-054B5FA5A7B8}"/>
                  </a:ext>
                </a:extLst>
              </p:cNvPr>
              <p:cNvSpPr txBox="1"/>
              <p:nvPr/>
            </p:nvSpPr>
            <p:spPr>
              <a:xfrm>
                <a:off x="4683053" y="4572083"/>
                <a:ext cx="898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265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B1127B-6680-4552-B998-054B5FA5A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53" y="4572083"/>
                <a:ext cx="898515" cy="276999"/>
              </a:xfrm>
              <a:prstGeom prst="rect">
                <a:avLst/>
              </a:prstGeom>
              <a:blipFill>
                <a:blip r:embed="rId11"/>
                <a:stretch>
                  <a:fillRect l="-4730" r="-5405" b="-1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91E2A2-6D2A-4447-9EF6-755F2DA979D0}"/>
                  </a:ext>
                </a:extLst>
              </p:cNvPr>
              <p:cNvSpPr txBox="1"/>
              <p:nvPr/>
            </p:nvSpPr>
            <p:spPr>
              <a:xfrm>
                <a:off x="7383295" y="6045620"/>
                <a:ext cx="9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245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91E2A2-6D2A-4447-9EF6-755F2DA97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295" y="6045620"/>
                <a:ext cx="912429" cy="276999"/>
              </a:xfrm>
              <a:prstGeom prst="rect">
                <a:avLst/>
              </a:prstGeom>
              <a:blipFill>
                <a:blip r:embed="rId12"/>
                <a:stretch>
                  <a:fillRect l="-7333" r="-5333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6BB74A-C59C-4EA8-9266-51881083AC30}"/>
                  </a:ext>
                </a:extLst>
              </p:cNvPr>
              <p:cNvSpPr txBox="1"/>
              <p:nvPr/>
            </p:nvSpPr>
            <p:spPr>
              <a:xfrm>
                <a:off x="9472406" y="5709212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6BB74A-C59C-4EA8-9266-51881083A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406" y="5709212"/>
                <a:ext cx="444175" cy="276999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F63684-B25E-449E-86A3-818E53F3875F}"/>
                  </a:ext>
                </a:extLst>
              </p:cNvPr>
              <p:cNvSpPr txBox="1"/>
              <p:nvPr/>
            </p:nvSpPr>
            <p:spPr>
              <a:xfrm>
                <a:off x="4944439" y="2936548"/>
                <a:ext cx="625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F63684-B25E-449E-86A3-818E53F38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9" y="2936548"/>
                <a:ext cx="625171" cy="276999"/>
              </a:xfrm>
              <a:prstGeom prst="rect">
                <a:avLst/>
              </a:prstGeom>
              <a:blipFill>
                <a:blip r:embed="rId14"/>
                <a:stretch>
                  <a:fillRect l="-6796" r="-8738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621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מחבר ישר 22">
            <a:extLst>
              <a:ext uri="{FF2B5EF4-FFF2-40B4-BE49-F238E27FC236}">
                <a16:creationId xmlns:a16="http://schemas.microsoft.com/office/drawing/2014/main" id="{60F819DF-3E5C-4CF6-B177-E27634C5FB69}"/>
              </a:ext>
            </a:extLst>
          </p:cNvPr>
          <p:cNvCxnSpPr>
            <a:cxnSpLocks/>
          </p:cNvCxnSpPr>
          <p:nvPr/>
        </p:nvCxnSpPr>
        <p:spPr>
          <a:xfrm>
            <a:off x="5661765" y="3075048"/>
            <a:ext cx="3934997" cy="294653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8A8B-F5E9-40C6-B77C-F5C99A277759}"/>
                  </a:ext>
                </a:extLst>
              </p:cNvPr>
              <p:cNvSpPr txBox="1"/>
              <p:nvPr/>
            </p:nvSpPr>
            <p:spPr>
              <a:xfrm>
                <a:off x="541537" y="683580"/>
                <a:ext cx="3003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8A8B-F5E9-40C6-B77C-F5C99A277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683580"/>
                <a:ext cx="3003515" cy="369332"/>
              </a:xfrm>
              <a:prstGeom prst="rect">
                <a:avLst/>
              </a:prstGeom>
              <a:blipFill>
                <a:blip r:embed="rId2"/>
                <a:stretch>
                  <a:fillRect l="-2637" r="-2231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A2CEF-9D96-49CE-A5D1-1241CF54E9A0}"/>
                  </a:ext>
                </a:extLst>
              </p:cNvPr>
              <p:cNvSpPr txBox="1"/>
              <p:nvPr/>
            </p:nvSpPr>
            <p:spPr>
              <a:xfrm>
                <a:off x="541537" y="1652725"/>
                <a:ext cx="2239524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A2CEF-9D96-49CE-A5D1-1241CF54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1652725"/>
                <a:ext cx="2239524" cy="370551"/>
              </a:xfrm>
              <a:prstGeom prst="rect">
                <a:avLst/>
              </a:prstGeom>
              <a:blipFill>
                <a:blip r:embed="rId3"/>
                <a:stretch>
                  <a:fillRect l="-3542" r="-2452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BA12F4A5-B394-4424-B5E0-283D9F3B7261}"/>
              </a:ext>
            </a:extLst>
          </p:cNvPr>
          <p:cNvGrpSpPr/>
          <p:nvPr/>
        </p:nvGrpSpPr>
        <p:grpSpPr>
          <a:xfrm>
            <a:off x="5493770" y="2023276"/>
            <a:ext cx="5293283" cy="4082484"/>
            <a:chOff x="795676" y="3996468"/>
            <a:chExt cx="2915749" cy="2341126"/>
          </a:xfrm>
        </p:grpSpPr>
        <p:grpSp>
          <p:nvGrpSpPr>
            <p:cNvPr id="7" name="קבוצה 21">
              <a:extLst>
                <a:ext uri="{FF2B5EF4-FFF2-40B4-BE49-F238E27FC236}">
                  <a16:creationId xmlns:a16="http://schemas.microsoft.com/office/drawing/2014/main" id="{84B33112-0573-4277-A16C-F9516BB178E3}"/>
                </a:ext>
              </a:extLst>
            </p:cNvPr>
            <p:cNvGrpSpPr/>
            <p:nvPr/>
          </p:nvGrpSpPr>
          <p:grpSpPr>
            <a:xfrm>
              <a:off x="873543" y="4269844"/>
              <a:ext cx="2663908" cy="2025889"/>
              <a:chOff x="382040" y="127002"/>
              <a:chExt cx="3970592" cy="3009900"/>
            </a:xfrm>
          </p:grpSpPr>
          <p:cxnSp>
            <p:nvCxnSpPr>
              <p:cNvPr id="12" name="מחבר חץ ישר 23">
                <a:extLst>
                  <a:ext uri="{FF2B5EF4-FFF2-40B4-BE49-F238E27FC236}">
                    <a16:creationId xmlns:a16="http://schemas.microsoft.com/office/drawing/2014/main" id="{7151C654-6966-47A4-9841-621DDD4A16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2040" y="127002"/>
                <a:ext cx="2" cy="30099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מחבר חץ ישר 25">
                <a:extLst>
                  <a:ext uri="{FF2B5EF4-FFF2-40B4-BE49-F238E27FC236}">
                    <a16:creationId xmlns:a16="http://schemas.microsoft.com/office/drawing/2014/main" id="{1C2421E6-5BDD-4188-807F-D96AA93B5B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614" y="3136901"/>
                <a:ext cx="394201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מחבר ישר 22">
              <a:extLst>
                <a:ext uri="{FF2B5EF4-FFF2-40B4-BE49-F238E27FC236}">
                  <a16:creationId xmlns:a16="http://schemas.microsoft.com/office/drawing/2014/main" id="{4A172A15-CDEB-470D-BE13-DC855DD0C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719" y="4804697"/>
              <a:ext cx="2296911" cy="149744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/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blipFill>
                  <a:blip r:embed="rId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/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blipFill>
                  <a:blip r:embed="rId5"/>
                  <a:stretch>
                    <a:fillRect l="-36111" r="-30556" b="-2826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/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77640E-DCE1-4DFF-BC84-0A079087DA50}"/>
              </a:ext>
            </a:extLst>
          </p:cNvPr>
          <p:cNvCxnSpPr>
            <a:cxnSpLocks/>
          </p:cNvCxnSpPr>
          <p:nvPr/>
        </p:nvCxnSpPr>
        <p:spPr>
          <a:xfrm>
            <a:off x="7839510" y="4709443"/>
            <a:ext cx="9452" cy="127676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C7ED73-E665-4ED4-A219-B382780CDEEF}"/>
              </a:ext>
            </a:extLst>
          </p:cNvPr>
          <p:cNvCxnSpPr>
            <a:cxnSpLocks/>
          </p:cNvCxnSpPr>
          <p:nvPr/>
        </p:nvCxnSpPr>
        <p:spPr>
          <a:xfrm flipH="1">
            <a:off x="5632524" y="4698833"/>
            <a:ext cx="221643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87A114B-EC96-45EC-A418-044AC11B9CEF}"/>
              </a:ext>
            </a:extLst>
          </p:cNvPr>
          <p:cNvSpPr/>
          <p:nvPr/>
        </p:nvSpPr>
        <p:spPr>
          <a:xfrm>
            <a:off x="7737598" y="4592205"/>
            <a:ext cx="222729" cy="23447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B1127B-6680-4552-B998-054B5FA5A7B8}"/>
                  </a:ext>
                </a:extLst>
              </p:cNvPr>
              <p:cNvSpPr txBox="1"/>
              <p:nvPr/>
            </p:nvSpPr>
            <p:spPr>
              <a:xfrm>
                <a:off x="4683053" y="4572083"/>
                <a:ext cx="898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265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B1127B-6680-4552-B998-054B5FA5A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53" y="4572083"/>
                <a:ext cx="898515" cy="276999"/>
              </a:xfrm>
              <a:prstGeom prst="rect">
                <a:avLst/>
              </a:prstGeom>
              <a:blipFill>
                <a:blip r:embed="rId7"/>
                <a:stretch>
                  <a:fillRect l="-4730" r="-5405" b="-1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91E2A2-6D2A-4447-9EF6-755F2DA979D0}"/>
                  </a:ext>
                </a:extLst>
              </p:cNvPr>
              <p:cNvSpPr txBox="1"/>
              <p:nvPr/>
            </p:nvSpPr>
            <p:spPr>
              <a:xfrm>
                <a:off x="7383295" y="6045620"/>
                <a:ext cx="9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245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91E2A2-6D2A-4447-9EF6-755F2DA97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295" y="6045620"/>
                <a:ext cx="912429" cy="276999"/>
              </a:xfrm>
              <a:prstGeom prst="rect">
                <a:avLst/>
              </a:prstGeom>
              <a:blipFill>
                <a:blip r:embed="rId8"/>
                <a:stretch>
                  <a:fillRect l="-7333" r="-5333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6BB74A-C59C-4EA8-9266-51881083AC30}"/>
                  </a:ext>
                </a:extLst>
              </p:cNvPr>
              <p:cNvSpPr txBox="1"/>
              <p:nvPr/>
            </p:nvSpPr>
            <p:spPr>
              <a:xfrm>
                <a:off x="9472406" y="5709212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6BB74A-C59C-4EA8-9266-51881083A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406" y="5709212"/>
                <a:ext cx="444175" cy="276999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F63684-B25E-449E-86A3-818E53F3875F}"/>
                  </a:ext>
                </a:extLst>
              </p:cNvPr>
              <p:cNvSpPr txBox="1"/>
              <p:nvPr/>
            </p:nvSpPr>
            <p:spPr>
              <a:xfrm>
                <a:off x="4944439" y="2936548"/>
                <a:ext cx="625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F63684-B25E-449E-86A3-818E53F38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9" y="2936548"/>
                <a:ext cx="625171" cy="276999"/>
              </a:xfrm>
              <a:prstGeom prst="rect">
                <a:avLst/>
              </a:prstGeom>
              <a:blipFill>
                <a:blip r:embed="rId10"/>
                <a:stretch>
                  <a:fillRect l="-6796" r="-8738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52EA8E6-36E6-44D4-A48F-B8C5E138965B}"/>
              </a:ext>
            </a:extLst>
          </p:cNvPr>
          <p:cNvSpPr txBox="1"/>
          <p:nvPr/>
        </p:nvSpPr>
        <p:spPr>
          <a:xfrm>
            <a:off x="7588788" y="255064"/>
            <a:ext cx="421140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400" b="1" dirty="0"/>
              <a:t>אפשרות א' – הטלת מס של 180:</a:t>
            </a:r>
          </a:p>
        </p:txBody>
      </p:sp>
    </p:spTree>
    <p:extLst>
      <p:ext uri="{BB962C8B-B14F-4D97-AF65-F5344CB8AC3E}">
        <p14:creationId xmlns:p14="http://schemas.microsoft.com/office/powerpoint/2010/main" val="3919427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מחבר ישר 22">
            <a:extLst>
              <a:ext uri="{FF2B5EF4-FFF2-40B4-BE49-F238E27FC236}">
                <a16:creationId xmlns:a16="http://schemas.microsoft.com/office/drawing/2014/main" id="{60F819DF-3E5C-4CF6-B177-E27634C5FB69}"/>
              </a:ext>
            </a:extLst>
          </p:cNvPr>
          <p:cNvCxnSpPr>
            <a:cxnSpLocks/>
          </p:cNvCxnSpPr>
          <p:nvPr/>
        </p:nvCxnSpPr>
        <p:spPr>
          <a:xfrm>
            <a:off x="5661765" y="3075048"/>
            <a:ext cx="3934997" cy="294653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8A8B-F5E9-40C6-B77C-F5C99A277759}"/>
                  </a:ext>
                </a:extLst>
              </p:cNvPr>
              <p:cNvSpPr txBox="1"/>
              <p:nvPr/>
            </p:nvSpPr>
            <p:spPr>
              <a:xfrm>
                <a:off x="541537" y="683580"/>
                <a:ext cx="3003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8A8B-F5E9-40C6-B77C-F5C99A277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683580"/>
                <a:ext cx="3003515" cy="369332"/>
              </a:xfrm>
              <a:prstGeom prst="rect">
                <a:avLst/>
              </a:prstGeom>
              <a:blipFill>
                <a:blip r:embed="rId2"/>
                <a:stretch>
                  <a:fillRect l="-2637" r="-2231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A2CEF-9D96-49CE-A5D1-1241CF54E9A0}"/>
                  </a:ext>
                </a:extLst>
              </p:cNvPr>
              <p:cNvSpPr txBox="1"/>
              <p:nvPr/>
            </p:nvSpPr>
            <p:spPr>
              <a:xfrm>
                <a:off x="541537" y="1652725"/>
                <a:ext cx="2239524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A2CEF-9D96-49CE-A5D1-1241CF54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1652725"/>
                <a:ext cx="2239524" cy="370551"/>
              </a:xfrm>
              <a:prstGeom prst="rect">
                <a:avLst/>
              </a:prstGeom>
              <a:blipFill>
                <a:blip r:embed="rId3"/>
                <a:stretch>
                  <a:fillRect l="-3542" r="-2452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BA12F4A5-B394-4424-B5E0-283D9F3B7261}"/>
              </a:ext>
            </a:extLst>
          </p:cNvPr>
          <p:cNvGrpSpPr/>
          <p:nvPr/>
        </p:nvGrpSpPr>
        <p:grpSpPr>
          <a:xfrm>
            <a:off x="5493770" y="2023276"/>
            <a:ext cx="5293283" cy="4082484"/>
            <a:chOff x="795676" y="3996468"/>
            <a:chExt cx="2915749" cy="2341126"/>
          </a:xfrm>
        </p:grpSpPr>
        <p:grpSp>
          <p:nvGrpSpPr>
            <p:cNvPr id="7" name="קבוצה 21">
              <a:extLst>
                <a:ext uri="{FF2B5EF4-FFF2-40B4-BE49-F238E27FC236}">
                  <a16:creationId xmlns:a16="http://schemas.microsoft.com/office/drawing/2014/main" id="{84B33112-0573-4277-A16C-F9516BB178E3}"/>
                </a:ext>
              </a:extLst>
            </p:cNvPr>
            <p:cNvGrpSpPr/>
            <p:nvPr/>
          </p:nvGrpSpPr>
          <p:grpSpPr>
            <a:xfrm>
              <a:off x="873543" y="4269844"/>
              <a:ext cx="2663908" cy="2025889"/>
              <a:chOff x="382040" y="127002"/>
              <a:chExt cx="3970592" cy="3009900"/>
            </a:xfrm>
          </p:grpSpPr>
          <p:cxnSp>
            <p:nvCxnSpPr>
              <p:cNvPr id="12" name="מחבר חץ ישר 23">
                <a:extLst>
                  <a:ext uri="{FF2B5EF4-FFF2-40B4-BE49-F238E27FC236}">
                    <a16:creationId xmlns:a16="http://schemas.microsoft.com/office/drawing/2014/main" id="{7151C654-6966-47A4-9841-621DDD4A16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2040" y="127002"/>
                <a:ext cx="2" cy="30099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מחבר חץ ישר 25">
                <a:extLst>
                  <a:ext uri="{FF2B5EF4-FFF2-40B4-BE49-F238E27FC236}">
                    <a16:creationId xmlns:a16="http://schemas.microsoft.com/office/drawing/2014/main" id="{1C2421E6-5BDD-4188-807F-D96AA93B5B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614" y="3136901"/>
                <a:ext cx="394201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מחבר ישר 22">
              <a:extLst>
                <a:ext uri="{FF2B5EF4-FFF2-40B4-BE49-F238E27FC236}">
                  <a16:creationId xmlns:a16="http://schemas.microsoft.com/office/drawing/2014/main" id="{4A172A15-CDEB-470D-BE13-DC855DD0C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719" y="4804697"/>
              <a:ext cx="2296911" cy="149744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/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blipFill>
                  <a:blip r:embed="rId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/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blipFill>
                  <a:blip r:embed="rId5"/>
                  <a:stretch>
                    <a:fillRect l="-36111" r="-30556" b="-2826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/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77640E-DCE1-4DFF-BC84-0A079087DA50}"/>
              </a:ext>
            </a:extLst>
          </p:cNvPr>
          <p:cNvCxnSpPr>
            <a:cxnSpLocks/>
          </p:cNvCxnSpPr>
          <p:nvPr/>
        </p:nvCxnSpPr>
        <p:spPr>
          <a:xfrm>
            <a:off x="7839510" y="4709443"/>
            <a:ext cx="9452" cy="127676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C7ED73-E665-4ED4-A219-B382780CDEEF}"/>
              </a:ext>
            </a:extLst>
          </p:cNvPr>
          <p:cNvCxnSpPr>
            <a:cxnSpLocks/>
          </p:cNvCxnSpPr>
          <p:nvPr/>
        </p:nvCxnSpPr>
        <p:spPr>
          <a:xfrm flipH="1">
            <a:off x="5632524" y="4698833"/>
            <a:ext cx="221643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87A114B-EC96-45EC-A418-044AC11B9CEF}"/>
              </a:ext>
            </a:extLst>
          </p:cNvPr>
          <p:cNvSpPr/>
          <p:nvPr/>
        </p:nvSpPr>
        <p:spPr>
          <a:xfrm>
            <a:off x="7737598" y="4592205"/>
            <a:ext cx="222729" cy="23447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B1127B-6680-4552-B998-054B5FA5A7B8}"/>
                  </a:ext>
                </a:extLst>
              </p:cNvPr>
              <p:cNvSpPr txBox="1"/>
              <p:nvPr/>
            </p:nvSpPr>
            <p:spPr>
              <a:xfrm>
                <a:off x="4683053" y="4572083"/>
                <a:ext cx="898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265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B1127B-6680-4552-B998-054B5FA5A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53" y="4572083"/>
                <a:ext cx="898515" cy="276999"/>
              </a:xfrm>
              <a:prstGeom prst="rect">
                <a:avLst/>
              </a:prstGeom>
              <a:blipFill>
                <a:blip r:embed="rId7"/>
                <a:stretch>
                  <a:fillRect l="-4730" r="-5405" b="-1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91E2A2-6D2A-4447-9EF6-755F2DA979D0}"/>
                  </a:ext>
                </a:extLst>
              </p:cNvPr>
              <p:cNvSpPr txBox="1"/>
              <p:nvPr/>
            </p:nvSpPr>
            <p:spPr>
              <a:xfrm>
                <a:off x="7383295" y="6045620"/>
                <a:ext cx="9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245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91E2A2-6D2A-4447-9EF6-755F2DA97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295" y="6045620"/>
                <a:ext cx="912429" cy="276999"/>
              </a:xfrm>
              <a:prstGeom prst="rect">
                <a:avLst/>
              </a:prstGeom>
              <a:blipFill>
                <a:blip r:embed="rId8"/>
                <a:stretch>
                  <a:fillRect l="-7333" r="-5333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6BB74A-C59C-4EA8-9266-51881083AC30}"/>
                  </a:ext>
                </a:extLst>
              </p:cNvPr>
              <p:cNvSpPr txBox="1"/>
              <p:nvPr/>
            </p:nvSpPr>
            <p:spPr>
              <a:xfrm>
                <a:off x="9472406" y="5709212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6BB74A-C59C-4EA8-9266-51881083A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406" y="5709212"/>
                <a:ext cx="444175" cy="276999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F63684-B25E-449E-86A3-818E53F3875F}"/>
                  </a:ext>
                </a:extLst>
              </p:cNvPr>
              <p:cNvSpPr txBox="1"/>
              <p:nvPr/>
            </p:nvSpPr>
            <p:spPr>
              <a:xfrm>
                <a:off x="4944439" y="2936548"/>
                <a:ext cx="625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F63684-B25E-449E-86A3-818E53F38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9" y="2936548"/>
                <a:ext cx="625171" cy="276999"/>
              </a:xfrm>
              <a:prstGeom prst="rect">
                <a:avLst/>
              </a:prstGeom>
              <a:blipFill>
                <a:blip r:embed="rId10"/>
                <a:stretch>
                  <a:fillRect l="-6796" r="-8738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7D5A198-33E3-4905-B3AF-624F81E2103B}"/>
              </a:ext>
            </a:extLst>
          </p:cNvPr>
          <p:cNvSpPr txBox="1"/>
          <p:nvPr/>
        </p:nvSpPr>
        <p:spPr>
          <a:xfrm>
            <a:off x="7588788" y="255064"/>
            <a:ext cx="421140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400" b="1" dirty="0"/>
              <a:t>אפשרות א' – הטלת מס של 180:</a:t>
            </a:r>
          </a:p>
        </p:txBody>
      </p:sp>
      <p:cxnSp>
        <p:nvCxnSpPr>
          <p:cNvPr id="22" name="מחבר ישר 22">
            <a:extLst>
              <a:ext uri="{FF2B5EF4-FFF2-40B4-BE49-F238E27FC236}">
                <a16:creationId xmlns:a16="http://schemas.microsoft.com/office/drawing/2014/main" id="{10463DE6-AE34-4EAE-91E9-60CE37B471C8}"/>
              </a:ext>
            </a:extLst>
          </p:cNvPr>
          <p:cNvCxnSpPr>
            <a:cxnSpLocks/>
          </p:cNvCxnSpPr>
          <p:nvPr/>
        </p:nvCxnSpPr>
        <p:spPr>
          <a:xfrm flipV="1">
            <a:off x="5652679" y="2578848"/>
            <a:ext cx="4169838" cy="2611266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371A86-9554-44DE-AFCC-FBF9E69EF39E}"/>
                  </a:ext>
                </a:extLst>
              </p:cNvPr>
              <p:cNvSpPr txBox="1"/>
              <p:nvPr/>
            </p:nvSpPr>
            <p:spPr>
              <a:xfrm>
                <a:off x="9881203" y="2337330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371A86-9554-44DE-AFCC-FBF9E69EF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203" y="2337330"/>
                <a:ext cx="444175" cy="276999"/>
              </a:xfrm>
              <a:prstGeom prst="rect">
                <a:avLst/>
              </a:prstGeom>
              <a:blipFill>
                <a:blip r:embed="rId11"/>
                <a:stretch>
                  <a:fillRect t="-2174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733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מחבר ישר 22">
            <a:extLst>
              <a:ext uri="{FF2B5EF4-FFF2-40B4-BE49-F238E27FC236}">
                <a16:creationId xmlns:a16="http://schemas.microsoft.com/office/drawing/2014/main" id="{60F819DF-3E5C-4CF6-B177-E27634C5FB69}"/>
              </a:ext>
            </a:extLst>
          </p:cNvPr>
          <p:cNvCxnSpPr>
            <a:cxnSpLocks/>
          </p:cNvCxnSpPr>
          <p:nvPr/>
        </p:nvCxnSpPr>
        <p:spPr>
          <a:xfrm>
            <a:off x="5661765" y="3075048"/>
            <a:ext cx="3934997" cy="294653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8A8B-F5E9-40C6-B77C-F5C99A277759}"/>
                  </a:ext>
                </a:extLst>
              </p:cNvPr>
              <p:cNvSpPr txBox="1"/>
              <p:nvPr/>
            </p:nvSpPr>
            <p:spPr>
              <a:xfrm>
                <a:off x="541537" y="683580"/>
                <a:ext cx="3003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8A8B-F5E9-40C6-B77C-F5C99A277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683580"/>
                <a:ext cx="3003515" cy="369332"/>
              </a:xfrm>
              <a:prstGeom prst="rect">
                <a:avLst/>
              </a:prstGeom>
              <a:blipFill>
                <a:blip r:embed="rId2"/>
                <a:stretch>
                  <a:fillRect l="-2637" r="-2231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A2CEF-9D96-49CE-A5D1-1241CF54E9A0}"/>
                  </a:ext>
                </a:extLst>
              </p:cNvPr>
              <p:cNvSpPr txBox="1"/>
              <p:nvPr/>
            </p:nvSpPr>
            <p:spPr>
              <a:xfrm>
                <a:off x="541537" y="1652725"/>
                <a:ext cx="2239524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A2CEF-9D96-49CE-A5D1-1241CF54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1652725"/>
                <a:ext cx="2239524" cy="370551"/>
              </a:xfrm>
              <a:prstGeom prst="rect">
                <a:avLst/>
              </a:prstGeom>
              <a:blipFill>
                <a:blip r:embed="rId3"/>
                <a:stretch>
                  <a:fillRect l="-3542" r="-2452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BA12F4A5-B394-4424-B5E0-283D9F3B7261}"/>
              </a:ext>
            </a:extLst>
          </p:cNvPr>
          <p:cNvGrpSpPr/>
          <p:nvPr/>
        </p:nvGrpSpPr>
        <p:grpSpPr>
          <a:xfrm>
            <a:off x="5493770" y="2023276"/>
            <a:ext cx="5293283" cy="4082484"/>
            <a:chOff x="795676" y="3996468"/>
            <a:chExt cx="2915749" cy="2341126"/>
          </a:xfrm>
        </p:grpSpPr>
        <p:grpSp>
          <p:nvGrpSpPr>
            <p:cNvPr id="7" name="קבוצה 21">
              <a:extLst>
                <a:ext uri="{FF2B5EF4-FFF2-40B4-BE49-F238E27FC236}">
                  <a16:creationId xmlns:a16="http://schemas.microsoft.com/office/drawing/2014/main" id="{84B33112-0573-4277-A16C-F9516BB178E3}"/>
                </a:ext>
              </a:extLst>
            </p:cNvPr>
            <p:cNvGrpSpPr/>
            <p:nvPr/>
          </p:nvGrpSpPr>
          <p:grpSpPr>
            <a:xfrm>
              <a:off x="873543" y="4269844"/>
              <a:ext cx="2663908" cy="2025889"/>
              <a:chOff x="382040" y="127002"/>
              <a:chExt cx="3970592" cy="3009900"/>
            </a:xfrm>
          </p:grpSpPr>
          <p:cxnSp>
            <p:nvCxnSpPr>
              <p:cNvPr id="12" name="מחבר חץ ישר 23">
                <a:extLst>
                  <a:ext uri="{FF2B5EF4-FFF2-40B4-BE49-F238E27FC236}">
                    <a16:creationId xmlns:a16="http://schemas.microsoft.com/office/drawing/2014/main" id="{7151C654-6966-47A4-9841-621DDD4A16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2040" y="127002"/>
                <a:ext cx="2" cy="30099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מחבר חץ ישר 25">
                <a:extLst>
                  <a:ext uri="{FF2B5EF4-FFF2-40B4-BE49-F238E27FC236}">
                    <a16:creationId xmlns:a16="http://schemas.microsoft.com/office/drawing/2014/main" id="{1C2421E6-5BDD-4188-807F-D96AA93B5B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614" y="3136901"/>
                <a:ext cx="394201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מחבר ישר 22">
              <a:extLst>
                <a:ext uri="{FF2B5EF4-FFF2-40B4-BE49-F238E27FC236}">
                  <a16:creationId xmlns:a16="http://schemas.microsoft.com/office/drawing/2014/main" id="{4A172A15-CDEB-470D-BE13-DC855DD0C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719" y="4804697"/>
              <a:ext cx="2296911" cy="149744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/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blipFill>
                  <a:blip r:embed="rId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/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blipFill>
                  <a:blip r:embed="rId5"/>
                  <a:stretch>
                    <a:fillRect l="-36111" r="-30556" b="-2826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/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77640E-DCE1-4DFF-BC84-0A079087DA50}"/>
              </a:ext>
            </a:extLst>
          </p:cNvPr>
          <p:cNvCxnSpPr>
            <a:cxnSpLocks/>
          </p:cNvCxnSpPr>
          <p:nvPr/>
        </p:nvCxnSpPr>
        <p:spPr>
          <a:xfrm>
            <a:off x="7839510" y="4709443"/>
            <a:ext cx="9452" cy="127676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C7ED73-E665-4ED4-A219-B382780CDEEF}"/>
              </a:ext>
            </a:extLst>
          </p:cNvPr>
          <p:cNvCxnSpPr>
            <a:cxnSpLocks/>
          </p:cNvCxnSpPr>
          <p:nvPr/>
        </p:nvCxnSpPr>
        <p:spPr>
          <a:xfrm flipH="1">
            <a:off x="5632524" y="4698833"/>
            <a:ext cx="221643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87A114B-EC96-45EC-A418-044AC11B9CEF}"/>
              </a:ext>
            </a:extLst>
          </p:cNvPr>
          <p:cNvSpPr/>
          <p:nvPr/>
        </p:nvSpPr>
        <p:spPr>
          <a:xfrm>
            <a:off x="7737598" y="4592205"/>
            <a:ext cx="222729" cy="23447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B1127B-6680-4552-B998-054B5FA5A7B8}"/>
                  </a:ext>
                </a:extLst>
              </p:cNvPr>
              <p:cNvSpPr txBox="1"/>
              <p:nvPr/>
            </p:nvSpPr>
            <p:spPr>
              <a:xfrm>
                <a:off x="4683053" y="4572083"/>
                <a:ext cx="898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265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B1127B-6680-4552-B998-054B5FA5A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53" y="4572083"/>
                <a:ext cx="898515" cy="276999"/>
              </a:xfrm>
              <a:prstGeom prst="rect">
                <a:avLst/>
              </a:prstGeom>
              <a:blipFill>
                <a:blip r:embed="rId7"/>
                <a:stretch>
                  <a:fillRect l="-4730" r="-5405" b="-1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91E2A2-6D2A-4447-9EF6-755F2DA979D0}"/>
                  </a:ext>
                </a:extLst>
              </p:cNvPr>
              <p:cNvSpPr txBox="1"/>
              <p:nvPr/>
            </p:nvSpPr>
            <p:spPr>
              <a:xfrm>
                <a:off x="7383295" y="6045620"/>
                <a:ext cx="9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245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91E2A2-6D2A-4447-9EF6-755F2DA97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295" y="6045620"/>
                <a:ext cx="912429" cy="276999"/>
              </a:xfrm>
              <a:prstGeom prst="rect">
                <a:avLst/>
              </a:prstGeom>
              <a:blipFill>
                <a:blip r:embed="rId8"/>
                <a:stretch>
                  <a:fillRect l="-7333" r="-5333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6BB74A-C59C-4EA8-9266-51881083AC30}"/>
                  </a:ext>
                </a:extLst>
              </p:cNvPr>
              <p:cNvSpPr txBox="1"/>
              <p:nvPr/>
            </p:nvSpPr>
            <p:spPr>
              <a:xfrm>
                <a:off x="9472406" y="5709212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6BB74A-C59C-4EA8-9266-51881083A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406" y="5709212"/>
                <a:ext cx="444175" cy="276999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F63684-B25E-449E-86A3-818E53F3875F}"/>
                  </a:ext>
                </a:extLst>
              </p:cNvPr>
              <p:cNvSpPr txBox="1"/>
              <p:nvPr/>
            </p:nvSpPr>
            <p:spPr>
              <a:xfrm>
                <a:off x="4944439" y="2936548"/>
                <a:ext cx="625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F63684-B25E-449E-86A3-818E53F38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9" y="2936548"/>
                <a:ext cx="625171" cy="276999"/>
              </a:xfrm>
              <a:prstGeom prst="rect">
                <a:avLst/>
              </a:prstGeom>
              <a:blipFill>
                <a:blip r:embed="rId10"/>
                <a:stretch>
                  <a:fillRect l="-6796" r="-8738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7D5A198-33E3-4905-B3AF-624F81E2103B}"/>
              </a:ext>
            </a:extLst>
          </p:cNvPr>
          <p:cNvSpPr txBox="1"/>
          <p:nvPr/>
        </p:nvSpPr>
        <p:spPr>
          <a:xfrm>
            <a:off x="7588788" y="255064"/>
            <a:ext cx="421140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400" b="1" dirty="0"/>
              <a:t>אפשרות א' – הטלת מס של 180:</a:t>
            </a:r>
          </a:p>
        </p:txBody>
      </p:sp>
      <p:cxnSp>
        <p:nvCxnSpPr>
          <p:cNvPr id="22" name="מחבר ישר 22">
            <a:extLst>
              <a:ext uri="{FF2B5EF4-FFF2-40B4-BE49-F238E27FC236}">
                <a16:creationId xmlns:a16="http://schemas.microsoft.com/office/drawing/2014/main" id="{10463DE6-AE34-4EAE-91E9-60CE37B471C8}"/>
              </a:ext>
            </a:extLst>
          </p:cNvPr>
          <p:cNvCxnSpPr>
            <a:cxnSpLocks/>
          </p:cNvCxnSpPr>
          <p:nvPr/>
        </p:nvCxnSpPr>
        <p:spPr>
          <a:xfrm flipV="1">
            <a:off x="5652679" y="2578848"/>
            <a:ext cx="4169838" cy="2611266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371A86-9554-44DE-AFCC-FBF9E69EF39E}"/>
                  </a:ext>
                </a:extLst>
              </p:cNvPr>
              <p:cNvSpPr txBox="1"/>
              <p:nvPr/>
            </p:nvSpPr>
            <p:spPr>
              <a:xfrm>
                <a:off x="9881203" y="2337330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371A86-9554-44DE-AFCC-FBF9E69EF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203" y="2337330"/>
                <a:ext cx="444175" cy="276999"/>
              </a:xfrm>
              <a:prstGeom prst="rect">
                <a:avLst/>
              </a:prstGeom>
              <a:blipFill>
                <a:blip r:embed="rId11"/>
                <a:stretch>
                  <a:fillRect t="-2174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583FF28F-4EF7-4E97-8738-9E48DDE57F65}"/>
              </a:ext>
            </a:extLst>
          </p:cNvPr>
          <p:cNvSpPr/>
          <p:nvPr/>
        </p:nvSpPr>
        <p:spPr>
          <a:xfrm>
            <a:off x="7117641" y="4103373"/>
            <a:ext cx="162049" cy="18659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CC45B1D-CB5C-4364-8CD0-D3B5432D366A}"/>
              </a:ext>
            </a:extLst>
          </p:cNvPr>
          <p:cNvSpPr/>
          <p:nvPr/>
        </p:nvSpPr>
        <p:spPr>
          <a:xfrm>
            <a:off x="7125232" y="4989948"/>
            <a:ext cx="162049" cy="18659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87487D-0AA3-4F81-8988-B1B279F1986C}"/>
              </a:ext>
            </a:extLst>
          </p:cNvPr>
          <p:cNvCxnSpPr>
            <a:cxnSpLocks/>
          </p:cNvCxnSpPr>
          <p:nvPr/>
        </p:nvCxnSpPr>
        <p:spPr>
          <a:xfrm flipH="1">
            <a:off x="7198665" y="4210698"/>
            <a:ext cx="2865" cy="184442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6BAD9B-A17B-4C8A-9307-477186122ED8}"/>
              </a:ext>
            </a:extLst>
          </p:cNvPr>
          <p:cNvCxnSpPr>
            <a:cxnSpLocks/>
          </p:cNvCxnSpPr>
          <p:nvPr/>
        </p:nvCxnSpPr>
        <p:spPr>
          <a:xfrm flipH="1" flipV="1">
            <a:off x="5652679" y="4196671"/>
            <a:ext cx="1472554" cy="1402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AA1A8F-1406-4EAB-BC3C-A52A4FCDD873}"/>
              </a:ext>
            </a:extLst>
          </p:cNvPr>
          <p:cNvCxnSpPr>
            <a:cxnSpLocks/>
          </p:cNvCxnSpPr>
          <p:nvPr/>
        </p:nvCxnSpPr>
        <p:spPr>
          <a:xfrm flipH="1" flipV="1">
            <a:off x="5652679" y="5069219"/>
            <a:ext cx="1472554" cy="1402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34553A5-BDFA-43F3-B511-578831AC1F7F}"/>
                  </a:ext>
                </a:extLst>
              </p:cNvPr>
              <p:cNvSpPr txBox="1"/>
              <p:nvPr/>
            </p:nvSpPr>
            <p:spPr>
              <a:xfrm>
                <a:off x="4960160" y="3979178"/>
                <a:ext cx="654858" cy="31079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smtClean="0">
                          <a:latin typeface="Cambria Math" panose="02040503050406030204" pitchFamily="18" charset="0"/>
                        </a:rPr>
                        <m:t>צ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רכן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34553A5-BDFA-43F3-B511-578831AC1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160" y="3979178"/>
                <a:ext cx="654858" cy="310791"/>
              </a:xfrm>
              <a:prstGeom prst="rect">
                <a:avLst/>
              </a:prstGeom>
              <a:blipFill>
                <a:blip r:embed="rId12"/>
                <a:stretch>
                  <a:fillRect l="-18692" t="-13725" r="-7477" b="-4509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508606F-D2BE-4A4B-A930-030725EE270B}"/>
                  </a:ext>
                </a:extLst>
              </p:cNvPr>
              <p:cNvSpPr txBox="1"/>
              <p:nvPr/>
            </p:nvSpPr>
            <p:spPr>
              <a:xfrm>
                <a:off x="4977407" y="4875289"/>
                <a:ext cx="606768" cy="31079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smtClean="0">
                          <a:latin typeface="Cambria Math" panose="02040503050406030204" pitchFamily="18" charset="0"/>
                        </a:rPr>
                        <m:t>י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צרן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508606F-D2BE-4A4B-A930-030725EE2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407" y="4875289"/>
                <a:ext cx="606768" cy="310791"/>
              </a:xfrm>
              <a:prstGeom prst="rect">
                <a:avLst/>
              </a:prstGeom>
              <a:blipFill>
                <a:blip r:embed="rId13"/>
                <a:stretch>
                  <a:fillRect l="-20202" t="-13725" r="-8081" b="-4509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48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544B83-1464-4124-82C5-8B9DD0EC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047" y="2076804"/>
            <a:ext cx="4822054" cy="1847126"/>
          </a:xfrm>
        </p:spPr>
        <p:txBody>
          <a:bodyPr>
            <a:normAutofit/>
          </a:bodyPr>
          <a:lstStyle/>
          <a:p>
            <a:pPr algn="ctr" rtl="1"/>
            <a:r>
              <a:rPr lang="he-IL" sz="1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שאלה</a:t>
            </a:r>
            <a:r>
              <a:rPr lang="he-IL" sz="1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cs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23774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מחבר ישר 22">
            <a:extLst>
              <a:ext uri="{FF2B5EF4-FFF2-40B4-BE49-F238E27FC236}">
                <a16:creationId xmlns:a16="http://schemas.microsoft.com/office/drawing/2014/main" id="{60F819DF-3E5C-4CF6-B177-E27634C5FB69}"/>
              </a:ext>
            </a:extLst>
          </p:cNvPr>
          <p:cNvCxnSpPr>
            <a:cxnSpLocks/>
          </p:cNvCxnSpPr>
          <p:nvPr/>
        </p:nvCxnSpPr>
        <p:spPr>
          <a:xfrm>
            <a:off x="5661765" y="3075048"/>
            <a:ext cx="3934997" cy="294653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8A8B-F5E9-40C6-B77C-F5C99A277759}"/>
                  </a:ext>
                </a:extLst>
              </p:cNvPr>
              <p:cNvSpPr txBox="1"/>
              <p:nvPr/>
            </p:nvSpPr>
            <p:spPr>
              <a:xfrm>
                <a:off x="541537" y="683580"/>
                <a:ext cx="3003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8A8B-F5E9-40C6-B77C-F5C99A277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683580"/>
                <a:ext cx="3003515" cy="369332"/>
              </a:xfrm>
              <a:prstGeom prst="rect">
                <a:avLst/>
              </a:prstGeom>
              <a:blipFill>
                <a:blip r:embed="rId2"/>
                <a:stretch>
                  <a:fillRect l="-2637" r="-2231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A2CEF-9D96-49CE-A5D1-1241CF54E9A0}"/>
                  </a:ext>
                </a:extLst>
              </p:cNvPr>
              <p:cNvSpPr txBox="1"/>
              <p:nvPr/>
            </p:nvSpPr>
            <p:spPr>
              <a:xfrm>
                <a:off x="541537" y="1652725"/>
                <a:ext cx="3115340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180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A2CEF-9D96-49CE-A5D1-1241CF54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1652725"/>
                <a:ext cx="3115340" cy="370551"/>
              </a:xfrm>
              <a:prstGeom prst="rect">
                <a:avLst/>
              </a:prstGeom>
              <a:blipFill>
                <a:blip r:embed="rId3"/>
                <a:stretch>
                  <a:fillRect l="-2544" r="-1566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BA12F4A5-B394-4424-B5E0-283D9F3B7261}"/>
              </a:ext>
            </a:extLst>
          </p:cNvPr>
          <p:cNvGrpSpPr/>
          <p:nvPr/>
        </p:nvGrpSpPr>
        <p:grpSpPr>
          <a:xfrm>
            <a:off x="5493770" y="2023276"/>
            <a:ext cx="5293283" cy="4082484"/>
            <a:chOff x="795676" y="3996468"/>
            <a:chExt cx="2915749" cy="2341126"/>
          </a:xfrm>
        </p:grpSpPr>
        <p:grpSp>
          <p:nvGrpSpPr>
            <p:cNvPr id="7" name="קבוצה 21">
              <a:extLst>
                <a:ext uri="{FF2B5EF4-FFF2-40B4-BE49-F238E27FC236}">
                  <a16:creationId xmlns:a16="http://schemas.microsoft.com/office/drawing/2014/main" id="{84B33112-0573-4277-A16C-F9516BB178E3}"/>
                </a:ext>
              </a:extLst>
            </p:cNvPr>
            <p:cNvGrpSpPr/>
            <p:nvPr/>
          </p:nvGrpSpPr>
          <p:grpSpPr>
            <a:xfrm>
              <a:off x="873543" y="4269844"/>
              <a:ext cx="2663908" cy="2025889"/>
              <a:chOff x="382040" y="127002"/>
              <a:chExt cx="3970592" cy="3009900"/>
            </a:xfrm>
          </p:grpSpPr>
          <p:cxnSp>
            <p:nvCxnSpPr>
              <p:cNvPr id="12" name="מחבר חץ ישר 23">
                <a:extLst>
                  <a:ext uri="{FF2B5EF4-FFF2-40B4-BE49-F238E27FC236}">
                    <a16:creationId xmlns:a16="http://schemas.microsoft.com/office/drawing/2014/main" id="{7151C654-6966-47A4-9841-621DDD4A16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2040" y="127002"/>
                <a:ext cx="2" cy="30099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מחבר חץ ישר 25">
                <a:extLst>
                  <a:ext uri="{FF2B5EF4-FFF2-40B4-BE49-F238E27FC236}">
                    <a16:creationId xmlns:a16="http://schemas.microsoft.com/office/drawing/2014/main" id="{1C2421E6-5BDD-4188-807F-D96AA93B5B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614" y="3136901"/>
                <a:ext cx="394201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מחבר ישר 22">
              <a:extLst>
                <a:ext uri="{FF2B5EF4-FFF2-40B4-BE49-F238E27FC236}">
                  <a16:creationId xmlns:a16="http://schemas.microsoft.com/office/drawing/2014/main" id="{4A172A15-CDEB-470D-BE13-DC855DD0C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719" y="4804697"/>
              <a:ext cx="2296911" cy="149744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/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blipFill>
                  <a:blip r:embed="rId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/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blipFill>
                  <a:blip r:embed="rId5"/>
                  <a:stretch>
                    <a:fillRect l="-36111" r="-30556" b="-2826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/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77640E-DCE1-4DFF-BC84-0A079087DA50}"/>
              </a:ext>
            </a:extLst>
          </p:cNvPr>
          <p:cNvCxnSpPr>
            <a:cxnSpLocks/>
          </p:cNvCxnSpPr>
          <p:nvPr/>
        </p:nvCxnSpPr>
        <p:spPr>
          <a:xfrm>
            <a:off x="7839510" y="4709443"/>
            <a:ext cx="9452" cy="127676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C7ED73-E665-4ED4-A219-B382780CDEEF}"/>
              </a:ext>
            </a:extLst>
          </p:cNvPr>
          <p:cNvCxnSpPr>
            <a:cxnSpLocks/>
          </p:cNvCxnSpPr>
          <p:nvPr/>
        </p:nvCxnSpPr>
        <p:spPr>
          <a:xfrm flipH="1">
            <a:off x="5632524" y="4698833"/>
            <a:ext cx="221643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87A114B-EC96-45EC-A418-044AC11B9CEF}"/>
              </a:ext>
            </a:extLst>
          </p:cNvPr>
          <p:cNvSpPr/>
          <p:nvPr/>
        </p:nvSpPr>
        <p:spPr>
          <a:xfrm>
            <a:off x="7737598" y="4592205"/>
            <a:ext cx="222729" cy="23447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B1127B-6680-4552-B998-054B5FA5A7B8}"/>
                  </a:ext>
                </a:extLst>
              </p:cNvPr>
              <p:cNvSpPr txBox="1"/>
              <p:nvPr/>
            </p:nvSpPr>
            <p:spPr>
              <a:xfrm>
                <a:off x="4683053" y="4572083"/>
                <a:ext cx="898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265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B1127B-6680-4552-B998-054B5FA5A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53" y="4572083"/>
                <a:ext cx="898515" cy="276999"/>
              </a:xfrm>
              <a:prstGeom prst="rect">
                <a:avLst/>
              </a:prstGeom>
              <a:blipFill>
                <a:blip r:embed="rId7"/>
                <a:stretch>
                  <a:fillRect l="-4730" r="-5405" b="-1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91E2A2-6D2A-4447-9EF6-755F2DA979D0}"/>
                  </a:ext>
                </a:extLst>
              </p:cNvPr>
              <p:cNvSpPr txBox="1"/>
              <p:nvPr/>
            </p:nvSpPr>
            <p:spPr>
              <a:xfrm>
                <a:off x="7383295" y="6045620"/>
                <a:ext cx="9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245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91E2A2-6D2A-4447-9EF6-755F2DA97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295" y="6045620"/>
                <a:ext cx="912429" cy="276999"/>
              </a:xfrm>
              <a:prstGeom prst="rect">
                <a:avLst/>
              </a:prstGeom>
              <a:blipFill>
                <a:blip r:embed="rId8"/>
                <a:stretch>
                  <a:fillRect l="-7333" r="-5333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6BB74A-C59C-4EA8-9266-51881083AC30}"/>
                  </a:ext>
                </a:extLst>
              </p:cNvPr>
              <p:cNvSpPr txBox="1"/>
              <p:nvPr/>
            </p:nvSpPr>
            <p:spPr>
              <a:xfrm>
                <a:off x="9472406" y="5709212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6BB74A-C59C-4EA8-9266-51881083A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406" y="5709212"/>
                <a:ext cx="444175" cy="276999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F63684-B25E-449E-86A3-818E53F3875F}"/>
                  </a:ext>
                </a:extLst>
              </p:cNvPr>
              <p:cNvSpPr txBox="1"/>
              <p:nvPr/>
            </p:nvSpPr>
            <p:spPr>
              <a:xfrm>
                <a:off x="4944439" y="2936548"/>
                <a:ext cx="625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F63684-B25E-449E-86A3-818E53F38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9" y="2936548"/>
                <a:ext cx="625171" cy="276999"/>
              </a:xfrm>
              <a:prstGeom prst="rect">
                <a:avLst/>
              </a:prstGeom>
              <a:blipFill>
                <a:blip r:embed="rId10"/>
                <a:stretch>
                  <a:fillRect l="-6796" r="-8738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7D5A198-33E3-4905-B3AF-624F81E2103B}"/>
              </a:ext>
            </a:extLst>
          </p:cNvPr>
          <p:cNvSpPr txBox="1"/>
          <p:nvPr/>
        </p:nvSpPr>
        <p:spPr>
          <a:xfrm>
            <a:off x="7588788" y="255064"/>
            <a:ext cx="421140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400" b="1" dirty="0"/>
              <a:t>אפשרות א' – הטלת מס של 180:</a:t>
            </a:r>
          </a:p>
        </p:txBody>
      </p:sp>
      <p:cxnSp>
        <p:nvCxnSpPr>
          <p:cNvPr id="22" name="מחבר ישר 22">
            <a:extLst>
              <a:ext uri="{FF2B5EF4-FFF2-40B4-BE49-F238E27FC236}">
                <a16:creationId xmlns:a16="http://schemas.microsoft.com/office/drawing/2014/main" id="{10463DE6-AE34-4EAE-91E9-60CE37B471C8}"/>
              </a:ext>
            </a:extLst>
          </p:cNvPr>
          <p:cNvCxnSpPr>
            <a:cxnSpLocks/>
          </p:cNvCxnSpPr>
          <p:nvPr/>
        </p:nvCxnSpPr>
        <p:spPr>
          <a:xfrm flipV="1">
            <a:off x="5652679" y="2578848"/>
            <a:ext cx="4169838" cy="2611266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371A86-9554-44DE-AFCC-FBF9E69EF39E}"/>
                  </a:ext>
                </a:extLst>
              </p:cNvPr>
              <p:cNvSpPr txBox="1"/>
              <p:nvPr/>
            </p:nvSpPr>
            <p:spPr>
              <a:xfrm>
                <a:off x="9881203" y="2337330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371A86-9554-44DE-AFCC-FBF9E69EF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203" y="2337330"/>
                <a:ext cx="444175" cy="276999"/>
              </a:xfrm>
              <a:prstGeom prst="rect">
                <a:avLst/>
              </a:prstGeom>
              <a:blipFill>
                <a:blip r:embed="rId11"/>
                <a:stretch>
                  <a:fillRect t="-2174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583FF28F-4EF7-4E97-8738-9E48DDE57F65}"/>
              </a:ext>
            </a:extLst>
          </p:cNvPr>
          <p:cNvSpPr/>
          <p:nvPr/>
        </p:nvSpPr>
        <p:spPr>
          <a:xfrm>
            <a:off x="7117641" y="4103373"/>
            <a:ext cx="162049" cy="18659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CC45B1D-CB5C-4364-8CD0-D3B5432D366A}"/>
              </a:ext>
            </a:extLst>
          </p:cNvPr>
          <p:cNvSpPr/>
          <p:nvPr/>
        </p:nvSpPr>
        <p:spPr>
          <a:xfrm>
            <a:off x="7125232" y="4989948"/>
            <a:ext cx="162049" cy="18659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87487D-0AA3-4F81-8988-B1B279F1986C}"/>
              </a:ext>
            </a:extLst>
          </p:cNvPr>
          <p:cNvCxnSpPr>
            <a:cxnSpLocks/>
          </p:cNvCxnSpPr>
          <p:nvPr/>
        </p:nvCxnSpPr>
        <p:spPr>
          <a:xfrm flipH="1">
            <a:off x="7198665" y="4210698"/>
            <a:ext cx="2865" cy="184442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6BAD9B-A17B-4C8A-9307-477186122ED8}"/>
              </a:ext>
            </a:extLst>
          </p:cNvPr>
          <p:cNvCxnSpPr>
            <a:cxnSpLocks/>
          </p:cNvCxnSpPr>
          <p:nvPr/>
        </p:nvCxnSpPr>
        <p:spPr>
          <a:xfrm flipH="1" flipV="1">
            <a:off x="5652679" y="4196671"/>
            <a:ext cx="1472554" cy="1402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AA1A8F-1406-4EAB-BC3C-A52A4FCDD873}"/>
              </a:ext>
            </a:extLst>
          </p:cNvPr>
          <p:cNvCxnSpPr>
            <a:cxnSpLocks/>
          </p:cNvCxnSpPr>
          <p:nvPr/>
        </p:nvCxnSpPr>
        <p:spPr>
          <a:xfrm flipH="1" flipV="1">
            <a:off x="5652679" y="5069219"/>
            <a:ext cx="1472554" cy="1402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34553A5-BDFA-43F3-B511-578831AC1F7F}"/>
                  </a:ext>
                </a:extLst>
              </p:cNvPr>
              <p:cNvSpPr txBox="1"/>
              <p:nvPr/>
            </p:nvSpPr>
            <p:spPr>
              <a:xfrm>
                <a:off x="4960160" y="3979178"/>
                <a:ext cx="654858" cy="31079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smtClean="0">
                          <a:latin typeface="Cambria Math" panose="02040503050406030204" pitchFamily="18" charset="0"/>
                        </a:rPr>
                        <m:t>צ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רכן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34553A5-BDFA-43F3-B511-578831AC1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160" y="3979178"/>
                <a:ext cx="654858" cy="310791"/>
              </a:xfrm>
              <a:prstGeom prst="rect">
                <a:avLst/>
              </a:prstGeom>
              <a:blipFill>
                <a:blip r:embed="rId12"/>
                <a:stretch>
                  <a:fillRect l="-18692" t="-13725" r="-7477" b="-4509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508606F-D2BE-4A4B-A930-030725EE270B}"/>
                  </a:ext>
                </a:extLst>
              </p:cNvPr>
              <p:cNvSpPr txBox="1"/>
              <p:nvPr/>
            </p:nvSpPr>
            <p:spPr>
              <a:xfrm>
                <a:off x="4977407" y="4875289"/>
                <a:ext cx="606768" cy="31079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smtClean="0">
                          <a:latin typeface="Cambria Math" panose="02040503050406030204" pitchFamily="18" charset="0"/>
                        </a:rPr>
                        <m:t>י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צרן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508606F-D2BE-4A4B-A930-030725EE2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407" y="4875289"/>
                <a:ext cx="606768" cy="310791"/>
              </a:xfrm>
              <a:prstGeom prst="rect">
                <a:avLst/>
              </a:prstGeom>
              <a:blipFill>
                <a:blip r:embed="rId13"/>
                <a:stretch>
                  <a:fillRect l="-20202" t="-13725" r="-8081" b="-4509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805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מחבר ישר 22">
            <a:extLst>
              <a:ext uri="{FF2B5EF4-FFF2-40B4-BE49-F238E27FC236}">
                <a16:creationId xmlns:a16="http://schemas.microsoft.com/office/drawing/2014/main" id="{60F819DF-3E5C-4CF6-B177-E27634C5FB69}"/>
              </a:ext>
            </a:extLst>
          </p:cNvPr>
          <p:cNvCxnSpPr>
            <a:cxnSpLocks/>
          </p:cNvCxnSpPr>
          <p:nvPr/>
        </p:nvCxnSpPr>
        <p:spPr>
          <a:xfrm>
            <a:off x="5661765" y="3075048"/>
            <a:ext cx="3934997" cy="294653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8A8B-F5E9-40C6-B77C-F5C99A277759}"/>
                  </a:ext>
                </a:extLst>
              </p:cNvPr>
              <p:cNvSpPr txBox="1"/>
              <p:nvPr/>
            </p:nvSpPr>
            <p:spPr>
              <a:xfrm>
                <a:off x="541537" y="683580"/>
                <a:ext cx="3003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8A8B-F5E9-40C6-B77C-F5C99A277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683580"/>
                <a:ext cx="3003515" cy="369332"/>
              </a:xfrm>
              <a:prstGeom prst="rect">
                <a:avLst/>
              </a:prstGeom>
              <a:blipFill>
                <a:blip r:embed="rId2"/>
                <a:stretch>
                  <a:fillRect l="-2637" r="-2231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A2CEF-9D96-49CE-A5D1-1241CF54E9A0}"/>
                  </a:ext>
                </a:extLst>
              </p:cNvPr>
              <p:cNvSpPr txBox="1"/>
              <p:nvPr/>
            </p:nvSpPr>
            <p:spPr>
              <a:xfrm>
                <a:off x="541537" y="1652725"/>
                <a:ext cx="3115340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180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A2CEF-9D96-49CE-A5D1-1241CF54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1652725"/>
                <a:ext cx="3115340" cy="370551"/>
              </a:xfrm>
              <a:prstGeom prst="rect">
                <a:avLst/>
              </a:prstGeom>
              <a:blipFill>
                <a:blip r:embed="rId3"/>
                <a:stretch>
                  <a:fillRect l="-2544" r="-1566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BA12F4A5-B394-4424-B5E0-283D9F3B7261}"/>
              </a:ext>
            </a:extLst>
          </p:cNvPr>
          <p:cNvGrpSpPr/>
          <p:nvPr/>
        </p:nvGrpSpPr>
        <p:grpSpPr>
          <a:xfrm>
            <a:off x="5493770" y="2023276"/>
            <a:ext cx="5293283" cy="4082484"/>
            <a:chOff x="795676" y="3996468"/>
            <a:chExt cx="2915749" cy="2341126"/>
          </a:xfrm>
        </p:grpSpPr>
        <p:grpSp>
          <p:nvGrpSpPr>
            <p:cNvPr id="7" name="קבוצה 21">
              <a:extLst>
                <a:ext uri="{FF2B5EF4-FFF2-40B4-BE49-F238E27FC236}">
                  <a16:creationId xmlns:a16="http://schemas.microsoft.com/office/drawing/2014/main" id="{84B33112-0573-4277-A16C-F9516BB178E3}"/>
                </a:ext>
              </a:extLst>
            </p:cNvPr>
            <p:cNvGrpSpPr/>
            <p:nvPr/>
          </p:nvGrpSpPr>
          <p:grpSpPr>
            <a:xfrm>
              <a:off x="873543" y="4269844"/>
              <a:ext cx="2663908" cy="2025889"/>
              <a:chOff x="382040" y="127002"/>
              <a:chExt cx="3970592" cy="3009900"/>
            </a:xfrm>
          </p:grpSpPr>
          <p:cxnSp>
            <p:nvCxnSpPr>
              <p:cNvPr id="12" name="מחבר חץ ישר 23">
                <a:extLst>
                  <a:ext uri="{FF2B5EF4-FFF2-40B4-BE49-F238E27FC236}">
                    <a16:creationId xmlns:a16="http://schemas.microsoft.com/office/drawing/2014/main" id="{7151C654-6966-47A4-9841-621DDD4A16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2040" y="127002"/>
                <a:ext cx="2" cy="30099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מחבר חץ ישר 25">
                <a:extLst>
                  <a:ext uri="{FF2B5EF4-FFF2-40B4-BE49-F238E27FC236}">
                    <a16:creationId xmlns:a16="http://schemas.microsoft.com/office/drawing/2014/main" id="{1C2421E6-5BDD-4188-807F-D96AA93B5B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614" y="3136901"/>
                <a:ext cx="394201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מחבר ישר 22">
              <a:extLst>
                <a:ext uri="{FF2B5EF4-FFF2-40B4-BE49-F238E27FC236}">
                  <a16:creationId xmlns:a16="http://schemas.microsoft.com/office/drawing/2014/main" id="{4A172A15-CDEB-470D-BE13-DC855DD0C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719" y="4804697"/>
              <a:ext cx="2296911" cy="149744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/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blipFill>
                  <a:blip r:embed="rId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/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blipFill>
                  <a:blip r:embed="rId5"/>
                  <a:stretch>
                    <a:fillRect l="-36111" r="-30556" b="-2826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/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77640E-DCE1-4DFF-BC84-0A079087DA50}"/>
              </a:ext>
            </a:extLst>
          </p:cNvPr>
          <p:cNvCxnSpPr>
            <a:cxnSpLocks/>
          </p:cNvCxnSpPr>
          <p:nvPr/>
        </p:nvCxnSpPr>
        <p:spPr>
          <a:xfrm>
            <a:off x="7839510" y="4709443"/>
            <a:ext cx="9452" cy="127676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C7ED73-E665-4ED4-A219-B382780CDEEF}"/>
              </a:ext>
            </a:extLst>
          </p:cNvPr>
          <p:cNvCxnSpPr>
            <a:cxnSpLocks/>
          </p:cNvCxnSpPr>
          <p:nvPr/>
        </p:nvCxnSpPr>
        <p:spPr>
          <a:xfrm flipH="1">
            <a:off x="5632524" y="4698833"/>
            <a:ext cx="221643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87A114B-EC96-45EC-A418-044AC11B9CEF}"/>
              </a:ext>
            </a:extLst>
          </p:cNvPr>
          <p:cNvSpPr/>
          <p:nvPr/>
        </p:nvSpPr>
        <p:spPr>
          <a:xfrm>
            <a:off x="7737598" y="4592205"/>
            <a:ext cx="222729" cy="23447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B1127B-6680-4552-B998-054B5FA5A7B8}"/>
                  </a:ext>
                </a:extLst>
              </p:cNvPr>
              <p:cNvSpPr txBox="1"/>
              <p:nvPr/>
            </p:nvSpPr>
            <p:spPr>
              <a:xfrm>
                <a:off x="4683053" y="4572083"/>
                <a:ext cx="898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265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B1127B-6680-4552-B998-054B5FA5A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53" y="4572083"/>
                <a:ext cx="898515" cy="276999"/>
              </a:xfrm>
              <a:prstGeom prst="rect">
                <a:avLst/>
              </a:prstGeom>
              <a:blipFill>
                <a:blip r:embed="rId7"/>
                <a:stretch>
                  <a:fillRect l="-4730" r="-5405" b="-1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91E2A2-6D2A-4447-9EF6-755F2DA979D0}"/>
                  </a:ext>
                </a:extLst>
              </p:cNvPr>
              <p:cNvSpPr txBox="1"/>
              <p:nvPr/>
            </p:nvSpPr>
            <p:spPr>
              <a:xfrm>
                <a:off x="7509982" y="6028638"/>
                <a:ext cx="9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245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91E2A2-6D2A-4447-9EF6-755F2DA97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982" y="6028638"/>
                <a:ext cx="912429" cy="276999"/>
              </a:xfrm>
              <a:prstGeom prst="rect">
                <a:avLst/>
              </a:prstGeom>
              <a:blipFill>
                <a:blip r:embed="rId8"/>
                <a:stretch>
                  <a:fillRect l="-7333" r="-5333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6BB74A-C59C-4EA8-9266-51881083AC30}"/>
                  </a:ext>
                </a:extLst>
              </p:cNvPr>
              <p:cNvSpPr txBox="1"/>
              <p:nvPr/>
            </p:nvSpPr>
            <p:spPr>
              <a:xfrm>
                <a:off x="9472406" y="5709212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6BB74A-C59C-4EA8-9266-51881083A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406" y="5709212"/>
                <a:ext cx="444175" cy="276999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F63684-B25E-449E-86A3-818E53F3875F}"/>
                  </a:ext>
                </a:extLst>
              </p:cNvPr>
              <p:cNvSpPr txBox="1"/>
              <p:nvPr/>
            </p:nvSpPr>
            <p:spPr>
              <a:xfrm>
                <a:off x="4944439" y="2936548"/>
                <a:ext cx="625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F63684-B25E-449E-86A3-818E53F38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9" y="2936548"/>
                <a:ext cx="625171" cy="276999"/>
              </a:xfrm>
              <a:prstGeom prst="rect">
                <a:avLst/>
              </a:prstGeom>
              <a:blipFill>
                <a:blip r:embed="rId10"/>
                <a:stretch>
                  <a:fillRect l="-6796" r="-8738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7D5A198-33E3-4905-B3AF-624F81E2103B}"/>
              </a:ext>
            </a:extLst>
          </p:cNvPr>
          <p:cNvSpPr txBox="1"/>
          <p:nvPr/>
        </p:nvSpPr>
        <p:spPr>
          <a:xfrm>
            <a:off x="7588788" y="255064"/>
            <a:ext cx="421140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400" b="1" dirty="0"/>
              <a:t>אפשרות א' – הטלת מס של 180:</a:t>
            </a:r>
          </a:p>
        </p:txBody>
      </p:sp>
      <p:cxnSp>
        <p:nvCxnSpPr>
          <p:cNvPr id="22" name="מחבר ישר 22">
            <a:extLst>
              <a:ext uri="{FF2B5EF4-FFF2-40B4-BE49-F238E27FC236}">
                <a16:creationId xmlns:a16="http://schemas.microsoft.com/office/drawing/2014/main" id="{10463DE6-AE34-4EAE-91E9-60CE37B471C8}"/>
              </a:ext>
            </a:extLst>
          </p:cNvPr>
          <p:cNvCxnSpPr>
            <a:cxnSpLocks/>
          </p:cNvCxnSpPr>
          <p:nvPr/>
        </p:nvCxnSpPr>
        <p:spPr>
          <a:xfrm flipV="1">
            <a:off x="5652679" y="2578848"/>
            <a:ext cx="4169838" cy="2611266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371A86-9554-44DE-AFCC-FBF9E69EF39E}"/>
                  </a:ext>
                </a:extLst>
              </p:cNvPr>
              <p:cNvSpPr txBox="1"/>
              <p:nvPr/>
            </p:nvSpPr>
            <p:spPr>
              <a:xfrm>
                <a:off x="9881203" y="2337330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371A86-9554-44DE-AFCC-FBF9E69EF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203" y="2337330"/>
                <a:ext cx="444175" cy="276999"/>
              </a:xfrm>
              <a:prstGeom prst="rect">
                <a:avLst/>
              </a:prstGeom>
              <a:blipFill>
                <a:blip r:embed="rId11"/>
                <a:stretch>
                  <a:fillRect t="-2174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583FF28F-4EF7-4E97-8738-9E48DDE57F65}"/>
              </a:ext>
            </a:extLst>
          </p:cNvPr>
          <p:cNvSpPr/>
          <p:nvPr/>
        </p:nvSpPr>
        <p:spPr>
          <a:xfrm>
            <a:off x="7117641" y="4103373"/>
            <a:ext cx="162049" cy="18659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CC45B1D-CB5C-4364-8CD0-D3B5432D366A}"/>
              </a:ext>
            </a:extLst>
          </p:cNvPr>
          <p:cNvSpPr/>
          <p:nvPr/>
        </p:nvSpPr>
        <p:spPr>
          <a:xfrm>
            <a:off x="7125232" y="4989948"/>
            <a:ext cx="162049" cy="18659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87487D-0AA3-4F81-8988-B1B279F1986C}"/>
              </a:ext>
            </a:extLst>
          </p:cNvPr>
          <p:cNvCxnSpPr>
            <a:cxnSpLocks/>
          </p:cNvCxnSpPr>
          <p:nvPr/>
        </p:nvCxnSpPr>
        <p:spPr>
          <a:xfrm flipH="1">
            <a:off x="7198665" y="4210698"/>
            <a:ext cx="2865" cy="184442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6BAD9B-A17B-4C8A-9307-477186122ED8}"/>
              </a:ext>
            </a:extLst>
          </p:cNvPr>
          <p:cNvCxnSpPr>
            <a:cxnSpLocks/>
          </p:cNvCxnSpPr>
          <p:nvPr/>
        </p:nvCxnSpPr>
        <p:spPr>
          <a:xfrm flipH="1" flipV="1">
            <a:off x="5652679" y="4196671"/>
            <a:ext cx="1472554" cy="1402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AA1A8F-1406-4EAB-BC3C-A52A4FCDD873}"/>
              </a:ext>
            </a:extLst>
          </p:cNvPr>
          <p:cNvCxnSpPr>
            <a:cxnSpLocks/>
          </p:cNvCxnSpPr>
          <p:nvPr/>
        </p:nvCxnSpPr>
        <p:spPr>
          <a:xfrm flipH="1" flipV="1">
            <a:off x="5652679" y="5069219"/>
            <a:ext cx="1472554" cy="1402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34553A5-BDFA-43F3-B511-578831AC1F7F}"/>
                  </a:ext>
                </a:extLst>
              </p:cNvPr>
              <p:cNvSpPr txBox="1"/>
              <p:nvPr/>
            </p:nvSpPr>
            <p:spPr>
              <a:xfrm>
                <a:off x="4960160" y="3979178"/>
                <a:ext cx="654858" cy="31079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smtClean="0">
                          <a:latin typeface="Cambria Math" panose="02040503050406030204" pitchFamily="18" charset="0"/>
                        </a:rPr>
                        <m:t>צ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רכן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34553A5-BDFA-43F3-B511-578831AC1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160" y="3979178"/>
                <a:ext cx="654858" cy="310791"/>
              </a:xfrm>
              <a:prstGeom prst="rect">
                <a:avLst/>
              </a:prstGeom>
              <a:blipFill>
                <a:blip r:embed="rId12"/>
                <a:stretch>
                  <a:fillRect l="-18692" t="-13725" r="-7477" b="-4509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508606F-D2BE-4A4B-A930-030725EE270B}"/>
                  </a:ext>
                </a:extLst>
              </p:cNvPr>
              <p:cNvSpPr txBox="1"/>
              <p:nvPr/>
            </p:nvSpPr>
            <p:spPr>
              <a:xfrm>
                <a:off x="4977407" y="4875289"/>
                <a:ext cx="606768" cy="31079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smtClean="0">
                          <a:latin typeface="Cambria Math" panose="02040503050406030204" pitchFamily="18" charset="0"/>
                        </a:rPr>
                        <m:t>י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צרן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508606F-D2BE-4A4B-A930-030725EE2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407" y="4875289"/>
                <a:ext cx="606768" cy="310791"/>
              </a:xfrm>
              <a:prstGeom prst="rect">
                <a:avLst/>
              </a:prstGeom>
              <a:blipFill>
                <a:blip r:embed="rId13"/>
                <a:stretch>
                  <a:fillRect l="-20202" t="-13725" r="-8081" b="-4509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33B5B8-E928-4B60-855C-522C5A460460}"/>
                  </a:ext>
                </a:extLst>
              </p:cNvPr>
              <p:cNvSpPr txBox="1"/>
              <p:nvPr/>
            </p:nvSpPr>
            <p:spPr>
              <a:xfrm>
                <a:off x="541537" y="2820607"/>
                <a:ext cx="32348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33B5B8-E928-4B60-855C-522C5A460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2820607"/>
                <a:ext cx="3234860" cy="369332"/>
              </a:xfrm>
              <a:prstGeom prst="rect">
                <a:avLst/>
              </a:prstGeom>
              <a:blipFill>
                <a:blip r:embed="rId14"/>
                <a:stretch>
                  <a:fillRect l="-1698" r="-1698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E7FE461-9530-4693-BA86-5326B265A02A}"/>
                  </a:ext>
                </a:extLst>
              </p:cNvPr>
              <p:cNvSpPr txBox="1"/>
              <p:nvPr/>
            </p:nvSpPr>
            <p:spPr>
              <a:xfrm>
                <a:off x="510823" y="3790971"/>
                <a:ext cx="16056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800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E7FE461-9530-4693-BA86-5326B265A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23" y="3790971"/>
                <a:ext cx="1605632" cy="369332"/>
              </a:xfrm>
              <a:prstGeom prst="rect">
                <a:avLst/>
              </a:prstGeom>
              <a:blipFill>
                <a:blip r:embed="rId15"/>
                <a:stretch>
                  <a:fillRect l="-3802" r="-3802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C3E7206-686E-41BF-8A5D-BD60CAAFC733}"/>
                  </a:ext>
                </a:extLst>
              </p:cNvPr>
              <p:cNvSpPr txBox="1"/>
              <p:nvPr/>
            </p:nvSpPr>
            <p:spPr>
              <a:xfrm>
                <a:off x="510823" y="4713164"/>
                <a:ext cx="1212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C3E7206-686E-41BF-8A5D-BD60CAAFC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23" y="4713164"/>
                <a:ext cx="1212320" cy="369332"/>
              </a:xfrm>
              <a:prstGeom prst="rect">
                <a:avLst/>
              </a:prstGeom>
              <a:blipFill>
                <a:blip r:embed="rId16"/>
                <a:stretch>
                  <a:fillRect l="-7035" r="-5025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C4561A3-25C2-4999-84C2-316B33082492}"/>
                  </a:ext>
                </a:extLst>
              </p:cNvPr>
              <p:cNvSpPr txBox="1"/>
              <p:nvPr/>
            </p:nvSpPr>
            <p:spPr>
              <a:xfrm>
                <a:off x="6595303" y="6069237"/>
                <a:ext cx="9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he-IL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C4561A3-25C2-4999-84C2-316B33082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303" y="6069237"/>
                <a:ext cx="912429" cy="276999"/>
              </a:xfrm>
              <a:prstGeom prst="rect">
                <a:avLst/>
              </a:prstGeom>
              <a:blipFill>
                <a:blip r:embed="rId17"/>
                <a:stretch>
                  <a:fillRect l="-7333" r="-4667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646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מחבר ישר 22">
            <a:extLst>
              <a:ext uri="{FF2B5EF4-FFF2-40B4-BE49-F238E27FC236}">
                <a16:creationId xmlns:a16="http://schemas.microsoft.com/office/drawing/2014/main" id="{60F819DF-3E5C-4CF6-B177-E27634C5FB69}"/>
              </a:ext>
            </a:extLst>
          </p:cNvPr>
          <p:cNvCxnSpPr>
            <a:cxnSpLocks/>
          </p:cNvCxnSpPr>
          <p:nvPr/>
        </p:nvCxnSpPr>
        <p:spPr>
          <a:xfrm>
            <a:off x="5661765" y="3075048"/>
            <a:ext cx="3934997" cy="294653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8A8B-F5E9-40C6-B77C-F5C99A277759}"/>
                  </a:ext>
                </a:extLst>
              </p:cNvPr>
              <p:cNvSpPr txBox="1"/>
              <p:nvPr/>
            </p:nvSpPr>
            <p:spPr>
              <a:xfrm>
                <a:off x="541537" y="683580"/>
                <a:ext cx="3003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8A8B-F5E9-40C6-B77C-F5C99A277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683580"/>
                <a:ext cx="3003515" cy="369332"/>
              </a:xfrm>
              <a:prstGeom prst="rect">
                <a:avLst/>
              </a:prstGeom>
              <a:blipFill>
                <a:blip r:embed="rId2"/>
                <a:stretch>
                  <a:fillRect l="-2637" r="-2231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A2CEF-9D96-49CE-A5D1-1241CF54E9A0}"/>
                  </a:ext>
                </a:extLst>
              </p:cNvPr>
              <p:cNvSpPr txBox="1"/>
              <p:nvPr/>
            </p:nvSpPr>
            <p:spPr>
              <a:xfrm>
                <a:off x="541537" y="1652725"/>
                <a:ext cx="2239524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A2CEF-9D96-49CE-A5D1-1241CF54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1652725"/>
                <a:ext cx="2239524" cy="370551"/>
              </a:xfrm>
              <a:prstGeom prst="rect">
                <a:avLst/>
              </a:prstGeom>
              <a:blipFill>
                <a:blip r:embed="rId3"/>
                <a:stretch>
                  <a:fillRect l="-3542" r="-2452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BA12F4A5-B394-4424-B5E0-283D9F3B7261}"/>
              </a:ext>
            </a:extLst>
          </p:cNvPr>
          <p:cNvGrpSpPr/>
          <p:nvPr/>
        </p:nvGrpSpPr>
        <p:grpSpPr>
          <a:xfrm>
            <a:off x="5493770" y="2023276"/>
            <a:ext cx="5293283" cy="4082484"/>
            <a:chOff x="795676" y="3996468"/>
            <a:chExt cx="2915749" cy="2341126"/>
          </a:xfrm>
        </p:grpSpPr>
        <p:grpSp>
          <p:nvGrpSpPr>
            <p:cNvPr id="7" name="קבוצה 21">
              <a:extLst>
                <a:ext uri="{FF2B5EF4-FFF2-40B4-BE49-F238E27FC236}">
                  <a16:creationId xmlns:a16="http://schemas.microsoft.com/office/drawing/2014/main" id="{84B33112-0573-4277-A16C-F9516BB178E3}"/>
                </a:ext>
              </a:extLst>
            </p:cNvPr>
            <p:cNvGrpSpPr/>
            <p:nvPr/>
          </p:nvGrpSpPr>
          <p:grpSpPr>
            <a:xfrm>
              <a:off x="873543" y="4269844"/>
              <a:ext cx="2663908" cy="2025889"/>
              <a:chOff x="382040" y="127002"/>
              <a:chExt cx="3970592" cy="3009900"/>
            </a:xfrm>
          </p:grpSpPr>
          <p:cxnSp>
            <p:nvCxnSpPr>
              <p:cNvPr id="12" name="מחבר חץ ישר 23">
                <a:extLst>
                  <a:ext uri="{FF2B5EF4-FFF2-40B4-BE49-F238E27FC236}">
                    <a16:creationId xmlns:a16="http://schemas.microsoft.com/office/drawing/2014/main" id="{7151C654-6966-47A4-9841-621DDD4A16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2040" y="127002"/>
                <a:ext cx="2" cy="30099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מחבר חץ ישר 25">
                <a:extLst>
                  <a:ext uri="{FF2B5EF4-FFF2-40B4-BE49-F238E27FC236}">
                    <a16:creationId xmlns:a16="http://schemas.microsoft.com/office/drawing/2014/main" id="{1C2421E6-5BDD-4188-807F-D96AA93B5B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614" y="3136901"/>
                <a:ext cx="394201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מחבר ישר 22">
              <a:extLst>
                <a:ext uri="{FF2B5EF4-FFF2-40B4-BE49-F238E27FC236}">
                  <a16:creationId xmlns:a16="http://schemas.microsoft.com/office/drawing/2014/main" id="{4A172A15-CDEB-470D-BE13-DC855DD0C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719" y="4804697"/>
              <a:ext cx="2296911" cy="149744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/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blipFill>
                  <a:blip r:embed="rId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/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blipFill>
                  <a:blip r:embed="rId5"/>
                  <a:stretch>
                    <a:fillRect l="-36111" r="-30556" b="-2826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/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77640E-DCE1-4DFF-BC84-0A079087DA50}"/>
              </a:ext>
            </a:extLst>
          </p:cNvPr>
          <p:cNvCxnSpPr>
            <a:cxnSpLocks/>
          </p:cNvCxnSpPr>
          <p:nvPr/>
        </p:nvCxnSpPr>
        <p:spPr>
          <a:xfrm>
            <a:off x="7839510" y="4709443"/>
            <a:ext cx="9452" cy="127676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C7ED73-E665-4ED4-A219-B382780CDEEF}"/>
              </a:ext>
            </a:extLst>
          </p:cNvPr>
          <p:cNvCxnSpPr>
            <a:cxnSpLocks/>
          </p:cNvCxnSpPr>
          <p:nvPr/>
        </p:nvCxnSpPr>
        <p:spPr>
          <a:xfrm flipH="1">
            <a:off x="5632524" y="4698833"/>
            <a:ext cx="221643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87A114B-EC96-45EC-A418-044AC11B9CEF}"/>
              </a:ext>
            </a:extLst>
          </p:cNvPr>
          <p:cNvSpPr/>
          <p:nvPr/>
        </p:nvSpPr>
        <p:spPr>
          <a:xfrm>
            <a:off x="7737598" y="4592205"/>
            <a:ext cx="222729" cy="23447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B1127B-6680-4552-B998-054B5FA5A7B8}"/>
                  </a:ext>
                </a:extLst>
              </p:cNvPr>
              <p:cNvSpPr txBox="1"/>
              <p:nvPr/>
            </p:nvSpPr>
            <p:spPr>
              <a:xfrm>
                <a:off x="4683053" y="4572083"/>
                <a:ext cx="898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265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B1127B-6680-4552-B998-054B5FA5A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53" y="4572083"/>
                <a:ext cx="898515" cy="276999"/>
              </a:xfrm>
              <a:prstGeom prst="rect">
                <a:avLst/>
              </a:prstGeom>
              <a:blipFill>
                <a:blip r:embed="rId7"/>
                <a:stretch>
                  <a:fillRect l="-4730" r="-5405" b="-1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91E2A2-6D2A-4447-9EF6-755F2DA979D0}"/>
                  </a:ext>
                </a:extLst>
              </p:cNvPr>
              <p:cNvSpPr txBox="1"/>
              <p:nvPr/>
            </p:nvSpPr>
            <p:spPr>
              <a:xfrm>
                <a:off x="7509982" y="6028638"/>
                <a:ext cx="9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245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91E2A2-6D2A-4447-9EF6-755F2DA97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982" y="6028638"/>
                <a:ext cx="912429" cy="276999"/>
              </a:xfrm>
              <a:prstGeom prst="rect">
                <a:avLst/>
              </a:prstGeom>
              <a:blipFill>
                <a:blip r:embed="rId8"/>
                <a:stretch>
                  <a:fillRect l="-7333" r="-5333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6BB74A-C59C-4EA8-9266-51881083AC30}"/>
                  </a:ext>
                </a:extLst>
              </p:cNvPr>
              <p:cNvSpPr txBox="1"/>
              <p:nvPr/>
            </p:nvSpPr>
            <p:spPr>
              <a:xfrm>
                <a:off x="9472406" y="5709212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6BB74A-C59C-4EA8-9266-51881083A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406" y="5709212"/>
                <a:ext cx="444175" cy="276999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F63684-B25E-449E-86A3-818E53F3875F}"/>
                  </a:ext>
                </a:extLst>
              </p:cNvPr>
              <p:cNvSpPr txBox="1"/>
              <p:nvPr/>
            </p:nvSpPr>
            <p:spPr>
              <a:xfrm>
                <a:off x="4944439" y="2936548"/>
                <a:ext cx="625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F63684-B25E-449E-86A3-818E53F38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9" y="2936548"/>
                <a:ext cx="625171" cy="276999"/>
              </a:xfrm>
              <a:prstGeom prst="rect">
                <a:avLst/>
              </a:prstGeom>
              <a:blipFill>
                <a:blip r:embed="rId10"/>
                <a:stretch>
                  <a:fillRect l="-6796" r="-8738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7D5A198-33E3-4905-B3AF-624F81E2103B}"/>
              </a:ext>
            </a:extLst>
          </p:cNvPr>
          <p:cNvSpPr txBox="1"/>
          <p:nvPr/>
        </p:nvSpPr>
        <p:spPr>
          <a:xfrm>
            <a:off x="7588788" y="255064"/>
            <a:ext cx="421140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400" b="1" dirty="0"/>
              <a:t>אפשרות א' – הטלת מס של 180: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83FF28F-4EF7-4E97-8738-9E48DDE57F65}"/>
              </a:ext>
            </a:extLst>
          </p:cNvPr>
          <p:cNvSpPr/>
          <p:nvPr/>
        </p:nvSpPr>
        <p:spPr>
          <a:xfrm>
            <a:off x="7117641" y="4103373"/>
            <a:ext cx="162049" cy="18659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CC45B1D-CB5C-4364-8CD0-D3B5432D366A}"/>
              </a:ext>
            </a:extLst>
          </p:cNvPr>
          <p:cNvSpPr/>
          <p:nvPr/>
        </p:nvSpPr>
        <p:spPr>
          <a:xfrm>
            <a:off x="7125232" y="4989948"/>
            <a:ext cx="162049" cy="18659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87487D-0AA3-4F81-8988-B1B279F1986C}"/>
              </a:ext>
            </a:extLst>
          </p:cNvPr>
          <p:cNvCxnSpPr>
            <a:cxnSpLocks/>
          </p:cNvCxnSpPr>
          <p:nvPr/>
        </p:nvCxnSpPr>
        <p:spPr>
          <a:xfrm flipH="1">
            <a:off x="7198665" y="4210698"/>
            <a:ext cx="2865" cy="184442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6BAD9B-A17B-4C8A-9307-477186122ED8}"/>
              </a:ext>
            </a:extLst>
          </p:cNvPr>
          <p:cNvCxnSpPr>
            <a:cxnSpLocks/>
          </p:cNvCxnSpPr>
          <p:nvPr/>
        </p:nvCxnSpPr>
        <p:spPr>
          <a:xfrm flipH="1" flipV="1">
            <a:off x="5652679" y="4196671"/>
            <a:ext cx="1472554" cy="1402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AA1A8F-1406-4EAB-BC3C-A52A4FCDD873}"/>
              </a:ext>
            </a:extLst>
          </p:cNvPr>
          <p:cNvCxnSpPr>
            <a:cxnSpLocks/>
          </p:cNvCxnSpPr>
          <p:nvPr/>
        </p:nvCxnSpPr>
        <p:spPr>
          <a:xfrm flipH="1" flipV="1">
            <a:off x="5652679" y="5069219"/>
            <a:ext cx="1472554" cy="1402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34553A5-BDFA-43F3-B511-578831AC1F7F}"/>
                  </a:ext>
                </a:extLst>
              </p:cNvPr>
              <p:cNvSpPr txBox="1"/>
              <p:nvPr/>
            </p:nvSpPr>
            <p:spPr>
              <a:xfrm>
                <a:off x="4960160" y="3979178"/>
                <a:ext cx="654858" cy="31079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smtClean="0">
                          <a:latin typeface="Cambria Math" panose="02040503050406030204" pitchFamily="18" charset="0"/>
                        </a:rPr>
                        <m:t>צ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רכן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34553A5-BDFA-43F3-B511-578831AC1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160" y="3979178"/>
                <a:ext cx="654858" cy="310791"/>
              </a:xfrm>
              <a:prstGeom prst="rect">
                <a:avLst/>
              </a:prstGeom>
              <a:blipFill>
                <a:blip r:embed="rId11"/>
                <a:stretch>
                  <a:fillRect l="-18692" t="-13725" r="-7477" b="-4509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508606F-D2BE-4A4B-A930-030725EE270B}"/>
                  </a:ext>
                </a:extLst>
              </p:cNvPr>
              <p:cNvSpPr txBox="1"/>
              <p:nvPr/>
            </p:nvSpPr>
            <p:spPr>
              <a:xfrm>
                <a:off x="4977407" y="4875289"/>
                <a:ext cx="606768" cy="31079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smtClean="0">
                          <a:latin typeface="Cambria Math" panose="02040503050406030204" pitchFamily="18" charset="0"/>
                        </a:rPr>
                        <m:t>י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צרן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508606F-D2BE-4A4B-A930-030725EE2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407" y="4875289"/>
                <a:ext cx="606768" cy="310791"/>
              </a:xfrm>
              <a:prstGeom prst="rect">
                <a:avLst/>
              </a:prstGeom>
              <a:blipFill>
                <a:blip r:embed="rId12"/>
                <a:stretch>
                  <a:fillRect l="-20202" t="-13725" r="-8081" b="-4509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C3E7206-686E-41BF-8A5D-BD60CAAFC733}"/>
                  </a:ext>
                </a:extLst>
              </p:cNvPr>
              <p:cNvSpPr txBox="1"/>
              <p:nvPr/>
            </p:nvSpPr>
            <p:spPr>
              <a:xfrm>
                <a:off x="541537" y="2708261"/>
                <a:ext cx="1212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C3E7206-686E-41BF-8A5D-BD60CAAFC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2708261"/>
                <a:ext cx="1212320" cy="369332"/>
              </a:xfrm>
              <a:prstGeom prst="rect">
                <a:avLst/>
              </a:prstGeom>
              <a:blipFill>
                <a:blip r:embed="rId13"/>
                <a:stretch>
                  <a:fillRect l="-7035" r="-5025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C4561A3-25C2-4999-84C2-316B33082492}"/>
                  </a:ext>
                </a:extLst>
              </p:cNvPr>
              <p:cNvSpPr txBox="1"/>
              <p:nvPr/>
            </p:nvSpPr>
            <p:spPr>
              <a:xfrm>
                <a:off x="6595303" y="6069237"/>
                <a:ext cx="9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he-IL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C4561A3-25C2-4999-84C2-316B33082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303" y="6069237"/>
                <a:ext cx="912429" cy="276999"/>
              </a:xfrm>
              <a:prstGeom prst="rect">
                <a:avLst/>
              </a:prstGeom>
              <a:blipFill>
                <a:blip r:embed="rId14"/>
                <a:stretch>
                  <a:fillRect l="-7333" r="-4667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932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מחבר ישר 22">
            <a:extLst>
              <a:ext uri="{FF2B5EF4-FFF2-40B4-BE49-F238E27FC236}">
                <a16:creationId xmlns:a16="http://schemas.microsoft.com/office/drawing/2014/main" id="{60F819DF-3E5C-4CF6-B177-E27634C5FB69}"/>
              </a:ext>
            </a:extLst>
          </p:cNvPr>
          <p:cNvCxnSpPr>
            <a:cxnSpLocks/>
          </p:cNvCxnSpPr>
          <p:nvPr/>
        </p:nvCxnSpPr>
        <p:spPr>
          <a:xfrm>
            <a:off x="5661765" y="3075048"/>
            <a:ext cx="3934997" cy="294653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8A8B-F5E9-40C6-B77C-F5C99A277759}"/>
                  </a:ext>
                </a:extLst>
              </p:cNvPr>
              <p:cNvSpPr txBox="1"/>
              <p:nvPr/>
            </p:nvSpPr>
            <p:spPr>
              <a:xfrm>
                <a:off x="541537" y="683580"/>
                <a:ext cx="3003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8A8B-F5E9-40C6-B77C-F5C99A277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683580"/>
                <a:ext cx="3003515" cy="369332"/>
              </a:xfrm>
              <a:prstGeom prst="rect">
                <a:avLst/>
              </a:prstGeom>
              <a:blipFill>
                <a:blip r:embed="rId2"/>
                <a:stretch>
                  <a:fillRect l="-2637" r="-2231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A2CEF-9D96-49CE-A5D1-1241CF54E9A0}"/>
                  </a:ext>
                </a:extLst>
              </p:cNvPr>
              <p:cNvSpPr txBox="1"/>
              <p:nvPr/>
            </p:nvSpPr>
            <p:spPr>
              <a:xfrm>
                <a:off x="541537" y="1652725"/>
                <a:ext cx="2239524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A2CEF-9D96-49CE-A5D1-1241CF54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1652725"/>
                <a:ext cx="2239524" cy="370551"/>
              </a:xfrm>
              <a:prstGeom prst="rect">
                <a:avLst/>
              </a:prstGeom>
              <a:blipFill>
                <a:blip r:embed="rId3"/>
                <a:stretch>
                  <a:fillRect l="-3542" r="-2452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קבוצה 21">
            <a:extLst>
              <a:ext uri="{FF2B5EF4-FFF2-40B4-BE49-F238E27FC236}">
                <a16:creationId xmlns:a16="http://schemas.microsoft.com/office/drawing/2014/main" id="{84B33112-0573-4277-A16C-F9516BB178E3}"/>
              </a:ext>
            </a:extLst>
          </p:cNvPr>
          <p:cNvGrpSpPr/>
          <p:nvPr/>
        </p:nvGrpSpPr>
        <p:grpSpPr>
          <a:xfrm>
            <a:off x="5635131" y="2499992"/>
            <a:ext cx="4836087" cy="3532770"/>
            <a:chOff x="382040" y="127002"/>
            <a:chExt cx="3970591" cy="3009900"/>
          </a:xfrm>
        </p:grpSpPr>
        <p:cxnSp>
          <p:nvCxnSpPr>
            <p:cNvPr id="12" name="מחבר חץ ישר 23">
              <a:extLst>
                <a:ext uri="{FF2B5EF4-FFF2-40B4-BE49-F238E27FC236}">
                  <a16:creationId xmlns:a16="http://schemas.microsoft.com/office/drawing/2014/main" id="{7151C654-6966-47A4-9841-621DDD4A16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040" y="127002"/>
              <a:ext cx="2" cy="30099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מחבר חץ ישר 25">
              <a:extLst>
                <a:ext uri="{FF2B5EF4-FFF2-40B4-BE49-F238E27FC236}">
                  <a16:creationId xmlns:a16="http://schemas.microsoft.com/office/drawing/2014/main" id="{1C2421E6-5BDD-4188-807F-D96AA93B5B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3" y="3136901"/>
              <a:ext cx="394201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מחבר ישר 22">
            <a:extLst>
              <a:ext uri="{FF2B5EF4-FFF2-40B4-BE49-F238E27FC236}">
                <a16:creationId xmlns:a16="http://schemas.microsoft.com/office/drawing/2014/main" id="{4A172A15-CDEB-470D-BE13-DC855DD0CCCA}"/>
              </a:ext>
            </a:extLst>
          </p:cNvPr>
          <p:cNvCxnSpPr>
            <a:cxnSpLocks/>
          </p:cNvCxnSpPr>
          <p:nvPr/>
        </p:nvCxnSpPr>
        <p:spPr>
          <a:xfrm flipV="1">
            <a:off x="5668128" y="3432676"/>
            <a:ext cx="4169838" cy="261126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10B855-EF4D-4ACA-9ABA-AA3AC29C8631}"/>
                  </a:ext>
                </a:extLst>
              </p:cNvPr>
              <p:cNvSpPr txBox="1"/>
              <p:nvPr/>
            </p:nvSpPr>
            <p:spPr>
              <a:xfrm>
                <a:off x="9896652" y="3191158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10B855-EF4D-4ACA-9ABA-AA3AC29C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652" y="3191158"/>
                <a:ext cx="444175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A3BF8D-D856-4638-BFFC-174C222A414D}"/>
                  </a:ext>
                </a:extLst>
              </p:cNvPr>
              <p:cNvSpPr txBox="1"/>
              <p:nvPr/>
            </p:nvSpPr>
            <p:spPr>
              <a:xfrm>
                <a:off x="10571930" y="5828761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A3BF8D-D856-4638-BFFC-174C222A4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1930" y="5828761"/>
                <a:ext cx="215123" cy="276999"/>
              </a:xfrm>
              <a:prstGeom prst="rect">
                <a:avLst/>
              </a:prstGeom>
              <a:blipFill>
                <a:blip r:embed="rId5"/>
                <a:stretch>
                  <a:fillRect l="-36111" r="-30556" b="-2826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68599B-65A8-4C28-A6B2-20B70B630BE6}"/>
                  </a:ext>
                </a:extLst>
              </p:cNvPr>
              <p:cNvSpPr txBox="1"/>
              <p:nvPr/>
            </p:nvSpPr>
            <p:spPr>
              <a:xfrm>
                <a:off x="5493770" y="2023276"/>
                <a:ext cx="201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68599B-65A8-4C28-A6B2-20B70B630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770" y="2023276"/>
                <a:ext cx="201209" cy="276999"/>
              </a:xfrm>
              <a:prstGeom prst="rect">
                <a:avLst/>
              </a:prstGeom>
              <a:blipFill>
                <a:blip r:embed="rId6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77640E-DCE1-4DFF-BC84-0A079087DA50}"/>
              </a:ext>
            </a:extLst>
          </p:cNvPr>
          <p:cNvCxnSpPr>
            <a:cxnSpLocks/>
          </p:cNvCxnSpPr>
          <p:nvPr/>
        </p:nvCxnSpPr>
        <p:spPr>
          <a:xfrm>
            <a:off x="7839510" y="4709443"/>
            <a:ext cx="9452" cy="127676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C7ED73-E665-4ED4-A219-B382780CDEEF}"/>
              </a:ext>
            </a:extLst>
          </p:cNvPr>
          <p:cNvCxnSpPr>
            <a:cxnSpLocks/>
          </p:cNvCxnSpPr>
          <p:nvPr/>
        </p:nvCxnSpPr>
        <p:spPr>
          <a:xfrm flipH="1">
            <a:off x="5632524" y="4698833"/>
            <a:ext cx="221643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87A114B-EC96-45EC-A418-044AC11B9CEF}"/>
              </a:ext>
            </a:extLst>
          </p:cNvPr>
          <p:cNvSpPr/>
          <p:nvPr/>
        </p:nvSpPr>
        <p:spPr>
          <a:xfrm>
            <a:off x="7737598" y="4592205"/>
            <a:ext cx="222729" cy="23447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B1127B-6680-4552-B998-054B5FA5A7B8}"/>
                  </a:ext>
                </a:extLst>
              </p:cNvPr>
              <p:cNvSpPr txBox="1"/>
              <p:nvPr/>
            </p:nvSpPr>
            <p:spPr>
              <a:xfrm>
                <a:off x="4683053" y="4572083"/>
                <a:ext cx="898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265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B1127B-6680-4552-B998-054B5FA5A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53" y="4572083"/>
                <a:ext cx="898515" cy="276999"/>
              </a:xfrm>
              <a:prstGeom prst="rect">
                <a:avLst/>
              </a:prstGeom>
              <a:blipFill>
                <a:blip r:embed="rId7"/>
                <a:stretch>
                  <a:fillRect l="-4730" r="-5405" b="-1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91E2A2-6D2A-4447-9EF6-755F2DA979D0}"/>
                  </a:ext>
                </a:extLst>
              </p:cNvPr>
              <p:cNvSpPr txBox="1"/>
              <p:nvPr/>
            </p:nvSpPr>
            <p:spPr>
              <a:xfrm>
                <a:off x="7509982" y="6028638"/>
                <a:ext cx="9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245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91E2A2-6D2A-4447-9EF6-755F2DA97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982" y="6028638"/>
                <a:ext cx="912429" cy="276999"/>
              </a:xfrm>
              <a:prstGeom prst="rect">
                <a:avLst/>
              </a:prstGeom>
              <a:blipFill>
                <a:blip r:embed="rId8"/>
                <a:stretch>
                  <a:fillRect l="-7333" r="-5333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6BB74A-C59C-4EA8-9266-51881083AC30}"/>
                  </a:ext>
                </a:extLst>
              </p:cNvPr>
              <p:cNvSpPr txBox="1"/>
              <p:nvPr/>
            </p:nvSpPr>
            <p:spPr>
              <a:xfrm>
                <a:off x="9472406" y="5709212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6BB74A-C59C-4EA8-9266-51881083A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406" y="5709212"/>
                <a:ext cx="444175" cy="276999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F63684-B25E-449E-86A3-818E53F3875F}"/>
                  </a:ext>
                </a:extLst>
              </p:cNvPr>
              <p:cNvSpPr txBox="1"/>
              <p:nvPr/>
            </p:nvSpPr>
            <p:spPr>
              <a:xfrm>
                <a:off x="4944439" y="2936548"/>
                <a:ext cx="625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F63684-B25E-449E-86A3-818E53F38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9" y="2936548"/>
                <a:ext cx="625171" cy="276999"/>
              </a:xfrm>
              <a:prstGeom prst="rect">
                <a:avLst/>
              </a:prstGeom>
              <a:blipFill>
                <a:blip r:embed="rId10"/>
                <a:stretch>
                  <a:fillRect l="-6796" r="-8738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7D5A198-33E3-4905-B3AF-624F81E2103B}"/>
              </a:ext>
            </a:extLst>
          </p:cNvPr>
          <p:cNvSpPr txBox="1"/>
          <p:nvPr/>
        </p:nvSpPr>
        <p:spPr>
          <a:xfrm>
            <a:off x="7588788" y="255064"/>
            <a:ext cx="421140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400" b="1" dirty="0"/>
              <a:t>אפשרות א' – הטלת מס של 180: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83FF28F-4EF7-4E97-8738-9E48DDE57F65}"/>
              </a:ext>
            </a:extLst>
          </p:cNvPr>
          <p:cNvSpPr/>
          <p:nvPr/>
        </p:nvSpPr>
        <p:spPr>
          <a:xfrm>
            <a:off x="7117641" y="4103373"/>
            <a:ext cx="162049" cy="18659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CC45B1D-CB5C-4364-8CD0-D3B5432D366A}"/>
              </a:ext>
            </a:extLst>
          </p:cNvPr>
          <p:cNvSpPr/>
          <p:nvPr/>
        </p:nvSpPr>
        <p:spPr>
          <a:xfrm>
            <a:off x="7125232" y="4989948"/>
            <a:ext cx="162049" cy="18659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87487D-0AA3-4F81-8988-B1B279F1986C}"/>
              </a:ext>
            </a:extLst>
          </p:cNvPr>
          <p:cNvCxnSpPr>
            <a:cxnSpLocks/>
          </p:cNvCxnSpPr>
          <p:nvPr/>
        </p:nvCxnSpPr>
        <p:spPr>
          <a:xfrm flipH="1">
            <a:off x="7198665" y="4210698"/>
            <a:ext cx="2865" cy="184442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6BAD9B-A17B-4C8A-9307-477186122ED8}"/>
              </a:ext>
            </a:extLst>
          </p:cNvPr>
          <p:cNvCxnSpPr>
            <a:cxnSpLocks/>
          </p:cNvCxnSpPr>
          <p:nvPr/>
        </p:nvCxnSpPr>
        <p:spPr>
          <a:xfrm flipH="1" flipV="1">
            <a:off x="5652679" y="4196671"/>
            <a:ext cx="1472554" cy="1402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AA1A8F-1406-4EAB-BC3C-A52A4FCDD873}"/>
              </a:ext>
            </a:extLst>
          </p:cNvPr>
          <p:cNvCxnSpPr>
            <a:cxnSpLocks/>
          </p:cNvCxnSpPr>
          <p:nvPr/>
        </p:nvCxnSpPr>
        <p:spPr>
          <a:xfrm flipH="1" flipV="1">
            <a:off x="5652679" y="5069219"/>
            <a:ext cx="1472554" cy="1402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34553A5-BDFA-43F3-B511-578831AC1F7F}"/>
                  </a:ext>
                </a:extLst>
              </p:cNvPr>
              <p:cNvSpPr txBox="1"/>
              <p:nvPr/>
            </p:nvSpPr>
            <p:spPr>
              <a:xfrm>
                <a:off x="4257450" y="4011566"/>
                <a:ext cx="1340945" cy="31079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smtClean="0">
                          <a:latin typeface="Cambria Math" panose="02040503050406030204" pitchFamily="18" charset="0"/>
                        </a:rPr>
                        <m:t>צ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רכן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34553A5-BDFA-43F3-B511-578831AC1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450" y="4011566"/>
                <a:ext cx="1340945" cy="310791"/>
              </a:xfrm>
              <a:prstGeom prst="rect">
                <a:avLst/>
              </a:prstGeom>
              <a:blipFill>
                <a:blip r:embed="rId11"/>
                <a:stretch>
                  <a:fillRect l="-8182" t="-13725" r="-3636" b="-470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508606F-D2BE-4A4B-A930-030725EE270B}"/>
                  </a:ext>
                </a:extLst>
              </p:cNvPr>
              <p:cNvSpPr txBox="1"/>
              <p:nvPr/>
            </p:nvSpPr>
            <p:spPr>
              <a:xfrm>
                <a:off x="4286786" y="4893405"/>
                <a:ext cx="1292854" cy="31079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smtClean="0">
                          <a:latin typeface="Cambria Math" panose="02040503050406030204" pitchFamily="18" charset="0"/>
                        </a:rPr>
                        <m:t>י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צרן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220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508606F-D2BE-4A4B-A930-030725EE2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786" y="4893405"/>
                <a:ext cx="1292854" cy="310791"/>
              </a:xfrm>
              <a:prstGeom prst="rect">
                <a:avLst/>
              </a:prstGeom>
              <a:blipFill>
                <a:blip r:embed="rId12"/>
                <a:stretch>
                  <a:fillRect l="-8491" t="-13725" r="-3774" b="-4509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C3E7206-686E-41BF-8A5D-BD60CAAFC733}"/>
                  </a:ext>
                </a:extLst>
              </p:cNvPr>
              <p:cNvSpPr txBox="1"/>
              <p:nvPr/>
            </p:nvSpPr>
            <p:spPr>
              <a:xfrm>
                <a:off x="541537" y="2708261"/>
                <a:ext cx="1212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C3E7206-686E-41BF-8A5D-BD60CAAFC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2708261"/>
                <a:ext cx="1212320" cy="369332"/>
              </a:xfrm>
              <a:prstGeom prst="rect">
                <a:avLst/>
              </a:prstGeom>
              <a:blipFill>
                <a:blip r:embed="rId13"/>
                <a:stretch>
                  <a:fillRect l="-7035" r="-5025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C4561A3-25C2-4999-84C2-316B33082492}"/>
                  </a:ext>
                </a:extLst>
              </p:cNvPr>
              <p:cNvSpPr txBox="1"/>
              <p:nvPr/>
            </p:nvSpPr>
            <p:spPr>
              <a:xfrm>
                <a:off x="6595303" y="6069237"/>
                <a:ext cx="9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he-IL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C4561A3-25C2-4999-84C2-316B33082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303" y="6069237"/>
                <a:ext cx="912429" cy="276999"/>
              </a:xfrm>
              <a:prstGeom prst="rect">
                <a:avLst/>
              </a:prstGeom>
              <a:blipFill>
                <a:blip r:embed="rId14"/>
                <a:stretch>
                  <a:fillRect l="-7333" r="-4667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Right 1">
            <a:extLst>
              <a:ext uri="{FF2B5EF4-FFF2-40B4-BE49-F238E27FC236}">
                <a16:creationId xmlns:a16="http://schemas.microsoft.com/office/drawing/2014/main" id="{09371E29-065D-4B7C-93DE-9DB3D2A16967}"/>
              </a:ext>
            </a:extLst>
          </p:cNvPr>
          <p:cNvSpPr/>
          <p:nvPr/>
        </p:nvSpPr>
        <p:spPr>
          <a:xfrm>
            <a:off x="3613212" y="825623"/>
            <a:ext cx="435005" cy="124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7D97BF09-D61F-41D9-8583-AC882DDA9555}"/>
              </a:ext>
            </a:extLst>
          </p:cNvPr>
          <p:cNvSpPr/>
          <p:nvPr/>
        </p:nvSpPr>
        <p:spPr>
          <a:xfrm>
            <a:off x="2948866" y="1775856"/>
            <a:ext cx="435005" cy="124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9CF057-B478-4706-BC25-63BDD3EB7D4D}"/>
                  </a:ext>
                </a:extLst>
              </p:cNvPr>
              <p:cNvSpPr txBox="1"/>
              <p:nvPr/>
            </p:nvSpPr>
            <p:spPr>
              <a:xfrm>
                <a:off x="4113260" y="700529"/>
                <a:ext cx="1193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400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9CF057-B478-4706-BC25-63BDD3EB7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260" y="700529"/>
                <a:ext cx="1193147" cy="369332"/>
              </a:xfrm>
              <a:prstGeom prst="rect">
                <a:avLst/>
              </a:prstGeom>
              <a:blipFill>
                <a:blip r:embed="rId15"/>
                <a:stretch>
                  <a:fillRect l="-5128" r="-5641" b="-819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5A1D38-CB7E-4647-BEC4-591FAB7179F6}"/>
                  </a:ext>
                </a:extLst>
              </p:cNvPr>
              <p:cNvSpPr txBox="1"/>
              <p:nvPr/>
            </p:nvSpPr>
            <p:spPr>
              <a:xfrm>
                <a:off x="3553213" y="1661325"/>
                <a:ext cx="1193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220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5A1D38-CB7E-4647-BEC4-591FAB717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213" y="1661325"/>
                <a:ext cx="1193147" cy="369332"/>
              </a:xfrm>
              <a:prstGeom prst="rect">
                <a:avLst/>
              </a:prstGeom>
              <a:blipFill>
                <a:blip r:embed="rId16"/>
                <a:stretch>
                  <a:fillRect l="-5102" r="-5102" b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694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מחבר ישר 22">
            <a:extLst>
              <a:ext uri="{FF2B5EF4-FFF2-40B4-BE49-F238E27FC236}">
                <a16:creationId xmlns:a16="http://schemas.microsoft.com/office/drawing/2014/main" id="{60F819DF-3E5C-4CF6-B177-E27634C5FB69}"/>
              </a:ext>
            </a:extLst>
          </p:cNvPr>
          <p:cNvCxnSpPr>
            <a:cxnSpLocks/>
          </p:cNvCxnSpPr>
          <p:nvPr/>
        </p:nvCxnSpPr>
        <p:spPr>
          <a:xfrm>
            <a:off x="5661765" y="3075048"/>
            <a:ext cx="3934997" cy="294653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8A8B-F5E9-40C6-B77C-F5C99A277759}"/>
                  </a:ext>
                </a:extLst>
              </p:cNvPr>
              <p:cNvSpPr txBox="1"/>
              <p:nvPr/>
            </p:nvSpPr>
            <p:spPr>
              <a:xfrm>
                <a:off x="541537" y="683580"/>
                <a:ext cx="3003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8A8B-F5E9-40C6-B77C-F5C99A277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683580"/>
                <a:ext cx="3003515" cy="369332"/>
              </a:xfrm>
              <a:prstGeom prst="rect">
                <a:avLst/>
              </a:prstGeom>
              <a:blipFill>
                <a:blip r:embed="rId2"/>
                <a:stretch>
                  <a:fillRect l="-2637" r="-2231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A2CEF-9D96-49CE-A5D1-1241CF54E9A0}"/>
                  </a:ext>
                </a:extLst>
              </p:cNvPr>
              <p:cNvSpPr txBox="1"/>
              <p:nvPr/>
            </p:nvSpPr>
            <p:spPr>
              <a:xfrm>
                <a:off x="541537" y="1652725"/>
                <a:ext cx="2239524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A2CEF-9D96-49CE-A5D1-1241CF54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1652725"/>
                <a:ext cx="2239524" cy="370551"/>
              </a:xfrm>
              <a:prstGeom prst="rect">
                <a:avLst/>
              </a:prstGeom>
              <a:blipFill>
                <a:blip r:embed="rId3"/>
                <a:stretch>
                  <a:fillRect l="-3542" r="-2452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BA12F4A5-B394-4424-B5E0-283D9F3B7261}"/>
              </a:ext>
            </a:extLst>
          </p:cNvPr>
          <p:cNvGrpSpPr/>
          <p:nvPr/>
        </p:nvGrpSpPr>
        <p:grpSpPr>
          <a:xfrm>
            <a:off x="5493770" y="2023276"/>
            <a:ext cx="5220683" cy="4359361"/>
            <a:chOff x="795676" y="3996468"/>
            <a:chExt cx="2875758" cy="2499903"/>
          </a:xfrm>
        </p:grpSpPr>
        <p:grpSp>
          <p:nvGrpSpPr>
            <p:cNvPr id="7" name="קבוצה 21">
              <a:extLst>
                <a:ext uri="{FF2B5EF4-FFF2-40B4-BE49-F238E27FC236}">
                  <a16:creationId xmlns:a16="http://schemas.microsoft.com/office/drawing/2014/main" id="{84B33112-0573-4277-A16C-F9516BB178E3}"/>
                </a:ext>
              </a:extLst>
            </p:cNvPr>
            <p:cNvGrpSpPr/>
            <p:nvPr/>
          </p:nvGrpSpPr>
          <p:grpSpPr>
            <a:xfrm>
              <a:off x="872107" y="4269845"/>
              <a:ext cx="2644737" cy="2207338"/>
              <a:chOff x="379900" y="127003"/>
              <a:chExt cx="3942018" cy="3279482"/>
            </a:xfrm>
          </p:grpSpPr>
          <p:cxnSp>
            <p:nvCxnSpPr>
              <p:cNvPr id="12" name="מחבר חץ ישר 23">
                <a:extLst>
                  <a:ext uri="{FF2B5EF4-FFF2-40B4-BE49-F238E27FC236}">
                    <a16:creationId xmlns:a16="http://schemas.microsoft.com/office/drawing/2014/main" id="{7151C654-6966-47A4-9841-621DDD4A16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2041" y="127003"/>
                <a:ext cx="1" cy="32794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מחבר חץ ישר 25">
                <a:extLst>
                  <a:ext uri="{FF2B5EF4-FFF2-40B4-BE49-F238E27FC236}">
                    <a16:creationId xmlns:a16="http://schemas.microsoft.com/office/drawing/2014/main" id="{1C2421E6-5BDD-4188-807F-D96AA93B5B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900" y="3370398"/>
                <a:ext cx="394201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מחבר ישר 22">
              <a:extLst>
                <a:ext uri="{FF2B5EF4-FFF2-40B4-BE49-F238E27FC236}">
                  <a16:creationId xmlns:a16="http://schemas.microsoft.com/office/drawing/2014/main" id="{4A172A15-CDEB-470D-BE13-DC855DD0C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719" y="4804697"/>
              <a:ext cx="2296911" cy="149744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/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blipFill>
                  <a:blip r:embed="rId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/>
                <p:nvPr/>
              </p:nvSpPr>
              <p:spPr>
                <a:xfrm>
                  <a:off x="3552936" y="6337524"/>
                  <a:ext cx="118498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936" y="6337524"/>
                  <a:ext cx="118498" cy="158847"/>
                </a:xfrm>
                <a:prstGeom prst="rect">
                  <a:avLst/>
                </a:prstGeom>
                <a:blipFill>
                  <a:blip r:embed="rId5"/>
                  <a:stretch>
                    <a:fillRect l="-36111" r="-30556" b="-3111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/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77640E-DCE1-4DFF-BC84-0A079087DA50}"/>
              </a:ext>
            </a:extLst>
          </p:cNvPr>
          <p:cNvCxnSpPr>
            <a:cxnSpLocks/>
          </p:cNvCxnSpPr>
          <p:nvPr/>
        </p:nvCxnSpPr>
        <p:spPr>
          <a:xfrm>
            <a:off x="7839510" y="4709443"/>
            <a:ext cx="29664" cy="157501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C7ED73-E665-4ED4-A219-B382780CDEEF}"/>
              </a:ext>
            </a:extLst>
          </p:cNvPr>
          <p:cNvCxnSpPr>
            <a:cxnSpLocks/>
          </p:cNvCxnSpPr>
          <p:nvPr/>
        </p:nvCxnSpPr>
        <p:spPr>
          <a:xfrm flipH="1">
            <a:off x="5632524" y="4698833"/>
            <a:ext cx="221643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87A114B-EC96-45EC-A418-044AC11B9CEF}"/>
              </a:ext>
            </a:extLst>
          </p:cNvPr>
          <p:cNvSpPr/>
          <p:nvPr/>
        </p:nvSpPr>
        <p:spPr>
          <a:xfrm>
            <a:off x="7737598" y="4592205"/>
            <a:ext cx="222729" cy="23447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B1127B-6680-4552-B998-054B5FA5A7B8}"/>
                  </a:ext>
                </a:extLst>
              </p:cNvPr>
              <p:cNvSpPr txBox="1"/>
              <p:nvPr/>
            </p:nvSpPr>
            <p:spPr>
              <a:xfrm>
                <a:off x="4683053" y="4572083"/>
                <a:ext cx="898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265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B1127B-6680-4552-B998-054B5FA5A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53" y="4572083"/>
                <a:ext cx="898515" cy="276999"/>
              </a:xfrm>
              <a:prstGeom prst="rect">
                <a:avLst/>
              </a:prstGeom>
              <a:blipFill>
                <a:blip r:embed="rId7"/>
                <a:stretch>
                  <a:fillRect l="-4730" r="-5405" b="-1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91E2A2-6D2A-4447-9EF6-755F2DA979D0}"/>
                  </a:ext>
                </a:extLst>
              </p:cNvPr>
              <p:cNvSpPr txBox="1"/>
              <p:nvPr/>
            </p:nvSpPr>
            <p:spPr>
              <a:xfrm>
                <a:off x="7543110" y="6349178"/>
                <a:ext cx="9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245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91E2A2-6D2A-4447-9EF6-755F2DA97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110" y="6349178"/>
                <a:ext cx="912429" cy="276999"/>
              </a:xfrm>
              <a:prstGeom prst="rect">
                <a:avLst/>
              </a:prstGeom>
              <a:blipFill>
                <a:blip r:embed="rId8"/>
                <a:stretch>
                  <a:fillRect l="-7333" r="-5333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6BB74A-C59C-4EA8-9266-51881083AC30}"/>
                  </a:ext>
                </a:extLst>
              </p:cNvPr>
              <p:cNvSpPr txBox="1"/>
              <p:nvPr/>
            </p:nvSpPr>
            <p:spPr>
              <a:xfrm>
                <a:off x="9472406" y="5709212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6BB74A-C59C-4EA8-9266-51881083A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406" y="5709212"/>
                <a:ext cx="444175" cy="276999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F63684-B25E-449E-86A3-818E53F3875F}"/>
                  </a:ext>
                </a:extLst>
              </p:cNvPr>
              <p:cNvSpPr txBox="1"/>
              <p:nvPr/>
            </p:nvSpPr>
            <p:spPr>
              <a:xfrm>
                <a:off x="4944439" y="2936548"/>
                <a:ext cx="625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F63684-B25E-449E-86A3-818E53F38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9" y="2936548"/>
                <a:ext cx="625171" cy="276999"/>
              </a:xfrm>
              <a:prstGeom prst="rect">
                <a:avLst/>
              </a:prstGeom>
              <a:blipFill>
                <a:blip r:embed="rId10"/>
                <a:stretch>
                  <a:fillRect l="-6796" r="-8738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7D5A198-33E3-4905-B3AF-624F81E2103B}"/>
              </a:ext>
            </a:extLst>
          </p:cNvPr>
          <p:cNvSpPr txBox="1"/>
          <p:nvPr/>
        </p:nvSpPr>
        <p:spPr>
          <a:xfrm>
            <a:off x="7588788" y="255064"/>
            <a:ext cx="421140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400" b="1" dirty="0"/>
              <a:t>אפשרות א' – הטלת מס של 180: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83FF28F-4EF7-4E97-8738-9E48DDE57F65}"/>
              </a:ext>
            </a:extLst>
          </p:cNvPr>
          <p:cNvSpPr/>
          <p:nvPr/>
        </p:nvSpPr>
        <p:spPr>
          <a:xfrm>
            <a:off x="7117641" y="4103373"/>
            <a:ext cx="162049" cy="18659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CC45B1D-CB5C-4364-8CD0-D3B5432D366A}"/>
              </a:ext>
            </a:extLst>
          </p:cNvPr>
          <p:cNvSpPr/>
          <p:nvPr/>
        </p:nvSpPr>
        <p:spPr>
          <a:xfrm>
            <a:off x="7125232" y="4989948"/>
            <a:ext cx="162049" cy="18659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87487D-0AA3-4F81-8988-B1B279F1986C}"/>
              </a:ext>
            </a:extLst>
          </p:cNvPr>
          <p:cNvCxnSpPr>
            <a:cxnSpLocks/>
          </p:cNvCxnSpPr>
          <p:nvPr/>
        </p:nvCxnSpPr>
        <p:spPr>
          <a:xfrm>
            <a:off x="7201531" y="4210698"/>
            <a:ext cx="12294" cy="207376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6BAD9B-A17B-4C8A-9307-477186122ED8}"/>
              </a:ext>
            </a:extLst>
          </p:cNvPr>
          <p:cNvCxnSpPr>
            <a:cxnSpLocks/>
          </p:cNvCxnSpPr>
          <p:nvPr/>
        </p:nvCxnSpPr>
        <p:spPr>
          <a:xfrm flipH="1" flipV="1">
            <a:off x="5652679" y="4196671"/>
            <a:ext cx="1472554" cy="1402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AA1A8F-1406-4EAB-BC3C-A52A4FCDD873}"/>
              </a:ext>
            </a:extLst>
          </p:cNvPr>
          <p:cNvCxnSpPr>
            <a:cxnSpLocks/>
          </p:cNvCxnSpPr>
          <p:nvPr/>
        </p:nvCxnSpPr>
        <p:spPr>
          <a:xfrm flipH="1" flipV="1">
            <a:off x="5652679" y="5069219"/>
            <a:ext cx="1472554" cy="1402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34553A5-BDFA-43F3-B511-578831AC1F7F}"/>
                  </a:ext>
                </a:extLst>
              </p:cNvPr>
              <p:cNvSpPr txBox="1"/>
              <p:nvPr/>
            </p:nvSpPr>
            <p:spPr>
              <a:xfrm>
                <a:off x="4257450" y="4011566"/>
                <a:ext cx="1340945" cy="31079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smtClean="0">
                          <a:latin typeface="Cambria Math" panose="02040503050406030204" pitchFamily="18" charset="0"/>
                        </a:rPr>
                        <m:t>צ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רכן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34553A5-BDFA-43F3-B511-578831AC1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450" y="4011566"/>
                <a:ext cx="1340945" cy="310791"/>
              </a:xfrm>
              <a:prstGeom prst="rect">
                <a:avLst/>
              </a:prstGeom>
              <a:blipFill>
                <a:blip r:embed="rId11"/>
                <a:stretch>
                  <a:fillRect l="-8182" t="-13725" r="-3636" b="-470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508606F-D2BE-4A4B-A930-030725EE270B}"/>
                  </a:ext>
                </a:extLst>
              </p:cNvPr>
              <p:cNvSpPr txBox="1"/>
              <p:nvPr/>
            </p:nvSpPr>
            <p:spPr>
              <a:xfrm>
                <a:off x="4286786" y="4893405"/>
                <a:ext cx="1292854" cy="31079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smtClean="0">
                          <a:latin typeface="Cambria Math" panose="02040503050406030204" pitchFamily="18" charset="0"/>
                        </a:rPr>
                        <m:t>י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צרן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220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508606F-D2BE-4A4B-A930-030725EE2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786" y="4893405"/>
                <a:ext cx="1292854" cy="310791"/>
              </a:xfrm>
              <a:prstGeom prst="rect">
                <a:avLst/>
              </a:prstGeom>
              <a:blipFill>
                <a:blip r:embed="rId12"/>
                <a:stretch>
                  <a:fillRect l="-8491" t="-13725" r="-3774" b="-4509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C3E7206-686E-41BF-8A5D-BD60CAAFC733}"/>
                  </a:ext>
                </a:extLst>
              </p:cNvPr>
              <p:cNvSpPr txBox="1"/>
              <p:nvPr/>
            </p:nvSpPr>
            <p:spPr>
              <a:xfrm>
                <a:off x="541537" y="2708261"/>
                <a:ext cx="1212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C3E7206-686E-41BF-8A5D-BD60CAAFC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2708261"/>
                <a:ext cx="1212320" cy="369332"/>
              </a:xfrm>
              <a:prstGeom prst="rect">
                <a:avLst/>
              </a:prstGeom>
              <a:blipFill>
                <a:blip r:embed="rId13"/>
                <a:stretch>
                  <a:fillRect l="-7035" r="-5025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C4561A3-25C2-4999-84C2-316B33082492}"/>
                  </a:ext>
                </a:extLst>
              </p:cNvPr>
              <p:cNvSpPr txBox="1"/>
              <p:nvPr/>
            </p:nvSpPr>
            <p:spPr>
              <a:xfrm>
                <a:off x="6628431" y="6389777"/>
                <a:ext cx="9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he-IL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C4561A3-25C2-4999-84C2-316B33082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431" y="6389777"/>
                <a:ext cx="912429" cy="276999"/>
              </a:xfrm>
              <a:prstGeom prst="rect">
                <a:avLst/>
              </a:prstGeom>
              <a:blipFill>
                <a:blip r:embed="rId14"/>
                <a:stretch>
                  <a:fillRect l="-7333" r="-5333" b="-3043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Right 1">
            <a:extLst>
              <a:ext uri="{FF2B5EF4-FFF2-40B4-BE49-F238E27FC236}">
                <a16:creationId xmlns:a16="http://schemas.microsoft.com/office/drawing/2014/main" id="{09371E29-065D-4B7C-93DE-9DB3D2A16967}"/>
              </a:ext>
            </a:extLst>
          </p:cNvPr>
          <p:cNvSpPr/>
          <p:nvPr/>
        </p:nvSpPr>
        <p:spPr>
          <a:xfrm>
            <a:off x="3613212" y="825623"/>
            <a:ext cx="435005" cy="124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7D97BF09-D61F-41D9-8583-AC882DDA9555}"/>
              </a:ext>
            </a:extLst>
          </p:cNvPr>
          <p:cNvSpPr/>
          <p:nvPr/>
        </p:nvSpPr>
        <p:spPr>
          <a:xfrm>
            <a:off x="2948866" y="1775856"/>
            <a:ext cx="435005" cy="124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9CF057-B478-4706-BC25-63BDD3EB7D4D}"/>
                  </a:ext>
                </a:extLst>
              </p:cNvPr>
              <p:cNvSpPr txBox="1"/>
              <p:nvPr/>
            </p:nvSpPr>
            <p:spPr>
              <a:xfrm>
                <a:off x="4113260" y="700529"/>
                <a:ext cx="1193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400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9CF057-B478-4706-BC25-63BDD3EB7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260" y="700529"/>
                <a:ext cx="1193147" cy="369332"/>
              </a:xfrm>
              <a:prstGeom prst="rect">
                <a:avLst/>
              </a:prstGeom>
              <a:blipFill>
                <a:blip r:embed="rId15"/>
                <a:stretch>
                  <a:fillRect l="-5128" r="-5641" b="-819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5A1D38-CB7E-4647-BEC4-591FAB7179F6}"/>
                  </a:ext>
                </a:extLst>
              </p:cNvPr>
              <p:cNvSpPr txBox="1"/>
              <p:nvPr/>
            </p:nvSpPr>
            <p:spPr>
              <a:xfrm>
                <a:off x="3553213" y="1661325"/>
                <a:ext cx="1193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220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5A1D38-CB7E-4647-BEC4-591FAB717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213" y="1661325"/>
                <a:ext cx="1193147" cy="369332"/>
              </a:xfrm>
              <a:prstGeom prst="rect">
                <a:avLst/>
              </a:prstGeom>
              <a:blipFill>
                <a:blip r:embed="rId16"/>
                <a:stretch>
                  <a:fillRect l="-5102" r="-5102" b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Triangle 2">
            <a:extLst>
              <a:ext uri="{FF2B5EF4-FFF2-40B4-BE49-F238E27FC236}">
                <a16:creationId xmlns:a16="http://schemas.microsoft.com/office/drawing/2014/main" id="{76D1A52F-0D00-4C79-9D2F-4BD22DCEFFDA}"/>
              </a:ext>
            </a:extLst>
          </p:cNvPr>
          <p:cNvSpPr/>
          <p:nvPr/>
        </p:nvSpPr>
        <p:spPr>
          <a:xfrm>
            <a:off x="5682628" y="3137890"/>
            <a:ext cx="1402018" cy="1033486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61A6CA28-83E5-4E91-B4B3-326BE45196D7}"/>
              </a:ext>
            </a:extLst>
          </p:cNvPr>
          <p:cNvSpPr/>
          <p:nvPr/>
        </p:nvSpPr>
        <p:spPr>
          <a:xfrm rot="5400000">
            <a:off x="5934899" y="4805116"/>
            <a:ext cx="905542" cy="1448485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73754BA-2D44-4E3C-85DF-44036D261922}"/>
                  </a:ext>
                </a:extLst>
              </p:cNvPr>
              <p:cNvSpPr txBox="1"/>
              <p:nvPr/>
            </p:nvSpPr>
            <p:spPr>
              <a:xfrm>
                <a:off x="5337982" y="5895148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73754BA-2D44-4E3C-85DF-44036D261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982" y="5895148"/>
                <a:ext cx="320601" cy="276999"/>
              </a:xfrm>
              <a:prstGeom prst="rect">
                <a:avLst/>
              </a:prstGeom>
              <a:blipFill>
                <a:blip r:embed="rId17"/>
                <a:stretch>
                  <a:fillRect l="-17308" r="-15385" b="-1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666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מחבר ישר 22">
            <a:extLst>
              <a:ext uri="{FF2B5EF4-FFF2-40B4-BE49-F238E27FC236}">
                <a16:creationId xmlns:a16="http://schemas.microsoft.com/office/drawing/2014/main" id="{60F819DF-3E5C-4CF6-B177-E27634C5FB69}"/>
              </a:ext>
            </a:extLst>
          </p:cNvPr>
          <p:cNvCxnSpPr>
            <a:cxnSpLocks/>
          </p:cNvCxnSpPr>
          <p:nvPr/>
        </p:nvCxnSpPr>
        <p:spPr>
          <a:xfrm>
            <a:off x="5661765" y="3075048"/>
            <a:ext cx="4234887" cy="31800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8A8B-F5E9-40C6-B77C-F5C99A277759}"/>
                  </a:ext>
                </a:extLst>
              </p:cNvPr>
              <p:cNvSpPr txBox="1"/>
              <p:nvPr/>
            </p:nvSpPr>
            <p:spPr>
              <a:xfrm>
                <a:off x="541537" y="683580"/>
                <a:ext cx="3003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8A8B-F5E9-40C6-B77C-F5C99A277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683580"/>
                <a:ext cx="3003515" cy="369332"/>
              </a:xfrm>
              <a:prstGeom prst="rect">
                <a:avLst/>
              </a:prstGeom>
              <a:blipFill>
                <a:blip r:embed="rId2"/>
                <a:stretch>
                  <a:fillRect l="-2637" r="-2231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A2CEF-9D96-49CE-A5D1-1241CF54E9A0}"/>
                  </a:ext>
                </a:extLst>
              </p:cNvPr>
              <p:cNvSpPr txBox="1"/>
              <p:nvPr/>
            </p:nvSpPr>
            <p:spPr>
              <a:xfrm>
                <a:off x="541537" y="1652725"/>
                <a:ext cx="2239524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A2CEF-9D96-49CE-A5D1-1241CF54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1652725"/>
                <a:ext cx="2239524" cy="370551"/>
              </a:xfrm>
              <a:prstGeom prst="rect">
                <a:avLst/>
              </a:prstGeom>
              <a:blipFill>
                <a:blip r:embed="rId3"/>
                <a:stretch>
                  <a:fillRect l="-3542" r="-2452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BA12F4A5-B394-4424-B5E0-283D9F3B7261}"/>
              </a:ext>
            </a:extLst>
          </p:cNvPr>
          <p:cNvGrpSpPr/>
          <p:nvPr/>
        </p:nvGrpSpPr>
        <p:grpSpPr>
          <a:xfrm>
            <a:off x="5493770" y="2023276"/>
            <a:ext cx="5293283" cy="4325901"/>
            <a:chOff x="795676" y="3996468"/>
            <a:chExt cx="2915749" cy="2480715"/>
          </a:xfrm>
        </p:grpSpPr>
        <p:grpSp>
          <p:nvGrpSpPr>
            <p:cNvPr id="7" name="קבוצה 21">
              <a:extLst>
                <a:ext uri="{FF2B5EF4-FFF2-40B4-BE49-F238E27FC236}">
                  <a16:creationId xmlns:a16="http://schemas.microsoft.com/office/drawing/2014/main" id="{84B33112-0573-4277-A16C-F9516BB178E3}"/>
                </a:ext>
              </a:extLst>
            </p:cNvPr>
            <p:cNvGrpSpPr/>
            <p:nvPr/>
          </p:nvGrpSpPr>
          <p:grpSpPr>
            <a:xfrm>
              <a:off x="872107" y="4269845"/>
              <a:ext cx="2644737" cy="2207338"/>
              <a:chOff x="379900" y="127003"/>
              <a:chExt cx="3942018" cy="3279482"/>
            </a:xfrm>
          </p:grpSpPr>
          <p:cxnSp>
            <p:nvCxnSpPr>
              <p:cNvPr id="12" name="מחבר חץ ישר 23">
                <a:extLst>
                  <a:ext uri="{FF2B5EF4-FFF2-40B4-BE49-F238E27FC236}">
                    <a16:creationId xmlns:a16="http://schemas.microsoft.com/office/drawing/2014/main" id="{7151C654-6966-47A4-9841-621DDD4A16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2041" y="127003"/>
                <a:ext cx="1" cy="32794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מחבר חץ ישר 25">
                <a:extLst>
                  <a:ext uri="{FF2B5EF4-FFF2-40B4-BE49-F238E27FC236}">
                    <a16:creationId xmlns:a16="http://schemas.microsoft.com/office/drawing/2014/main" id="{1C2421E6-5BDD-4188-807F-D96AA93B5B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900" y="3370398"/>
                <a:ext cx="394201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מחבר ישר 22">
              <a:extLst>
                <a:ext uri="{FF2B5EF4-FFF2-40B4-BE49-F238E27FC236}">
                  <a16:creationId xmlns:a16="http://schemas.microsoft.com/office/drawing/2014/main" id="{4A172A15-CDEB-470D-BE13-DC855DD0C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719" y="4804697"/>
              <a:ext cx="2296911" cy="149744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/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blipFill>
                  <a:blip r:embed="rId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/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blipFill>
                  <a:blip r:embed="rId5"/>
                  <a:stretch>
                    <a:fillRect l="-36111" r="-30556" b="-2826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/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77640E-DCE1-4DFF-BC84-0A079087DA50}"/>
              </a:ext>
            </a:extLst>
          </p:cNvPr>
          <p:cNvCxnSpPr>
            <a:cxnSpLocks/>
          </p:cNvCxnSpPr>
          <p:nvPr/>
        </p:nvCxnSpPr>
        <p:spPr>
          <a:xfrm>
            <a:off x="7839510" y="4709443"/>
            <a:ext cx="29664" cy="157501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C7ED73-E665-4ED4-A219-B382780CDEEF}"/>
              </a:ext>
            </a:extLst>
          </p:cNvPr>
          <p:cNvCxnSpPr>
            <a:cxnSpLocks/>
          </p:cNvCxnSpPr>
          <p:nvPr/>
        </p:nvCxnSpPr>
        <p:spPr>
          <a:xfrm flipH="1">
            <a:off x="5632524" y="4698833"/>
            <a:ext cx="221643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87A114B-EC96-45EC-A418-044AC11B9CEF}"/>
              </a:ext>
            </a:extLst>
          </p:cNvPr>
          <p:cNvSpPr/>
          <p:nvPr/>
        </p:nvSpPr>
        <p:spPr>
          <a:xfrm>
            <a:off x="7737598" y="4592205"/>
            <a:ext cx="222729" cy="23447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B1127B-6680-4552-B998-054B5FA5A7B8}"/>
                  </a:ext>
                </a:extLst>
              </p:cNvPr>
              <p:cNvSpPr txBox="1"/>
              <p:nvPr/>
            </p:nvSpPr>
            <p:spPr>
              <a:xfrm>
                <a:off x="4683053" y="4572083"/>
                <a:ext cx="898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265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B1127B-6680-4552-B998-054B5FA5A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53" y="4572083"/>
                <a:ext cx="898515" cy="276999"/>
              </a:xfrm>
              <a:prstGeom prst="rect">
                <a:avLst/>
              </a:prstGeom>
              <a:blipFill>
                <a:blip r:embed="rId7"/>
                <a:stretch>
                  <a:fillRect l="-4730" r="-5405" b="-1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91E2A2-6D2A-4447-9EF6-755F2DA979D0}"/>
                  </a:ext>
                </a:extLst>
              </p:cNvPr>
              <p:cNvSpPr txBox="1"/>
              <p:nvPr/>
            </p:nvSpPr>
            <p:spPr>
              <a:xfrm>
                <a:off x="7543110" y="6349178"/>
                <a:ext cx="9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245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91E2A2-6D2A-4447-9EF6-755F2DA97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110" y="6349178"/>
                <a:ext cx="912429" cy="276999"/>
              </a:xfrm>
              <a:prstGeom prst="rect">
                <a:avLst/>
              </a:prstGeom>
              <a:blipFill>
                <a:blip r:embed="rId8"/>
                <a:stretch>
                  <a:fillRect l="-7333" r="-5333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6BB74A-C59C-4EA8-9266-51881083AC30}"/>
                  </a:ext>
                </a:extLst>
              </p:cNvPr>
              <p:cNvSpPr txBox="1"/>
              <p:nvPr/>
            </p:nvSpPr>
            <p:spPr>
              <a:xfrm>
                <a:off x="9776320" y="6029822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6BB74A-C59C-4EA8-9266-51881083A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320" y="6029822"/>
                <a:ext cx="444175" cy="276999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F63684-B25E-449E-86A3-818E53F3875F}"/>
                  </a:ext>
                </a:extLst>
              </p:cNvPr>
              <p:cNvSpPr txBox="1"/>
              <p:nvPr/>
            </p:nvSpPr>
            <p:spPr>
              <a:xfrm>
                <a:off x="4944439" y="2936548"/>
                <a:ext cx="625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F63684-B25E-449E-86A3-818E53F38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9" y="2936548"/>
                <a:ext cx="625171" cy="276999"/>
              </a:xfrm>
              <a:prstGeom prst="rect">
                <a:avLst/>
              </a:prstGeom>
              <a:blipFill>
                <a:blip r:embed="rId10"/>
                <a:stretch>
                  <a:fillRect l="-6796" r="-8738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7D5A198-33E3-4905-B3AF-624F81E2103B}"/>
              </a:ext>
            </a:extLst>
          </p:cNvPr>
          <p:cNvSpPr txBox="1"/>
          <p:nvPr/>
        </p:nvSpPr>
        <p:spPr>
          <a:xfrm>
            <a:off x="7588788" y="255064"/>
            <a:ext cx="421140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400" b="1" dirty="0"/>
              <a:t>אפשרות א' – הטלת מס של 180: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83FF28F-4EF7-4E97-8738-9E48DDE57F65}"/>
              </a:ext>
            </a:extLst>
          </p:cNvPr>
          <p:cNvSpPr/>
          <p:nvPr/>
        </p:nvSpPr>
        <p:spPr>
          <a:xfrm>
            <a:off x="7117641" y="4103373"/>
            <a:ext cx="162049" cy="18659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CC45B1D-CB5C-4364-8CD0-D3B5432D366A}"/>
              </a:ext>
            </a:extLst>
          </p:cNvPr>
          <p:cNvSpPr/>
          <p:nvPr/>
        </p:nvSpPr>
        <p:spPr>
          <a:xfrm>
            <a:off x="7125232" y="4989948"/>
            <a:ext cx="162049" cy="18659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87487D-0AA3-4F81-8988-B1B279F1986C}"/>
              </a:ext>
            </a:extLst>
          </p:cNvPr>
          <p:cNvCxnSpPr>
            <a:cxnSpLocks/>
          </p:cNvCxnSpPr>
          <p:nvPr/>
        </p:nvCxnSpPr>
        <p:spPr>
          <a:xfrm>
            <a:off x="7201531" y="4210698"/>
            <a:ext cx="12294" cy="207376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6BAD9B-A17B-4C8A-9307-477186122ED8}"/>
              </a:ext>
            </a:extLst>
          </p:cNvPr>
          <p:cNvCxnSpPr>
            <a:cxnSpLocks/>
          </p:cNvCxnSpPr>
          <p:nvPr/>
        </p:nvCxnSpPr>
        <p:spPr>
          <a:xfrm flipH="1" flipV="1">
            <a:off x="5652679" y="4196671"/>
            <a:ext cx="1472554" cy="1402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AA1A8F-1406-4EAB-BC3C-A52A4FCDD873}"/>
              </a:ext>
            </a:extLst>
          </p:cNvPr>
          <p:cNvCxnSpPr>
            <a:cxnSpLocks/>
          </p:cNvCxnSpPr>
          <p:nvPr/>
        </p:nvCxnSpPr>
        <p:spPr>
          <a:xfrm flipH="1" flipV="1">
            <a:off x="5652679" y="5069219"/>
            <a:ext cx="1472554" cy="1402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34553A5-BDFA-43F3-B511-578831AC1F7F}"/>
                  </a:ext>
                </a:extLst>
              </p:cNvPr>
              <p:cNvSpPr txBox="1"/>
              <p:nvPr/>
            </p:nvSpPr>
            <p:spPr>
              <a:xfrm>
                <a:off x="4257450" y="4011566"/>
                <a:ext cx="1340945" cy="31079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smtClean="0">
                          <a:latin typeface="Cambria Math" panose="02040503050406030204" pitchFamily="18" charset="0"/>
                        </a:rPr>
                        <m:t>צ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רכן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34553A5-BDFA-43F3-B511-578831AC1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450" y="4011566"/>
                <a:ext cx="1340945" cy="310791"/>
              </a:xfrm>
              <a:prstGeom prst="rect">
                <a:avLst/>
              </a:prstGeom>
              <a:blipFill>
                <a:blip r:embed="rId11"/>
                <a:stretch>
                  <a:fillRect l="-8182" t="-13725" r="-3636" b="-470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508606F-D2BE-4A4B-A930-030725EE270B}"/>
                  </a:ext>
                </a:extLst>
              </p:cNvPr>
              <p:cNvSpPr txBox="1"/>
              <p:nvPr/>
            </p:nvSpPr>
            <p:spPr>
              <a:xfrm>
                <a:off x="4286786" y="4893405"/>
                <a:ext cx="1292854" cy="31079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smtClean="0">
                          <a:latin typeface="Cambria Math" panose="02040503050406030204" pitchFamily="18" charset="0"/>
                        </a:rPr>
                        <m:t>י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צרן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220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508606F-D2BE-4A4B-A930-030725EE2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786" y="4893405"/>
                <a:ext cx="1292854" cy="310791"/>
              </a:xfrm>
              <a:prstGeom prst="rect">
                <a:avLst/>
              </a:prstGeom>
              <a:blipFill>
                <a:blip r:embed="rId12"/>
                <a:stretch>
                  <a:fillRect l="-8491" t="-13725" r="-3774" b="-4509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C3E7206-686E-41BF-8A5D-BD60CAAFC733}"/>
                  </a:ext>
                </a:extLst>
              </p:cNvPr>
              <p:cNvSpPr txBox="1"/>
              <p:nvPr/>
            </p:nvSpPr>
            <p:spPr>
              <a:xfrm>
                <a:off x="541537" y="2708261"/>
                <a:ext cx="1212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C3E7206-686E-41BF-8A5D-BD60CAAFC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2708261"/>
                <a:ext cx="1212320" cy="369332"/>
              </a:xfrm>
              <a:prstGeom prst="rect">
                <a:avLst/>
              </a:prstGeom>
              <a:blipFill>
                <a:blip r:embed="rId13"/>
                <a:stretch>
                  <a:fillRect l="-7035" r="-5025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C4561A3-25C2-4999-84C2-316B33082492}"/>
                  </a:ext>
                </a:extLst>
              </p:cNvPr>
              <p:cNvSpPr txBox="1"/>
              <p:nvPr/>
            </p:nvSpPr>
            <p:spPr>
              <a:xfrm>
                <a:off x="6628431" y="6389777"/>
                <a:ext cx="9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he-IL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C4561A3-25C2-4999-84C2-316B33082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431" y="6389777"/>
                <a:ext cx="912429" cy="276999"/>
              </a:xfrm>
              <a:prstGeom prst="rect">
                <a:avLst/>
              </a:prstGeom>
              <a:blipFill>
                <a:blip r:embed="rId14"/>
                <a:stretch>
                  <a:fillRect l="-7333" r="-5333" b="-3043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Right 1">
            <a:extLst>
              <a:ext uri="{FF2B5EF4-FFF2-40B4-BE49-F238E27FC236}">
                <a16:creationId xmlns:a16="http://schemas.microsoft.com/office/drawing/2014/main" id="{09371E29-065D-4B7C-93DE-9DB3D2A16967}"/>
              </a:ext>
            </a:extLst>
          </p:cNvPr>
          <p:cNvSpPr/>
          <p:nvPr/>
        </p:nvSpPr>
        <p:spPr>
          <a:xfrm>
            <a:off x="3613212" y="825623"/>
            <a:ext cx="435005" cy="124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7D97BF09-D61F-41D9-8583-AC882DDA9555}"/>
              </a:ext>
            </a:extLst>
          </p:cNvPr>
          <p:cNvSpPr/>
          <p:nvPr/>
        </p:nvSpPr>
        <p:spPr>
          <a:xfrm>
            <a:off x="2948866" y="1775856"/>
            <a:ext cx="435005" cy="124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9CF057-B478-4706-BC25-63BDD3EB7D4D}"/>
                  </a:ext>
                </a:extLst>
              </p:cNvPr>
              <p:cNvSpPr txBox="1"/>
              <p:nvPr/>
            </p:nvSpPr>
            <p:spPr>
              <a:xfrm>
                <a:off x="4113260" y="700529"/>
                <a:ext cx="1193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400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9CF057-B478-4706-BC25-63BDD3EB7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260" y="700529"/>
                <a:ext cx="1193147" cy="369332"/>
              </a:xfrm>
              <a:prstGeom prst="rect">
                <a:avLst/>
              </a:prstGeom>
              <a:blipFill>
                <a:blip r:embed="rId15"/>
                <a:stretch>
                  <a:fillRect l="-5128" r="-5641" b="-819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5A1D38-CB7E-4647-BEC4-591FAB7179F6}"/>
                  </a:ext>
                </a:extLst>
              </p:cNvPr>
              <p:cNvSpPr txBox="1"/>
              <p:nvPr/>
            </p:nvSpPr>
            <p:spPr>
              <a:xfrm>
                <a:off x="3553213" y="1661325"/>
                <a:ext cx="1193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220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5A1D38-CB7E-4647-BEC4-591FAB717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213" y="1661325"/>
                <a:ext cx="1193147" cy="369332"/>
              </a:xfrm>
              <a:prstGeom prst="rect">
                <a:avLst/>
              </a:prstGeom>
              <a:blipFill>
                <a:blip r:embed="rId16"/>
                <a:stretch>
                  <a:fillRect l="-5102" r="-5102" b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Triangle 2">
            <a:extLst>
              <a:ext uri="{FF2B5EF4-FFF2-40B4-BE49-F238E27FC236}">
                <a16:creationId xmlns:a16="http://schemas.microsoft.com/office/drawing/2014/main" id="{76D1A52F-0D00-4C79-9D2F-4BD22DCEFFDA}"/>
              </a:ext>
            </a:extLst>
          </p:cNvPr>
          <p:cNvSpPr/>
          <p:nvPr/>
        </p:nvSpPr>
        <p:spPr>
          <a:xfrm>
            <a:off x="5682628" y="3137890"/>
            <a:ext cx="1402018" cy="1033486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61A6CA28-83E5-4E91-B4B3-326BE45196D7}"/>
              </a:ext>
            </a:extLst>
          </p:cNvPr>
          <p:cNvSpPr/>
          <p:nvPr/>
        </p:nvSpPr>
        <p:spPr>
          <a:xfrm rot="5400000">
            <a:off x="5934899" y="4805116"/>
            <a:ext cx="905542" cy="1448485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73754BA-2D44-4E3C-85DF-44036D261922}"/>
                  </a:ext>
                </a:extLst>
              </p:cNvPr>
              <p:cNvSpPr txBox="1"/>
              <p:nvPr/>
            </p:nvSpPr>
            <p:spPr>
              <a:xfrm>
                <a:off x="5337982" y="5895148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73754BA-2D44-4E3C-85DF-44036D261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982" y="5895148"/>
                <a:ext cx="320601" cy="276999"/>
              </a:xfrm>
              <a:prstGeom prst="rect">
                <a:avLst/>
              </a:prstGeom>
              <a:blipFill>
                <a:blip r:embed="rId17"/>
                <a:stretch>
                  <a:fillRect l="-17308" r="-15385" b="-1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426D7C-16F0-405F-BEEF-808F3B810C09}"/>
              </a:ext>
            </a:extLst>
          </p:cNvPr>
          <p:cNvCxnSpPr/>
          <p:nvPr/>
        </p:nvCxnSpPr>
        <p:spPr>
          <a:xfrm flipH="1">
            <a:off x="6010183" y="2708261"/>
            <a:ext cx="1115049" cy="115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E53F0E-DE35-4CA5-8361-453A273E51ED}"/>
                  </a:ext>
                </a:extLst>
              </p:cNvPr>
              <p:cNvSpPr txBox="1"/>
              <p:nvPr/>
            </p:nvSpPr>
            <p:spPr>
              <a:xfrm>
                <a:off x="6857679" y="2226830"/>
                <a:ext cx="297280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E53F0E-DE35-4CA5-8361-453A273E5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679" y="2226830"/>
                <a:ext cx="2972801" cy="51860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2E1D48-F10E-42C6-85A1-21840E145CD5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2509689" y="5217437"/>
            <a:ext cx="3593194" cy="389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2F99B2A-23A5-45E4-98CA-2DCF31843CEF}"/>
                  </a:ext>
                </a:extLst>
              </p:cNvPr>
              <p:cNvSpPr txBox="1"/>
              <p:nvPr/>
            </p:nvSpPr>
            <p:spPr>
              <a:xfrm>
                <a:off x="1023288" y="4698833"/>
                <a:ext cx="2972801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2F99B2A-23A5-45E4-98CA-2DCF31843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288" y="4698833"/>
                <a:ext cx="2972801" cy="51860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306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מחבר ישר 22">
            <a:extLst>
              <a:ext uri="{FF2B5EF4-FFF2-40B4-BE49-F238E27FC236}">
                <a16:creationId xmlns:a16="http://schemas.microsoft.com/office/drawing/2014/main" id="{60F819DF-3E5C-4CF6-B177-E27634C5FB69}"/>
              </a:ext>
            </a:extLst>
          </p:cNvPr>
          <p:cNvCxnSpPr>
            <a:cxnSpLocks/>
          </p:cNvCxnSpPr>
          <p:nvPr/>
        </p:nvCxnSpPr>
        <p:spPr>
          <a:xfrm>
            <a:off x="5661765" y="3075048"/>
            <a:ext cx="3934997" cy="294653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8A8B-F5E9-40C6-B77C-F5C99A277759}"/>
                  </a:ext>
                </a:extLst>
              </p:cNvPr>
              <p:cNvSpPr txBox="1"/>
              <p:nvPr/>
            </p:nvSpPr>
            <p:spPr>
              <a:xfrm>
                <a:off x="541537" y="683580"/>
                <a:ext cx="3003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8A8B-F5E9-40C6-B77C-F5C99A277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683580"/>
                <a:ext cx="3003515" cy="369332"/>
              </a:xfrm>
              <a:prstGeom prst="rect">
                <a:avLst/>
              </a:prstGeom>
              <a:blipFill>
                <a:blip r:embed="rId2"/>
                <a:stretch>
                  <a:fillRect l="-2637" r="-2231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A2CEF-9D96-49CE-A5D1-1241CF54E9A0}"/>
                  </a:ext>
                </a:extLst>
              </p:cNvPr>
              <p:cNvSpPr txBox="1"/>
              <p:nvPr/>
            </p:nvSpPr>
            <p:spPr>
              <a:xfrm>
                <a:off x="541537" y="1652725"/>
                <a:ext cx="2239524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A2CEF-9D96-49CE-A5D1-1241CF54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1652725"/>
                <a:ext cx="2239524" cy="370551"/>
              </a:xfrm>
              <a:prstGeom prst="rect">
                <a:avLst/>
              </a:prstGeom>
              <a:blipFill>
                <a:blip r:embed="rId3"/>
                <a:stretch>
                  <a:fillRect l="-3542" r="-2452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BA12F4A5-B394-4424-B5E0-283D9F3B7261}"/>
              </a:ext>
            </a:extLst>
          </p:cNvPr>
          <p:cNvGrpSpPr/>
          <p:nvPr/>
        </p:nvGrpSpPr>
        <p:grpSpPr>
          <a:xfrm>
            <a:off x="5493770" y="2023275"/>
            <a:ext cx="5257073" cy="4399683"/>
            <a:chOff x="795676" y="3996468"/>
            <a:chExt cx="2895803" cy="2523026"/>
          </a:xfrm>
        </p:grpSpPr>
        <p:grpSp>
          <p:nvGrpSpPr>
            <p:cNvPr id="7" name="קבוצה 21">
              <a:extLst>
                <a:ext uri="{FF2B5EF4-FFF2-40B4-BE49-F238E27FC236}">
                  <a16:creationId xmlns:a16="http://schemas.microsoft.com/office/drawing/2014/main" id="{84B33112-0573-4277-A16C-F9516BB178E3}"/>
                </a:ext>
              </a:extLst>
            </p:cNvPr>
            <p:cNvGrpSpPr/>
            <p:nvPr/>
          </p:nvGrpSpPr>
          <p:grpSpPr>
            <a:xfrm>
              <a:off x="872107" y="4269845"/>
              <a:ext cx="2644737" cy="2207338"/>
              <a:chOff x="379900" y="127003"/>
              <a:chExt cx="3942018" cy="3279482"/>
            </a:xfrm>
          </p:grpSpPr>
          <p:cxnSp>
            <p:nvCxnSpPr>
              <p:cNvPr id="12" name="מחבר חץ ישר 23">
                <a:extLst>
                  <a:ext uri="{FF2B5EF4-FFF2-40B4-BE49-F238E27FC236}">
                    <a16:creationId xmlns:a16="http://schemas.microsoft.com/office/drawing/2014/main" id="{7151C654-6966-47A4-9841-621DDD4A16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2041" y="127003"/>
                <a:ext cx="1" cy="32794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מחבר חץ ישר 25">
                <a:extLst>
                  <a:ext uri="{FF2B5EF4-FFF2-40B4-BE49-F238E27FC236}">
                    <a16:creationId xmlns:a16="http://schemas.microsoft.com/office/drawing/2014/main" id="{1C2421E6-5BDD-4188-807F-D96AA93B5B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900" y="3370398"/>
                <a:ext cx="394201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מחבר ישר 22">
              <a:extLst>
                <a:ext uri="{FF2B5EF4-FFF2-40B4-BE49-F238E27FC236}">
                  <a16:creationId xmlns:a16="http://schemas.microsoft.com/office/drawing/2014/main" id="{4A172A15-CDEB-470D-BE13-DC855DD0C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719" y="4804697"/>
              <a:ext cx="2296911" cy="149744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/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blipFill>
                  <a:blip r:embed="rId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/>
                <p:nvPr/>
              </p:nvSpPr>
              <p:spPr>
                <a:xfrm>
                  <a:off x="3572981" y="6360647"/>
                  <a:ext cx="118498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2981" y="6360647"/>
                  <a:ext cx="118498" cy="158847"/>
                </a:xfrm>
                <a:prstGeom prst="rect">
                  <a:avLst/>
                </a:prstGeom>
                <a:blipFill>
                  <a:blip r:embed="rId5"/>
                  <a:stretch>
                    <a:fillRect l="-36111" r="-30556" b="-2826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/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77640E-DCE1-4DFF-BC84-0A079087DA50}"/>
              </a:ext>
            </a:extLst>
          </p:cNvPr>
          <p:cNvCxnSpPr>
            <a:cxnSpLocks/>
          </p:cNvCxnSpPr>
          <p:nvPr/>
        </p:nvCxnSpPr>
        <p:spPr>
          <a:xfrm>
            <a:off x="7839510" y="4709443"/>
            <a:ext cx="29664" cy="157501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C7ED73-E665-4ED4-A219-B382780CDEEF}"/>
              </a:ext>
            </a:extLst>
          </p:cNvPr>
          <p:cNvCxnSpPr>
            <a:cxnSpLocks/>
          </p:cNvCxnSpPr>
          <p:nvPr/>
        </p:nvCxnSpPr>
        <p:spPr>
          <a:xfrm flipH="1">
            <a:off x="5632524" y="4698833"/>
            <a:ext cx="221643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87A114B-EC96-45EC-A418-044AC11B9CEF}"/>
              </a:ext>
            </a:extLst>
          </p:cNvPr>
          <p:cNvSpPr/>
          <p:nvPr/>
        </p:nvSpPr>
        <p:spPr>
          <a:xfrm>
            <a:off x="7737598" y="4592205"/>
            <a:ext cx="222729" cy="23447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B1127B-6680-4552-B998-054B5FA5A7B8}"/>
                  </a:ext>
                </a:extLst>
              </p:cNvPr>
              <p:cNvSpPr txBox="1"/>
              <p:nvPr/>
            </p:nvSpPr>
            <p:spPr>
              <a:xfrm>
                <a:off x="4683053" y="4572083"/>
                <a:ext cx="898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265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B1127B-6680-4552-B998-054B5FA5A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53" y="4572083"/>
                <a:ext cx="898515" cy="276999"/>
              </a:xfrm>
              <a:prstGeom prst="rect">
                <a:avLst/>
              </a:prstGeom>
              <a:blipFill>
                <a:blip r:embed="rId7"/>
                <a:stretch>
                  <a:fillRect l="-4730" r="-5405" b="-1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91E2A2-6D2A-4447-9EF6-755F2DA979D0}"/>
                  </a:ext>
                </a:extLst>
              </p:cNvPr>
              <p:cNvSpPr txBox="1"/>
              <p:nvPr/>
            </p:nvSpPr>
            <p:spPr>
              <a:xfrm>
                <a:off x="7543110" y="6349178"/>
                <a:ext cx="9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245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91E2A2-6D2A-4447-9EF6-755F2DA97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110" y="6349178"/>
                <a:ext cx="912429" cy="276999"/>
              </a:xfrm>
              <a:prstGeom prst="rect">
                <a:avLst/>
              </a:prstGeom>
              <a:blipFill>
                <a:blip r:embed="rId8"/>
                <a:stretch>
                  <a:fillRect l="-7333" r="-5333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6BB74A-C59C-4EA8-9266-51881083AC30}"/>
                  </a:ext>
                </a:extLst>
              </p:cNvPr>
              <p:cNvSpPr txBox="1"/>
              <p:nvPr/>
            </p:nvSpPr>
            <p:spPr>
              <a:xfrm>
                <a:off x="9472406" y="5709212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6BB74A-C59C-4EA8-9266-51881083A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406" y="5709212"/>
                <a:ext cx="444175" cy="276999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F63684-B25E-449E-86A3-818E53F3875F}"/>
                  </a:ext>
                </a:extLst>
              </p:cNvPr>
              <p:cNvSpPr txBox="1"/>
              <p:nvPr/>
            </p:nvSpPr>
            <p:spPr>
              <a:xfrm>
                <a:off x="4944439" y="2936548"/>
                <a:ext cx="625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F63684-B25E-449E-86A3-818E53F38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9" y="2936548"/>
                <a:ext cx="625171" cy="276999"/>
              </a:xfrm>
              <a:prstGeom prst="rect">
                <a:avLst/>
              </a:prstGeom>
              <a:blipFill>
                <a:blip r:embed="rId10"/>
                <a:stretch>
                  <a:fillRect l="-6796" r="-8738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7D5A198-33E3-4905-B3AF-624F81E2103B}"/>
              </a:ext>
            </a:extLst>
          </p:cNvPr>
          <p:cNvSpPr txBox="1"/>
          <p:nvPr/>
        </p:nvSpPr>
        <p:spPr>
          <a:xfrm>
            <a:off x="7947860" y="255064"/>
            <a:ext cx="385233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400" b="1" dirty="0"/>
              <a:t>אפשרות ב' – מסחר בינלאומי: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C3E7206-686E-41BF-8A5D-BD60CAAFC733}"/>
                  </a:ext>
                </a:extLst>
              </p:cNvPr>
              <p:cNvSpPr txBox="1"/>
              <p:nvPr/>
            </p:nvSpPr>
            <p:spPr>
              <a:xfrm>
                <a:off x="541537" y="2708261"/>
                <a:ext cx="25292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220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C3E7206-686E-41BF-8A5D-BD60CAAFC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2708261"/>
                <a:ext cx="2529282" cy="369332"/>
              </a:xfrm>
              <a:prstGeom prst="rect">
                <a:avLst/>
              </a:prstGeom>
              <a:blipFill>
                <a:blip r:embed="rId11"/>
                <a:stretch>
                  <a:fillRect l="-2169" r="-2169" b="-1147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73754BA-2D44-4E3C-85DF-44036D261922}"/>
                  </a:ext>
                </a:extLst>
              </p:cNvPr>
              <p:cNvSpPr txBox="1"/>
              <p:nvPr/>
            </p:nvSpPr>
            <p:spPr>
              <a:xfrm>
                <a:off x="5337982" y="5895148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73754BA-2D44-4E3C-85DF-44036D261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982" y="5895148"/>
                <a:ext cx="320601" cy="276999"/>
              </a:xfrm>
              <a:prstGeom prst="rect">
                <a:avLst/>
              </a:prstGeom>
              <a:blipFill>
                <a:blip r:embed="rId12"/>
                <a:stretch>
                  <a:fillRect l="-17308" r="-15385" b="-1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259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מחבר ישר 22">
            <a:extLst>
              <a:ext uri="{FF2B5EF4-FFF2-40B4-BE49-F238E27FC236}">
                <a16:creationId xmlns:a16="http://schemas.microsoft.com/office/drawing/2014/main" id="{60F819DF-3E5C-4CF6-B177-E27634C5FB69}"/>
              </a:ext>
            </a:extLst>
          </p:cNvPr>
          <p:cNvCxnSpPr>
            <a:cxnSpLocks/>
          </p:cNvCxnSpPr>
          <p:nvPr/>
        </p:nvCxnSpPr>
        <p:spPr>
          <a:xfrm>
            <a:off x="5661765" y="3075048"/>
            <a:ext cx="3934997" cy="294653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8A8B-F5E9-40C6-B77C-F5C99A277759}"/>
                  </a:ext>
                </a:extLst>
              </p:cNvPr>
              <p:cNvSpPr txBox="1"/>
              <p:nvPr/>
            </p:nvSpPr>
            <p:spPr>
              <a:xfrm>
                <a:off x="541537" y="683580"/>
                <a:ext cx="3003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8A8B-F5E9-40C6-B77C-F5C99A277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683580"/>
                <a:ext cx="3003515" cy="369332"/>
              </a:xfrm>
              <a:prstGeom prst="rect">
                <a:avLst/>
              </a:prstGeom>
              <a:blipFill>
                <a:blip r:embed="rId2"/>
                <a:stretch>
                  <a:fillRect l="-2637" r="-2231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A2CEF-9D96-49CE-A5D1-1241CF54E9A0}"/>
                  </a:ext>
                </a:extLst>
              </p:cNvPr>
              <p:cNvSpPr txBox="1"/>
              <p:nvPr/>
            </p:nvSpPr>
            <p:spPr>
              <a:xfrm>
                <a:off x="541537" y="1652725"/>
                <a:ext cx="2239524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A2CEF-9D96-49CE-A5D1-1241CF54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1652725"/>
                <a:ext cx="2239524" cy="370551"/>
              </a:xfrm>
              <a:prstGeom prst="rect">
                <a:avLst/>
              </a:prstGeom>
              <a:blipFill>
                <a:blip r:embed="rId3"/>
                <a:stretch>
                  <a:fillRect l="-3542" r="-2452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BA12F4A5-B394-4424-B5E0-283D9F3B7261}"/>
              </a:ext>
            </a:extLst>
          </p:cNvPr>
          <p:cNvGrpSpPr/>
          <p:nvPr/>
        </p:nvGrpSpPr>
        <p:grpSpPr>
          <a:xfrm>
            <a:off x="5493770" y="2023276"/>
            <a:ext cx="5236522" cy="4325901"/>
            <a:chOff x="795676" y="3996468"/>
            <a:chExt cx="2884483" cy="2480715"/>
          </a:xfrm>
        </p:grpSpPr>
        <p:grpSp>
          <p:nvGrpSpPr>
            <p:cNvPr id="7" name="קבוצה 21">
              <a:extLst>
                <a:ext uri="{FF2B5EF4-FFF2-40B4-BE49-F238E27FC236}">
                  <a16:creationId xmlns:a16="http://schemas.microsoft.com/office/drawing/2014/main" id="{84B33112-0573-4277-A16C-F9516BB178E3}"/>
                </a:ext>
              </a:extLst>
            </p:cNvPr>
            <p:cNvGrpSpPr/>
            <p:nvPr/>
          </p:nvGrpSpPr>
          <p:grpSpPr>
            <a:xfrm>
              <a:off x="872107" y="4269845"/>
              <a:ext cx="2644737" cy="2207338"/>
              <a:chOff x="379900" y="127003"/>
              <a:chExt cx="3942018" cy="3279482"/>
            </a:xfrm>
          </p:grpSpPr>
          <p:cxnSp>
            <p:nvCxnSpPr>
              <p:cNvPr id="12" name="מחבר חץ ישר 23">
                <a:extLst>
                  <a:ext uri="{FF2B5EF4-FFF2-40B4-BE49-F238E27FC236}">
                    <a16:creationId xmlns:a16="http://schemas.microsoft.com/office/drawing/2014/main" id="{7151C654-6966-47A4-9841-621DDD4A16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2041" y="127003"/>
                <a:ext cx="1" cy="32794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מחבר חץ ישר 25">
                <a:extLst>
                  <a:ext uri="{FF2B5EF4-FFF2-40B4-BE49-F238E27FC236}">
                    <a16:creationId xmlns:a16="http://schemas.microsoft.com/office/drawing/2014/main" id="{1C2421E6-5BDD-4188-807F-D96AA93B5B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900" y="3370398"/>
                <a:ext cx="394201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מחבר ישר 22">
              <a:extLst>
                <a:ext uri="{FF2B5EF4-FFF2-40B4-BE49-F238E27FC236}">
                  <a16:creationId xmlns:a16="http://schemas.microsoft.com/office/drawing/2014/main" id="{4A172A15-CDEB-470D-BE13-DC855DD0C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719" y="4804697"/>
              <a:ext cx="2296911" cy="149744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/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blipFill>
                  <a:blip r:embed="rId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/>
                <p:nvPr/>
              </p:nvSpPr>
              <p:spPr>
                <a:xfrm>
                  <a:off x="3561661" y="6318336"/>
                  <a:ext cx="118498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1661" y="6318336"/>
                  <a:ext cx="118498" cy="158847"/>
                </a:xfrm>
                <a:prstGeom prst="rect">
                  <a:avLst/>
                </a:prstGeom>
                <a:blipFill>
                  <a:blip r:embed="rId5"/>
                  <a:stretch>
                    <a:fillRect l="-37143" r="-34286" b="-2826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/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77640E-DCE1-4DFF-BC84-0A079087DA50}"/>
              </a:ext>
            </a:extLst>
          </p:cNvPr>
          <p:cNvCxnSpPr>
            <a:cxnSpLocks/>
          </p:cNvCxnSpPr>
          <p:nvPr/>
        </p:nvCxnSpPr>
        <p:spPr>
          <a:xfrm>
            <a:off x="7839510" y="4709443"/>
            <a:ext cx="29664" cy="157501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C7ED73-E665-4ED4-A219-B382780CDEEF}"/>
              </a:ext>
            </a:extLst>
          </p:cNvPr>
          <p:cNvCxnSpPr>
            <a:cxnSpLocks/>
          </p:cNvCxnSpPr>
          <p:nvPr/>
        </p:nvCxnSpPr>
        <p:spPr>
          <a:xfrm flipH="1">
            <a:off x="5632524" y="4698833"/>
            <a:ext cx="221643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87A114B-EC96-45EC-A418-044AC11B9CEF}"/>
              </a:ext>
            </a:extLst>
          </p:cNvPr>
          <p:cNvSpPr/>
          <p:nvPr/>
        </p:nvSpPr>
        <p:spPr>
          <a:xfrm>
            <a:off x="7737598" y="4592205"/>
            <a:ext cx="222729" cy="23447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B1127B-6680-4552-B998-054B5FA5A7B8}"/>
                  </a:ext>
                </a:extLst>
              </p:cNvPr>
              <p:cNvSpPr txBox="1"/>
              <p:nvPr/>
            </p:nvSpPr>
            <p:spPr>
              <a:xfrm>
                <a:off x="4683053" y="4572083"/>
                <a:ext cx="898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265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B1127B-6680-4552-B998-054B5FA5A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53" y="4572083"/>
                <a:ext cx="898515" cy="276999"/>
              </a:xfrm>
              <a:prstGeom prst="rect">
                <a:avLst/>
              </a:prstGeom>
              <a:blipFill>
                <a:blip r:embed="rId7"/>
                <a:stretch>
                  <a:fillRect l="-4730" r="-5405" b="-1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91E2A2-6D2A-4447-9EF6-755F2DA979D0}"/>
                  </a:ext>
                </a:extLst>
              </p:cNvPr>
              <p:cNvSpPr txBox="1"/>
              <p:nvPr/>
            </p:nvSpPr>
            <p:spPr>
              <a:xfrm>
                <a:off x="7484830" y="6349177"/>
                <a:ext cx="70936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245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91E2A2-6D2A-4447-9EF6-755F2DA97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830" y="6349177"/>
                <a:ext cx="709360" cy="215444"/>
              </a:xfrm>
              <a:prstGeom prst="rect">
                <a:avLst/>
              </a:prstGeom>
              <a:blipFill>
                <a:blip r:embed="rId8"/>
                <a:stretch>
                  <a:fillRect l="-7759" r="-4310" b="-3428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6BB74A-C59C-4EA8-9266-51881083AC30}"/>
                  </a:ext>
                </a:extLst>
              </p:cNvPr>
              <p:cNvSpPr txBox="1"/>
              <p:nvPr/>
            </p:nvSpPr>
            <p:spPr>
              <a:xfrm>
                <a:off x="9472406" y="5709212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6BB74A-C59C-4EA8-9266-51881083A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406" y="5709212"/>
                <a:ext cx="444175" cy="276999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F63684-B25E-449E-86A3-818E53F3875F}"/>
                  </a:ext>
                </a:extLst>
              </p:cNvPr>
              <p:cNvSpPr txBox="1"/>
              <p:nvPr/>
            </p:nvSpPr>
            <p:spPr>
              <a:xfrm>
                <a:off x="4944439" y="2936548"/>
                <a:ext cx="625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F63684-B25E-449E-86A3-818E53F38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9" y="2936548"/>
                <a:ext cx="625171" cy="276999"/>
              </a:xfrm>
              <a:prstGeom prst="rect">
                <a:avLst/>
              </a:prstGeom>
              <a:blipFill>
                <a:blip r:embed="rId10"/>
                <a:stretch>
                  <a:fillRect l="-6796" r="-8738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7D5A198-33E3-4905-B3AF-624F81E2103B}"/>
              </a:ext>
            </a:extLst>
          </p:cNvPr>
          <p:cNvSpPr txBox="1"/>
          <p:nvPr/>
        </p:nvSpPr>
        <p:spPr>
          <a:xfrm>
            <a:off x="7947860" y="255064"/>
            <a:ext cx="385233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400" b="1" dirty="0"/>
              <a:t>אפשרות ב' – מסחר בינלאומי: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C3E7206-686E-41BF-8A5D-BD60CAAFC733}"/>
                  </a:ext>
                </a:extLst>
              </p:cNvPr>
              <p:cNvSpPr txBox="1"/>
              <p:nvPr/>
            </p:nvSpPr>
            <p:spPr>
              <a:xfrm>
                <a:off x="541537" y="2708261"/>
                <a:ext cx="25292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220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C3E7206-686E-41BF-8A5D-BD60CAAFC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2708261"/>
                <a:ext cx="2529282" cy="369332"/>
              </a:xfrm>
              <a:prstGeom prst="rect">
                <a:avLst/>
              </a:prstGeom>
              <a:blipFill>
                <a:blip r:embed="rId11"/>
                <a:stretch>
                  <a:fillRect l="-2169" r="-2169" b="-1147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73754BA-2D44-4E3C-85DF-44036D261922}"/>
                  </a:ext>
                </a:extLst>
              </p:cNvPr>
              <p:cNvSpPr txBox="1"/>
              <p:nvPr/>
            </p:nvSpPr>
            <p:spPr>
              <a:xfrm>
                <a:off x="5337982" y="5895148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73754BA-2D44-4E3C-85DF-44036D261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982" y="5895148"/>
                <a:ext cx="320601" cy="276999"/>
              </a:xfrm>
              <a:prstGeom prst="rect">
                <a:avLst/>
              </a:prstGeom>
              <a:blipFill>
                <a:blip r:embed="rId12"/>
                <a:stretch>
                  <a:fillRect l="-17308" r="-15385" b="-1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A044E2-3C13-4CEE-8A53-E8A353A2332D}"/>
              </a:ext>
            </a:extLst>
          </p:cNvPr>
          <p:cNvCxnSpPr>
            <a:cxnSpLocks/>
          </p:cNvCxnSpPr>
          <p:nvPr/>
        </p:nvCxnSpPr>
        <p:spPr>
          <a:xfrm>
            <a:off x="7274109" y="5076680"/>
            <a:ext cx="0" cy="123014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1EBBBD-BDD7-48E2-8000-91F3B8EAC073}"/>
              </a:ext>
            </a:extLst>
          </p:cNvPr>
          <p:cNvCxnSpPr>
            <a:cxnSpLocks/>
          </p:cNvCxnSpPr>
          <p:nvPr/>
        </p:nvCxnSpPr>
        <p:spPr>
          <a:xfrm flipH="1" flipV="1">
            <a:off x="5652679" y="5069220"/>
            <a:ext cx="2701208" cy="1492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4CB004-6063-42A3-A130-1F225A42E74D}"/>
                  </a:ext>
                </a:extLst>
              </p:cNvPr>
              <p:cNvSpPr txBox="1"/>
              <p:nvPr/>
            </p:nvSpPr>
            <p:spPr>
              <a:xfrm>
                <a:off x="4467530" y="4927000"/>
                <a:ext cx="10764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220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4CB004-6063-42A3-A130-1F225A42E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530" y="4927000"/>
                <a:ext cx="1076449" cy="276999"/>
              </a:xfrm>
              <a:prstGeom prst="rect">
                <a:avLst/>
              </a:prstGeom>
              <a:blipFill>
                <a:blip r:embed="rId13"/>
                <a:stretch>
                  <a:fillRect l="-4545" t="-2174" r="-4545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40DF36-133E-4383-9ADD-C81AA3F8960A}"/>
              </a:ext>
            </a:extLst>
          </p:cNvPr>
          <p:cNvCxnSpPr>
            <a:cxnSpLocks/>
          </p:cNvCxnSpPr>
          <p:nvPr/>
        </p:nvCxnSpPr>
        <p:spPr>
          <a:xfrm>
            <a:off x="8353887" y="5094141"/>
            <a:ext cx="0" cy="123014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2AB55BC-AA2E-405B-AEF8-549D484A9A2B}"/>
              </a:ext>
            </a:extLst>
          </p:cNvPr>
          <p:cNvSpPr/>
          <p:nvPr/>
        </p:nvSpPr>
        <p:spPr>
          <a:xfrm>
            <a:off x="7192748" y="4972202"/>
            <a:ext cx="162049" cy="18659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02F8F4A-A5F5-4245-9439-806FB3EB5193}"/>
              </a:ext>
            </a:extLst>
          </p:cNvPr>
          <p:cNvSpPr/>
          <p:nvPr/>
        </p:nvSpPr>
        <p:spPr>
          <a:xfrm>
            <a:off x="8268911" y="4974081"/>
            <a:ext cx="162049" cy="18659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0248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מחבר ישר 22">
            <a:extLst>
              <a:ext uri="{FF2B5EF4-FFF2-40B4-BE49-F238E27FC236}">
                <a16:creationId xmlns:a16="http://schemas.microsoft.com/office/drawing/2014/main" id="{60F819DF-3E5C-4CF6-B177-E27634C5FB69}"/>
              </a:ext>
            </a:extLst>
          </p:cNvPr>
          <p:cNvCxnSpPr>
            <a:cxnSpLocks/>
          </p:cNvCxnSpPr>
          <p:nvPr/>
        </p:nvCxnSpPr>
        <p:spPr>
          <a:xfrm>
            <a:off x="5661765" y="3075048"/>
            <a:ext cx="3934997" cy="294653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8A8B-F5E9-40C6-B77C-F5C99A277759}"/>
                  </a:ext>
                </a:extLst>
              </p:cNvPr>
              <p:cNvSpPr txBox="1"/>
              <p:nvPr/>
            </p:nvSpPr>
            <p:spPr>
              <a:xfrm>
                <a:off x="541537" y="683580"/>
                <a:ext cx="33150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220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8A8B-F5E9-40C6-B77C-F5C99A277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683580"/>
                <a:ext cx="3315010" cy="369332"/>
              </a:xfrm>
              <a:prstGeom prst="rect">
                <a:avLst/>
              </a:prstGeom>
              <a:blipFill>
                <a:blip r:embed="rId2"/>
                <a:stretch>
                  <a:fillRect l="-2206" r="-2022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A2CEF-9D96-49CE-A5D1-1241CF54E9A0}"/>
                  </a:ext>
                </a:extLst>
              </p:cNvPr>
              <p:cNvSpPr txBox="1"/>
              <p:nvPr/>
            </p:nvSpPr>
            <p:spPr>
              <a:xfrm>
                <a:off x="541537" y="1652725"/>
                <a:ext cx="2551019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220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A2CEF-9D96-49CE-A5D1-1241CF54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1652725"/>
                <a:ext cx="2551019" cy="370551"/>
              </a:xfrm>
              <a:prstGeom prst="rect">
                <a:avLst/>
              </a:prstGeom>
              <a:blipFill>
                <a:blip r:embed="rId3"/>
                <a:stretch>
                  <a:fillRect l="-3110" r="-2153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BA12F4A5-B394-4424-B5E0-283D9F3B7261}"/>
              </a:ext>
            </a:extLst>
          </p:cNvPr>
          <p:cNvGrpSpPr/>
          <p:nvPr/>
        </p:nvGrpSpPr>
        <p:grpSpPr>
          <a:xfrm>
            <a:off x="5493770" y="2023276"/>
            <a:ext cx="5237189" cy="4341606"/>
            <a:chOff x="795676" y="3996468"/>
            <a:chExt cx="2884850" cy="2489721"/>
          </a:xfrm>
        </p:grpSpPr>
        <p:grpSp>
          <p:nvGrpSpPr>
            <p:cNvPr id="7" name="קבוצה 21">
              <a:extLst>
                <a:ext uri="{FF2B5EF4-FFF2-40B4-BE49-F238E27FC236}">
                  <a16:creationId xmlns:a16="http://schemas.microsoft.com/office/drawing/2014/main" id="{84B33112-0573-4277-A16C-F9516BB178E3}"/>
                </a:ext>
              </a:extLst>
            </p:cNvPr>
            <p:cNvGrpSpPr/>
            <p:nvPr/>
          </p:nvGrpSpPr>
          <p:grpSpPr>
            <a:xfrm>
              <a:off x="872107" y="4269845"/>
              <a:ext cx="2644737" cy="2207338"/>
              <a:chOff x="379900" y="127003"/>
              <a:chExt cx="3942018" cy="3279482"/>
            </a:xfrm>
          </p:grpSpPr>
          <p:cxnSp>
            <p:nvCxnSpPr>
              <p:cNvPr id="12" name="מחבר חץ ישר 23">
                <a:extLst>
                  <a:ext uri="{FF2B5EF4-FFF2-40B4-BE49-F238E27FC236}">
                    <a16:creationId xmlns:a16="http://schemas.microsoft.com/office/drawing/2014/main" id="{7151C654-6966-47A4-9841-621DDD4A16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2041" y="127003"/>
                <a:ext cx="1" cy="32794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מחבר חץ ישר 25">
                <a:extLst>
                  <a:ext uri="{FF2B5EF4-FFF2-40B4-BE49-F238E27FC236}">
                    <a16:creationId xmlns:a16="http://schemas.microsoft.com/office/drawing/2014/main" id="{1C2421E6-5BDD-4188-807F-D96AA93B5B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900" y="3370398"/>
                <a:ext cx="394201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מחבר ישר 22">
              <a:extLst>
                <a:ext uri="{FF2B5EF4-FFF2-40B4-BE49-F238E27FC236}">
                  <a16:creationId xmlns:a16="http://schemas.microsoft.com/office/drawing/2014/main" id="{4A172A15-CDEB-470D-BE13-DC855DD0C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719" y="4804697"/>
              <a:ext cx="2296911" cy="149744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/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blipFill>
                  <a:blip r:embed="rId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/>
                <p:nvPr/>
              </p:nvSpPr>
              <p:spPr>
                <a:xfrm>
                  <a:off x="3562028" y="6327342"/>
                  <a:ext cx="118498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028" y="6327342"/>
                  <a:ext cx="118498" cy="158847"/>
                </a:xfrm>
                <a:prstGeom prst="rect">
                  <a:avLst/>
                </a:prstGeom>
                <a:blipFill>
                  <a:blip r:embed="rId5"/>
                  <a:stretch>
                    <a:fillRect l="-37143" r="-34286" b="-3111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/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77640E-DCE1-4DFF-BC84-0A079087DA50}"/>
              </a:ext>
            </a:extLst>
          </p:cNvPr>
          <p:cNvCxnSpPr>
            <a:cxnSpLocks/>
          </p:cNvCxnSpPr>
          <p:nvPr/>
        </p:nvCxnSpPr>
        <p:spPr>
          <a:xfrm>
            <a:off x="7839510" y="4709443"/>
            <a:ext cx="29664" cy="157501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C7ED73-E665-4ED4-A219-B382780CDEEF}"/>
              </a:ext>
            </a:extLst>
          </p:cNvPr>
          <p:cNvCxnSpPr>
            <a:cxnSpLocks/>
          </p:cNvCxnSpPr>
          <p:nvPr/>
        </p:nvCxnSpPr>
        <p:spPr>
          <a:xfrm flipH="1">
            <a:off x="5632524" y="4698833"/>
            <a:ext cx="221643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87A114B-EC96-45EC-A418-044AC11B9CEF}"/>
              </a:ext>
            </a:extLst>
          </p:cNvPr>
          <p:cNvSpPr/>
          <p:nvPr/>
        </p:nvSpPr>
        <p:spPr>
          <a:xfrm>
            <a:off x="7737598" y="4592205"/>
            <a:ext cx="222729" cy="23447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B1127B-6680-4552-B998-054B5FA5A7B8}"/>
                  </a:ext>
                </a:extLst>
              </p:cNvPr>
              <p:cNvSpPr txBox="1"/>
              <p:nvPr/>
            </p:nvSpPr>
            <p:spPr>
              <a:xfrm>
                <a:off x="4683053" y="4572083"/>
                <a:ext cx="898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265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B1127B-6680-4552-B998-054B5FA5A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53" y="4572083"/>
                <a:ext cx="898515" cy="276999"/>
              </a:xfrm>
              <a:prstGeom prst="rect">
                <a:avLst/>
              </a:prstGeom>
              <a:blipFill>
                <a:blip r:embed="rId7"/>
                <a:stretch>
                  <a:fillRect l="-4730" r="-5405" b="-1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91E2A2-6D2A-4447-9EF6-755F2DA979D0}"/>
                  </a:ext>
                </a:extLst>
              </p:cNvPr>
              <p:cNvSpPr txBox="1"/>
              <p:nvPr/>
            </p:nvSpPr>
            <p:spPr>
              <a:xfrm>
                <a:off x="7484830" y="6349177"/>
                <a:ext cx="70936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245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91E2A2-6D2A-4447-9EF6-755F2DA97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830" y="6349177"/>
                <a:ext cx="709360" cy="215444"/>
              </a:xfrm>
              <a:prstGeom prst="rect">
                <a:avLst/>
              </a:prstGeom>
              <a:blipFill>
                <a:blip r:embed="rId8"/>
                <a:stretch>
                  <a:fillRect l="-7759" r="-4310" b="-3428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6BB74A-C59C-4EA8-9266-51881083AC30}"/>
                  </a:ext>
                </a:extLst>
              </p:cNvPr>
              <p:cNvSpPr txBox="1"/>
              <p:nvPr/>
            </p:nvSpPr>
            <p:spPr>
              <a:xfrm>
                <a:off x="9472406" y="5709212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6BB74A-C59C-4EA8-9266-51881083A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406" y="5709212"/>
                <a:ext cx="444175" cy="276999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F63684-B25E-449E-86A3-818E53F3875F}"/>
                  </a:ext>
                </a:extLst>
              </p:cNvPr>
              <p:cNvSpPr txBox="1"/>
              <p:nvPr/>
            </p:nvSpPr>
            <p:spPr>
              <a:xfrm>
                <a:off x="4944439" y="2936548"/>
                <a:ext cx="625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F63684-B25E-449E-86A3-818E53F38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9" y="2936548"/>
                <a:ext cx="625171" cy="276999"/>
              </a:xfrm>
              <a:prstGeom prst="rect">
                <a:avLst/>
              </a:prstGeom>
              <a:blipFill>
                <a:blip r:embed="rId10"/>
                <a:stretch>
                  <a:fillRect l="-6796" r="-8738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7D5A198-33E3-4905-B3AF-624F81E2103B}"/>
              </a:ext>
            </a:extLst>
          </p:cNvPr>
          <p:cNvSpPr txBox="1"/>
          <p:nvPr/>
        </p:nvSpPr>
        <p:spPr>
          <a:xfrm>
            <a:off x="7947860" y="255064"/>
            <a:ext cx="385233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400" b="1" dirty="0"/>
              <a:t>אפשרות ב' – מסחר בינלאומי: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C3E7206-686E-41BF-8A5D-BD60CAAFC733}"/>
                  </a:ext>
                </a:extLst>
              </p:cNvPr>
              <p:cNvSpPr txBox="1"/>
              <p:nvPr/>
            </p:nvSpPr>
            <p:spPr>
              <a:xfrm>
                <a:off x="541537" y="2708261"/>
                <a:ext cx="25292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220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C3E7206-686E-41BF-8A5D-BD60CAAFC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2708261"/>
                <a:ext cx="2529282" cy="369332"/>
              </a:xfrm>
              <a:prstGeom prst="rect">
                <a:avLst/>
              </a:prstGeom>
              <a:blipFill>
                <a:blip r:embed="rId11"/>
                <a:stretch>
                  <a:fillRect l="-2169" r="-2169" b="-1147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73754BA-2D44-4E3C-85DF-44036D261922}"/>
                  </a:ext>
                </a:extLst>
              </p:cNvPr>
              <p:cNvSpPr txBox="1"/>
              <p:nvPr/>
            </p:nvSpPr>
            <p:spPr>
              <a:xfrm>
                <a:off x="5337982" y="5895148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73754BA-2D44-4E3C-85DF-44036D261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982" y="5895148"/>
                <a:ext cx="320601" cy="276999"/>
              </a:xfrm>
              <a:prstGeom prst="rect">
                <a:avLst/>
              </a:prstGeom>
              <a:blipFill>
                <a:blip r:embed="rId12"/>
                <a:stretch>
                  <a:fillRect l="-17308" r="-15385" b="-1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A044E2-3C13-4CEE-8A53-E8A353A2332D}"/>
              </a:ext>
            </a:extLst>
          </p:cNvPr>
          <p:cNvCxnSpPr>
            <a:cxnSpLocks/>
          </p:cNvCxnSpPr>
          <p:nvPr/>
        </p:nvCxnSpPr>
        <p:spPr>
          <a:xfrm>
            <a:off x="7274109" y="5076680"/>
            <a:ext cx="0" cy="123014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1EBBBD-BDD7-48E2-8000-91F3B8EAC073}"/>
              </a:ext>
            </a:extLst>
          </p:cNvPr>
          <p:cNvCxnSpPr>
            <a:cxnSpLocks/>
          </p:cNvCxnSpPr>
          <p:nvPr/>
        </p:nvCxnSpPr>
        <p:spPr>
          <a:xfrm flipH="1" flipV="1">
            <a:off x="5652679" y="5069220"/>
            <a:ext cx="2701208" cy="1492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40DF36-133E-4383-9ADD-C81AA3F8960A}"/>
              </a:ext>
            </a:extLst>
          </p:cNvPr>
          <p:cNvCxnSpPr>
            <a:cxnSpLocks/>
          </p:cNvCxnSpPr>
          <p:nvPr/>
        </p:nvCxnSpPr>
        <p:spPr>
          <a:xfrm>
            <a:off x="8353887" y="5094141"/>
            <a:ext cx="0" cy="123014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2AB55BC-AA2E-405B-AEF8-549D484A9A2B}"/>
              </a:ext>
            </a:extLst>
          </p:cNvPr>
          <p:cNvSpPr/>
          <p:nvPr/>
        </p:nvSpPr>
        <p:spPr>
          <a:xfrm>
            <a:off x="7192748" y="4972202"/>
            <a:ext cx="162049" cy="18659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02F8F4A-A5F5-4245-9439-806FB3EB5193}"/>
              </a:ext>
            </a:extLst>
          </p:cNvPr>
          <p:cNvSpPr/>
          <p:nvPr/>
        </p:nvSpPr>
        <p:spPr>
          <a:xfrm>
            <a:off x="8268911" y="4974081"/>
            <a:ext cx="162049" cy="18659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5575C31E-B2EA-4F3E-8FB6-E57042604AD1}"/>
              </a:ext>
            </a:extLst>
          </p:cNvPr>
          <p:cNvSpPr/>
          <p:nvPr/>
        </p:nvSpPr>
        <p:spPr>
          <a:xfrm>
            <a:off x="4241360" y="789834"/>
            <a:ext cx="435005" cy="124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1D78A760-9CC6-48C1-B8F4-A5F28AEE48F2}"/>
              </a:ext>
            </a:extLst>
          </p:cNvPr>
          <p:cNvSpPr/>
          <p:nvPr/>
        </p:nvSpPr>
        <p:spPr>
          <a:xfrm>
            <a:off x="3577014" y="1740067"/>
            <a:ext cx="435005" cy="124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4355471-D52E-42B8-A64A-3BA3494322CE}"/>
                  </a:ext>
                </a:extLst>
              </p:cNvPr>
              <p:cNvSpPr txBox="1"/>
              <p:nvPr/>
            </p:nvSpPr>
            <p:spPr>
              <a:xfrm>
                <a:off x="4741408" y="664740"/>
                <a:ext cx="1212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260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4355471-D52E-42B8-A64A-3BA349432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408" y="664740"/>
                <a:ext cx="1212320" cy="369332"/>
              </a:xfrm>
              <a:prstGeom prst="rect">
                <a:avLst/>
              </a:prstGeom>
              <a:blipFill>
                <a:blip r:embed="rId13"/>
                <a:stretch>
                  <a:fillRect l="-7035" r="-5025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32F5597-EFC5-4220-8FED-854355B3814F}"/>
                  </a:ext>
                </a:extLst>
              </p:cNvPr>
              <p:cNvSpPr txBox="1"/>
              <p:nvPr/>
            </p:nvSpPr>
            <p:spPr>
              <a:xfrm>
                <a:off x="4181361" y="1625536"/>
                <a:ext cx="1212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32F5597-EFC5-4220-8FED-854355B38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361" y="1625536"/>
                <a:ext cx="1212320" cy="369332"/>
              </a:xfrm>
              <a:prstGeom prst="rect">
                <a:avLst/>
              </a:prstGeom>
              <a:blipFill>
                <a:blip r:embed="rId14"/>
                <a:stretch>
                  <a:fillRect l="-7035" r="-5025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4BB834F-EE34-499C-9C0F-7858F513F227}"/>
                  </a:ext>
                </a:extLst>
              </p:cNvPr>
              <p:cNvSpPr txBox="1"/>
              <p:nvPr/>
            </p:nvSpPr>
            <p:spPr>
              <a:xfrm>
                <a:off x="6678107" y="6349177"/>
                <a:ext cx="7093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4BB834F-EE34-499C-9C0F-7858F513F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107" y="6349177"/>
                <a:ext cx="709361" cy="215444"/>
              </a:xfrm>
              <a:prstGeom prst="rect">
                <a:avLst/>
              </a:prstGeom>
              <a:blipFill>
                <a:blip r:embed="rId15"/>
                <a:stretch>
                  <a:fillRect l="-7692" r="-3419" b="-3428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2177C14-7D1D-4652-A9D1-8ED8DFB89488}"/>
                  </a:ext>
                </a:extLst>
              </p:cNvPr>
              <p:cNvSpPr txBox="1"/>
              <p:nvPr/>
            </p:nvSpPr>
            <p:spPr>
              <a:xfrm>
                <a:off x="8291552" y="6319362"/>
                <a:ext cx="7093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260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2177C14-7D1D-4652-A9D1-8ED8DFB89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552" y="6319362"/>
                <a:ext cx="709361" cy="215444"/>
              </a:xfrm>
              <a:prstGeom prst="rect">
                <a:avLst/>
              </a:prstGeom>
              <a:blipFill>
                <a:blip r:embed="rId16"/>
                <a:stretch>
                  <a:fillRect l="-7692" r="-3419" b="-3428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335E392-9402-44F9-8357-41D512C0F9B7}"/>
                  </a:ext>
                </a:extLst>
              </p:cNvPr>
              <p:cNvSpPr txBox="1"/>
              <p:nvPr/>
            </p:nvSpPr>
            <p:spPr>
              <a:xfrm>
                <a:off x="4467530" y="4927000"/>
                <a:ext cx="10764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220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335E392-9402-44F9-8357-41D512C0F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530" y="4927000"/>
                <a:ext cx="1076449" cy="276999"/>
              </a:xfrm>
              <a:prstGeom prst="rect">
                <a:avLst/>
              </a:prstGeom>
              <a:blipFill>
                <a:blip r:embed="rId17"/>
                <a:stretch>
                  <a:fillRect l="-4545" t="-2174" r="-4545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180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744D3407-0D71-41D6-BCF5-F41F96EED4C3}"/>
              </a:ext>
            </a:extLst>
          </p:cNvPr>
          <p:cNvSpPr/>
          <p:nvPr/>
        </p:nvSpPr>
        <p:spPr>
          <a:xfrm>
            <a:off x="5682627" y="3137889"/>
            <a:ext cx="2527597" cy="1888975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9" name="מחבר ישר 22">
            <a:extLst>
              <a:ext uri="{FF2B5EF4-FFF2-40B4-BE49-F238E27FC236}">
                <a16:creationId xmlns:a16="http://schemas.microsoft.com/office/drawing/2014/main" id="{60F819DF-3E5C-4CF6-B177-E27634C5FB69}"/>
              </a:ext>
            </a:extLst>
          </p:cNvPr>
          <p:cNvCxnSpPr>
            <a:cxnSpLocks/>
          </p:cNvCxnSpPr>
          <p:nvPr/>
        </p:nvCxnSpPr>
        <p:spPr>
          <a:xfrm>
            <a:off x="5661765" y="3075048"/>
            <a:ext cx="3934997" cy="294653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8A8B-F5E9-40C6-B77C-F5C99A277759}"/>
                  </a:ext>
                </a:extLst>
              </p:cNvPr>
              <p:cNvSpPr txBox="1"/>
              <p:nvPr/>
            </p:nvSpPr>
            <p:spPr>
              <a:xfrm>
                <a:off x="541537" y="683580"/>
                <a:ext cx="33150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220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8A8B-F5E9-40C6-B77C-F5C99A277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683580"/>
                <a:ext cx="3315010" cy="369332"/>
              </a:xfrm>
              <a:prstGeom prst="rect">
                <a:avLst/>
              </a:prstGeom>
              <a:blipFill>
                <a:blip r:embed="rId2"/>
                <a:stretch>
                  <a:fillRect l="-2206" r="-2022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A2CEF-9D96-49CE-A5D1-1241CF54E9A0}"/>
                  </a:ext>
                </a:extLst>
              </p:cNvPr>
              <p:cNvSpPr txBox="1"/>
              <p:nvPr/>
            </p:nvSpPr>
            <p:spPr>
              <a:xfrm>
                <a:off x="541537" y="1652725"/>
                <a:ext cx="2551019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220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A2CEF-9D96-49CE-A5D1-1241CF54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1652725"/>
                <a:ext cx="2551019" cy="370551"/>
              </a:xfrm>
              <a:prstGeom prst="rect">
                <a:avLst/>
              </a:prstGeom>
              <a:blipFill>
                <a:blip r:embed="rId3"/>
                <a:stretch>
                  <a:fillRect l="-3110" r="-2153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BA12F4A5-B394-4424-B5E0-283D9F3B7261}"/>
              </a:ext>
            </a:extLst>
          </p:cNvPr>
          <p:cNvGrpSpPr/>
          <p:nvPr/>
        </p:nvGrpSpPr>
        <p:grpSpPr>
          <a:xfrm>
            <a:off x="5493770" y="2023276"/>
            <a:ext cx="5209796" cy="4429893"/>
            <a:chOff x="795676" y="3996468"/>
            <a:chExt cx="2869761" cy="2540350"/>
          </a:xfrm>
        </p:grpSpPr>
        <p:grpSp>
          <p:nvGrpSpPr>
            <p:cNvPr id="7" name="קבוצה 21">
              <a:extLst>
                <a:ext uri="{FF2B5EF4-FFF2-40B4-BE49-F238E27FC236}">
                  <a16:creationId xmlns:a16="http://schemas.microsoft.com/office/drawing/2014/main" id="{84B33112-0573-4277-A16C-F9516BB178E3}"/>
                </a:ext>
              </a:extLst>
            </p:cNvPr>
            <p:cNvGrpSpPr/>
            <p:nvPr/>
          </p:nvGrpSpPr>
          <p:grpSpPr>
            <a:xfrm>
              <a:off x="872107" y="4269845"/>
              <a:ext cx="2644737" cy="2207338"/>
              <a:chOff x="379900" y="127003"/>
              <a:chExt cx="3942018" cy="3279482"/>
            </a:xfrm>
          </p:grpSpPr>
          <p:cxnSp>
            <p:nvCxnSpPr>
              <p:cNvPr id="12" name="מחבר חץ ישר 23">
                <a:extLst>
                  <a:ext uri="{FF2B5EF4-FFF2-40B4-BE49-F238E27FC236}">
                    <a16:creationId xmlns:a16="http://schemas.microsoft.com/office/drawing/2014/main" id="{7151C654-6966-47A4-9841-621DDD4A16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2041" y="127003"/>
                <a:ext cx="1" cy="32794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מחבר חץ ישר 25">
                <a:extLst>
                  <a:ext uri="{FF2B5EF4-FFF2-40B4-BE49-F238E27FC236}">
                    <a16:creationId xmlns:a16="http://schemas.microsoft.com/office/drawing/2014/main" id="{1C2421E6-5BDD-4188-807F-D96AA93B5B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900" y="3370398"/>
                <a:ext cx="394201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מחבר ישר 22">
              <a:extLst>
                <a:ext uri="{FF2B5EF4-FFF2-40B4-BE49-F238E27FC236}">
                  <a16:creationId xmlns:a16="http://schemas.microsoft.com/office/drawing/2014/main" id="{4A172A15-CDEB-470D-BE13-DC855DD0C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719" y="4804697"/>
              <a:ext cx="2296911" cy="149744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/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blipFill>
                  <a:blip r:embed="rId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/>
                <p:nvPr/>
              </p:nvSpPr>
              <p:spPr>
                <a:xfrm>
                  <a:off x="3546939" y="6377971"/>
                  <a:ext cx="118498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6939" y="6377971"/>
                  <a:ext cx="118498" cy="158847"/>
                </a:xfrm>
                <a:prstGeom prst="rect">
                  <a:avLst/>
                </a:prstGeom>
                <a:blipFill>
                  <a:blip r:embed="rId5"/>
                  <a:stretch>
                    <a:fillRect l="-37143" r="-34286" b="-2826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/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77640E-DCE1-4DFF-BC84-0A079087DA50}"/>
              </a:ext>
            </a:extLst>
          </p:cNvPr>
          <p:cNvCxnSpPr>
            <a:cxnSpLocks/>
          </p:cNvCxnSpPr>
          <p:nvPr/>
        </p:nvCxnSpPr>
        <p:spPr>
          <a:xfrm>
            <a:off x="7839510" y="4709443"/>
            <a:ext cx="29664" cy="157501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C7ED73-E665-4ED4-A219-B382780CDEEF}"/>
              </a:ext>
            </a:extLst>
          </p:cNvPr>
          <p:cNvCxnSpPr>
            <a:cxnSpLocks/>
          </p:cNvCxnSpPr>
          <p:nvPr/>
        </p:nvCxnSpPr>
        <p:spPr>
          <a:xfrm flipH="1">
            <a:off x="5632524" y="4698833"/>
            <a:ext cx="221643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87A114B-EC96-45EC-A418-044AC11B9CEF}"/>
              </a:ext>
            </a:extLst>
          </p:cNvPr>
          <p:cNvSpPr/>
          <p:nvPr/>
        </p:nvSpPr>
        <p:spPr>
          <a:xfrm>
            <a:off x="7737598" y="4592205"/>
            <a:ext cx="222729" cy="23447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B1127B-6680-4552-B998-054B5FA5A7B8}"/>
                  </a:ext>
                </a:extLst>
              </p:cNvPr>
              <p:cNvSpPr txBox="1"/>
              <p:nvPr/>
            </p:nvSpPr>
            <p:spPr>
              <a:xfrm>
                <a:off x="4683053" y="4572083"/>
                <a:ext cx="898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265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B1127B-6680-4552-B998-054B5FA5A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53" y="4572083"/>
                <a:ext cx="898515" cy="276999"/>
              </a:xfrm>
              <a:prstGeom prst="rect">
                <a:avLst/>
              </a:prstGeom>
              <a:blipFill>
                <a:blip r:embed="rId7"/>
                <a:stretch>
                  <a:fillRect l="-4730" r="-5405" b="-1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91E2A2-6D2A-4447-9EF6-755F2DA979D0}"/>
                  </a:ext>
                </a:extLst>
              </p:cNvPr>
              <p:cNvSpPr txBox="1"/>
              <p:nvPr/>
            </p:nvSpPr>
            <p:spPr>
              <a:xfrm>
                <a:off x="7484830" y="6349177"/>
                <a:ext cx="70936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245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91E2A2-6D2A-4447-9EF6-755F2DA97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830" y="6349177"/>
                <a:ext cx="709360" cy="215444"/>
              </a:xfrm>
              <a:prstGeom prst="rect">
                <a:avLst/>
              </a:prstGeom>
              <a:blipFill>
                <a:blip r:embed="rId8"/>
                <a:stretch>
                  <a:fillRect l="-7759" r="-4310" b="-3428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6BB74A-C59C-4EA8-9266-51881083AC30}"/>
                  </a:ext>
                </a:extLst>
              </p:cNvPr>
              <p:cNvSpPr txBox="1"/>
              <p:nvPr/>
            </p:nvSpPr>
            <p:spPr>
              <a:xfrm>
                <a:off x="9472406" y="5709212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6BB74A-C59C-4EA8-9266-51881083A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406" y="5709212"/>
                <a:ext cx="444175" cy="276999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F63684-B25E-449E-86A3-818E53F3875F}"/>
                  </a:ext>
                </a:extLst>
              </p:cNvPr>
              <p:cNvSpPr txBox="1"/>
              <p:nvPr/>
            </p:nvSpPr>
            <p:spPr>
              <a:xfrm>
                <a:off x="4944439" y="2936548"/>
                <a:ext cx="625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F63684-B25E-449E-86A3-818E53F38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9" y="2936548"/>
                <a:ext cx="625171" cy="276999"/>
              </a:xfrm>
              <a:prstGeom prst="rect">
                <a:avLst/>
              </a:prstGeom>
              <a:blipFill>
                <a:blip r:embed="rId10"/>
                <a:stretch>
                  <a:fillRect l="-6796" r="-8738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7D5A198-33E3-4905-B3AF-624F81E2103B}"/>
              </a:ext>
            </a:extLst>
          </p:cNvPr>
          <p:cNvSpPr txBox="1"/>
          <p:nvPr/>
        </p:nvSpPr>
        <p:spPr>
          <a:xfrm>
            <a:off x="7947860" y="255064"/>
            <a:ext cx="385233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400" b="1" dirty="0"/>
              <a:t>אפשרות ב' – מסחר בינלאומי: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C3E7206-686E-41BF-8A5D-BD60CAAFC733}"/>
                  </a:ext>
                </a:extLst>
              </p:cNvPr>
              <p:cNvSpPr txBox="1"/>
              <p:nvPr/>
            </p:nvSpPr>
            <p:spPr>
              <a:xfrm>
                <a:off x="541537" y="2708261"/>
                <a:ext cx="25292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220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C3E7206-686E-41BF-8A5D-BD60CAAFC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2708261"/>
                <a:ext cx="2529282" cy="369332"/>
              </a:xfrm>
              <a:prstGeom prst="rect">
                <a:avLst/>
              </a:prstGeom>
              <a:blipFill>
                <a:blip r:embed="rId11"/>
                <a:stretch>
                  <a:fillRect l="-2169" r="-2169" b="-1147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73754BA-2D44-4E3C-85DF-44036D261922}"/>
                  </a:ext>
                </a:extLst>
              </p:cNvPr>
              <p:cNvSpPr txBox="1"/>
              <p:nvPr/>
            </p:nvSpPr>
            <p:spPr>
              <a:xfrm>
                <a:off x="5337982" y="5895148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73754BA-2D44-4E3C-85DF-44036D261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982" y="5895148"/>
                <a:ext cx="320601" cy="276999"/>
              </a:xfrm>
              <a:prstGeom prst="rect">
                <a:avLst/>
              </a:prstGeom>
              <a:blipFill>
                <a:blip r:embed="rId12"/>
                <a:stretch>
                  <a:fillRect l="-17308" r="-15385" b="-1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A044E2-3C13-4CEE-8A53-E8A353A2332D}"/>
              </a:ext>
            </a:extLst>
          </p:cNvPr>
          <p:cNvCxnSpPr>
            <a:cxnSpLocks/>
          </p:cNvCxnSpPr>
          <p:nvPr/>
        </p:nvCxnSpPr>
        <p:spPr>
          <a:xfrm>
            <a:off x="7274109" y="5076680"/>
            <a:ext cx="0" cy="123014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1EBBBD-BDD7-48E2-8000-91F3B8EAC073}"/>
              </a:ext>
            </a:extLst>
          </p:cNvPr>
          <p:cNvCxnSpPr>
            <a:cxnSpLocks/>
          </p:cNvCxnSpPr>
          <p:nvPr/>
        </p:nvCxnSpPr>
        <p:spPr>
          <a:xfrm flipH="1" flipV="1">
            <a:off x="5652679" y="5069220"/>
            <a:ext cx="2701208" cy="1492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40DF36-133E-4383-9ADD-C81AA3F8960A}"/>
              </a:ext>
            </a:extLst>
          </p:cNvPr>
          <p:cNvCxnSpPr>
            <a:cxnSpLocks/>
          </p:cNvCxnSpPr>
          <p:nvPr/>
        </p:nvCxnSpPr>
        <p:spPr>
          <a:xfrm>
            <a:off x="8353887" y="5094141"/>
            <a:ext cx="0" cy="123014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2AB55BC-AA2E-405B-AEF8-549D484A9A2B}"/>
              </a:ext>
            </a:extLst>
          </p:cNvPr>
          <p:cNvSpPr/>
          <p:nvPr/>
        </p:nvSpPr>
        <p:spPr>
          <a:xfrm>
            <a:off x="7192748" y="4972202"/>
            <a:ext cx="162049" cy="18659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02F8F4A-A5F5-4245-9439-806FB3EB5193}"/>
              </a:ext>
            </a:extLst>
          </p:cNvPr>
          <p:cNvSpPr/>
          <p:nvPr/>
        </p:nvSpPr>
        <p:spPr>
          <a:xfrm>
            <a:off x="8268911" y="4974081"/>
            <a:ext cx="162049" cy="18659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5575C31E-B2EA-4F3E-8FB6-E57042604AD1}"/>
              </a:ext>
            </a:extLst>
          </p:cNvPr>
          <p:cNvSpPr/>
          <p:nvPr/>
        </p:nvSpPr>
        <p:spPr>
          <a:xfrm>
            <a:off x="4241360" y="789834"/>
            <a:ext cx="435005" cy="124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1D78A760-9CC6-48C1-B8F4-A5F28AEE48F2}"/>
              </a:ext>
            </a:extLst>
          </p:cNvPr>
          <p:cNvSpPr/>
          <p:nvPr/>
        </p:nvSpPr>
        <p:spPr>
          <a:xfrm>
            <a:off x="3577014" y="1740067"/>
            <a:ext cx="435005" cy="124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4355471-D52E-42B8-A64A-3BA3494322CE}"/>
                  </a:ext>
                </a:extLst>
              </p:cNvPr>
              <p:cNvSpPr txBox="1"/>
              <p:nvPr/>
            </p:nvSpPr>
            <p:spPr>
              <a:xfrm>
                <a:off x="4741408" y="664740"/>
                <a:ext cx="1212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260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4355471-D52E-42B8-A64A-3BA349432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408" y="664740"/>
                <a:ext cx="1212320" cy="369332"/>
              </a:xfrm>
              <a:prstGeom prst="rect">
                <a:avLst/>
              </a:prstGeom>
              <a:blipFill>
                <a:blip r:embed="rId13"/>
                <a:stretch>
                  <a:fillRect l="-7035" r="-5025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32F5597-EFC5-4220-8FED-854355B3814F}"/>
                  </a:ext>
                </a:extLst>
              </p:cNvPr>
              <p:cNvSpPr txBox="1"/>
              <p:nvPr/>
            </p:nvSpPr>
            <p:spPr>
              <a:xfrm>
                <a:off x="4181361" y="1625536"/>
                <a:ext cx="1212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32F5597-EFC5-4220-8FED-854355B38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361" y="1625536"/>
                <a:ext cx="1212320" cy="369332"/>
              </a:xfrm>
              <a:prstGeom prst="rect">
                <a:avLst/>
              </a:prstGeom>
              <a:blipFill>
                <a:blip r:embed="rId14"/>
                <a:stretch>
                  <a:fillRect l="-7035" r="-5025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5E20921A-FAD0-480C-91D4-9E5D5BE58A6A}"/>
              </a:ext>
            </a:extLst>
          </p:cNvPr>
          <p:cNvSpPr/>
          <p:nvPr/>
        </p:nvSpPr>
        <p:spPr>
          <a:xfrm rot="5400000">
            <a:off x="5934899" y="4805116"/>
            <a:ext cx="905542" cy="1448485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16BDD97-3FCE-4749-8210-C08683648A2D}"/>
              </a:ext>
            </a:extLst>
          </p:cNvPr>
          <p:cNvCxnSpPr/>
          <p:nvPr/>
        </p:nvCxnSpPr>
        <p:spPr>
          <a:xfrm flipH="1">
            <a:off x="6010183" y="2708261"/>
            <a:ext cx="1115049" cy="115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A125FAC-D912-4CED-8A32-D3A730BE0735}"/>
                  </a:ext>
                </a:extLst>
              </p:cNvPr>
              <p:cNvSpPr txBox="1"/>
              <p:nvPr/>
            </p:nvSpPr>
            <p:spPr>
              <a:xfrm>
                <a:off x="6857679" y="2226830"/>
                <a:ext cx="3101042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260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A125FAC-D912-4CED-8A32-D3A730BE0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679" y="2226830"/>
                <a:ext cx="3101042" cy="51860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FFC992-775F-4A06-991B-C1B0B76F44C4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2509689" y="5217437"/>
            <a:ext cx="3593194" cy="389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5D4DD24-EF6F-4A4F-91EB-D1B050D204C2}"/>
                  </a:ext>
                </a:extLst>
              </p:cNvPr>
              <p:cNvSpPr txBox="1"/>
              <p:nvPr/>
            </p:nvSpPr>
            <p:spPr>
              <a:xfrm>
                <a:off x="1023288" y="4698833"/>
                <a:ext cx="2972801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5D4DD24-EF6F-4A4F-91EB-D1B050D20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288" y="4698833"/>
                <a:ext cx="2972801" cy="51860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C14405F-B2C6-4CB3-9AEB-6A935E5B41FC}"/>
                  </a:ext>
                </a:extLst>
              </p:cNvPr>
              <p:cNvSpPr txBox="1"/>
              <p:nvPr/>
            </p:nvSpPr>
            <p:spPr>
              <a:xfrm>
                <a:off x="6678107" y="6349177"/>
                <a:ext cx="7093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C14405F-B2C6-4CB3-9AEB-6A935E5B4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107" y="6349177"/>
                <a:ext cx="709361" cy="215444"/>
              </a:xfrm>
              <a:prstGeom prst="rect">
                <a:avLst/>
              </a:prstGeom>
              <a:blipFill>
                <a:blip r:embed="rId17"/>
                <a:stretch>
                  <a:fillRect l="-7692" r="-3419" b="-3428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ABB640A-DD21-4BDE-843E-E93A5DC9D767}"/>
                  </a:ext>
                </a:extLst>
              </p:cNvPr>
              <p:cNvSpPr txBox="1"/>
              <p:nvPr/>
            </p:nvSpPr>
            <p:spPr>
              <a:xfrm>
                <a:off x="8291552" y="6319362"/>
                <a:ext cx="7093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260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ABB640A-DD21-4BDE-843E-E93A5DC9D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552" y="6319362"/>
                <a:ext cx="709361" cy="215444"/>
              </a:xfrm>
              <a:prstGeom prst="rect">
                <a:avLst/>
              </a:prstGeom>
              <a:blipFill>
                <a:blip r:embed="rId18"/>
                <a:stretch>
                  <a:fillRect l="-7692" r="-3419" b="-3428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7C33AB0-2D97-4187-8BAF-8598F1E7889B}"/>
                  </a:ext>
                </a:extLst>
              </p:cNvPr>
              <p:cNvSpPr txBox="1"/>
              <p:nvPr/>
            </p:nvSpPr>
            <p:spPr>
              <a:xfrm>
                <a:off x="4467530" y="4927000"/>
                <a:ext cx="10764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220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7C33AB0-2D97-4187-8BAF-8598F1E78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530" y="4927000"/>
                <a:ext cx="1076449" cy="276999"/>
              </a:xfrm>
              <a:prstGeom prst="rect">
                <a:avLst/>
              </a:prstGeom>
              <a:blipFill>
                <a:blip r:embed="rId19"/>
                <a:stretch>
                  <a:fillRect l="-4545" t="-2174" r="-4545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81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1F3BEF-B8AD-4A3F-9B4A-63B9A7DD25FC}"/>
                  </a:ext>
                </a:extLst>
              </p:cNvPr>
              <p:cNvSpPr txBox="1"/>
              <p:nvPr/>
            </p:nvSpPr>
            <p:spPr>
              <a:xfrm>
                <a:off x="577048" y="488271"/>
                <a:ext cx="1738874" cy="396840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he-I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1F3BEF-B8AD-4A3F-9B4A-63B9A7DD2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8" y="488271"/>
                <a:ext cx="1738874" cy="3968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675236-5E3F-49F7-B877-AE8B540E73CA}"/>
                  </a:ext>
                </a:extLst>
              </p:cNvPr>
              <p:cNvSpPr txBox="1"/>
              <p:nvPr/>
            </p:nvSpPr>
            <p:spPr>
              <a:xfrm>
                <a:off x="577048" y="1262108"/>
                <a:ext cx="8885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675236-5E3F-49F7-B877-AE8B540E7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8" y="1262108"/>
                <a:ext cx="888577" cy="369332"/>
              </a:xfrm>
              <a:prstGeom prst="rect">
                <a:avLst/>
              </a:prstGeom>
              <a:blipFill>
                <a:blip r:embed="rId3"/>
                <a:stretch>
                  <a:fillRect l="-6897" r="-6897" b="-98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64E58E-089C-4DEC-ACB0-F7127EF77B8C}"/>
                  </a:ext>
                </a:extLst>
              </p:cNvPr>
              <p:cNvSpPr txBox="1"/>
              <p:nvPr/>
            </p:nvSpPr>
            <p:spPr>
              <a:xfrm>
                <a:off x="577857" y="2008437"/>
                <a:ext cx="2181046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64E58E-089C-4DEC-ACB0-F7127EF77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7" y="2008437"/>
                <a:ext cx="2181046" cy="370551"/>
              </a:xfrm>
              <a:prstGeom prst="rect">
                <a:avLst/>
              </a:prstGeom>
              <a:blipFill>
                <a:blip r:embed="rId4"/>
                <a:stretch>
                  <a:fillRect l="-2514" r="-1955" b="-1147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1697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מחבר ישר 22">
            <a:extLst>
              <a:ext uri="{FF2B5EF4-FFF2-40B4-BE49-F238E27FC236}">
                <a16:creationId xmlns:a16="http://schemas.microsoft.com/office/drawing/2014/main" id="{60F819DF-3E5C-4CF6-B177-E27634C5FB69}"/>
              </a:ext>
            </a:extLst>
          </p:cNvPr>
          <p:cNvCxnSpPr>
            <a:cxnSpLocks/>
          </p:cNvCxnSpPr>
          <p:nvPr/>
        </p:nvCxnSpPr>
        <p:spPr>
          <a:xfrm>
            <a:off x="3637657" y="2160648"/>
            <a:ext cx="4209196" cy="323177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A12F4A5-B394-4424-B5E0-283D9F3B7261}"/>
              </a:ext>
            </a:extLst>
          </p:cNvPr>
          <p:cNvGrpSpPr/>
          <p:nvPr/>
        </p:nvGrpSpPr>
        <p:grpSpPr>
          <a:xfrm>
            <a:off x="3469662" y="1108876"/>
            <a:ext cx="5222738" cy="4433623"/>
            <a:chOff x="795676" y="3996468"/>
            <a:chExt cx="2876890" cy="2542489"/>
          </a:xfrm>
        </p:grpSpPr>
        <p:grpSp>
          <p:nvGrpSpPr>
            <p:cNvPr id="7" name="קבוצה 21">
              <a:extLst>
                <a:ext uri="{FF2B5EF4-FFF2-40B4-BE49-F238E27FC236}">
                  <a16:creationId xmlns:a16="http://schemas.microsoft.com/office/drawing/2014/main" id="{84B33112-0573-4277-A16C-F9516BB178E3}"/>
                </a:ext>
              </a:extLst>
            </p:cNvPr>
            <p:cNvGrpSpPr/>
            <p:nvPr/>
          </p:nvGrpSpPr>
          <p:grpSpPr>
            <a:xfrm>
              <a:off x="872107" y="4269845"/>
              <a:ext cx="2644737" cy="2207338"/>
              <a:chOff x="379900" y="127003"/>
              <a:chExt cx="3942018" cy="3279482"/>
            </a:xfrm>
          </p:grpSpPr>
          <p:cxnSp>
            <p:nvCxnSpPr>
              <p:cNvPr id="12" name="מחבר חץ ישר 23">
                <a:extLst>
                  <a:ext uri="{FF2B5EF4-FFF2-40B4-BE49-F238E27FC236}">
                    <a16:creationId xmlns:a16="http://schemas.microsoft.com/office/drawing/2014/main" id="{7151C654-6966-47A4-9841-621DDD4A16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2041" y="127003"/>
                <a:ext cx="1" cy="32794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מחבר חץ ישר 25">
                <a:extLst>
                  <a:ext uri="{FF2B5EF4-FFF2-40B4-BE49-F238E27FC236}">
                    <a16:creationId xmlns:a16="http://schemas.microsoft.com/office/drawing/2014/main" id="{1C2421E6-5BDD-4188-807F-D96AA93B5B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900" y="3370398"/>
                <a:ext cx="394201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מחבר ישר 22">
              <a:extLst>
                <a:ext uri="{FF2B5EF4-FFF2-40B4-BE49-F238E27FC236}">
                  <a16:creationId xmlns:a16="http://schemas.microsoft.com/office/drawing/2014/main" id="{4A172A15-CDEB-470D-BE13-DC855DD0C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719" y="4804697"/>
              <a:ext cx="2296911" cy="149744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/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blipFill>
                  <a:blip r:embed="rId2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/>
                <p:nvPr/>
              </p:nvSpPr>
              <p:spPr>
                <a:xfrm>
                  <a:off x="3554068" y="6380110"/>
                  <a:ext cx="118498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068" y="6380110"/>
                  <a:ext cx="118498" cy="158847"/>
                </a:xfrm>
                <a:prstGeom prst="rect">
                  <a:avLst/>
                </a:prstGeom>
                <a:blipFill>
                  <a:blip r:embed="rId3"/>
                  <a:stretch>
                    <a:fillRect l="-25714" r="-22857"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/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787A114B-EC96-45EC-A418-044AC11B9CEF}"/>
              </a:ext>
            </a:extLst>
          </p:cNvPr>
          <p:cNvSpPr/>
          <p:nvPr/>
        </p:nvSpPr>
        <p:spPr>
          <a:xfrm>
            <a:off x="5713490" y="3677805"/>
            <a:ext cx="222729" cy="23447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6BB74A-C59C-4EA8-9266-51881083AC30}"/>
                  </a:ext>
                </a:extLst>
              </p:cNvPr>
              <p:cNvSpPr txBox="1"/>
              <p:nvPr/>
            </p:nvSpPr>
            <p:spPr>
              <a:xfrm>
                <a:off x="7777227" y="5062437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6BB74A-C59C-4EA8-9266-51881083A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227" y="5062437"/>
                <a:ext cx="444175" cy="276999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7D5A198-33E3-4905-B3AF-624F81E2103B}"/>
              </a:ext>
            </a:extLst>
          </p:cNvPr>
          <p:cNvSpPr txBox="1"/>
          <p:nvPr/>
        </p:nvSpPr>
        <p:spPr>
          <a:xfrm>
            <a:off x="10778763" y="255064"/>
            <a:ext cx="102143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400" b="1" dirty="0"/>
              <a:t>שוק </a:t>
            </a:r>
            <a:r>
              <a:rPr lang="en-US" sz="2400" b="1" dirty="0"/>
              <a:t>X</a:t>
            </a:r>
            <a:r>
              <a:rPr lang="he-IL" sz="2400" b="1" dirty="0"/>
              <a:t>:</a:t>
            </a:r>
          </a:p>
        </p:txBody>
      </p:sp>
      <p:cxnSp>
        <p:nvCxnSpPr>
          <p:cNvPr id="49" name="מחבר ישר 22">
            <a:extLst>
              <a:ext uri="{FF2B5EF4-FFF2-40B4-BE49-F238E27FC236}">
                <a16:creationId xmlns:a16="http://schemas.microsoft.com/office/drawing/2014/main" id="{DAC9488D-F56A-4516-AAFE-C46FF2B44FD2}"/>
              </a:ext>
            </a:extLst>
          </p:cNvPr>
          <p:cNvCxnSpPr>
            <a:cxnSpLocks/>
          </p:cNvCxnSpPr>
          <p:nvPr/>
        </p:nvCxnSpPr>
        <p:spPr>
          <a:xfrm>
            <a:off x="4200505" y="1608298"/>
            <a:ext cx="4209196" cy="323177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3DC5A5C-C04D-4611-8BEF-E9316219C219}"/>
              </a:ext>
            </a:extLst>
          </p:cNvPr>
          <p:cNvSpPr/>
          <p:nvPr/>
        </p:nvSpPr>
        <p:spPr>
          <a:xfrm>
            <a:off x="6380795" y="3224184"/>
            <a:ext cx="222729" cy="23447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61548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544B83-1464-4124-82C5-8B9DD0EC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047" y="2076804"/>
            <a:ext cx="4822054" cy="1847126"/>
          </a:xfrm>
        </p:spPr>
        <p:txBody>
          <a:bodyPr>
            <a:normAutofit/>
          </a:bodyPr>
          <a:lstStyle/>
          <a:p>
            <a:pPr algn="ctr" rtl="1"/>
            <a:r>
              <a:rPr lang="he-IL" sz="1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שאלה</a:t>
            </a:r>
            <a:r>
              <a:rPr lang="he-IL" sz="1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cs"/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35146460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מחבר ישר 22">
            <a:extLst>
              <a:ext uri="{FF2B5EF4-FFF2-40B4-BE49-F238E27FC236}">
                <a16:creationId xmlns:a16="http://schemas.microsoft.com/office/drawing/2014/main" id="{60F819DF-3E5C-4CF6-B177-E27634C5FB69}"/>
              </a:ext>
            </a:extLst>
          </p:cNvPr>
          <p:cNvCxnSpPr>
            <a:cxnSpLocks/>
          </p:cNvCxnSpPr>
          <p:nvPr/>
        </p:nvCxnSpPr>
        <p:spPr>
          <a:xfrm>
            <a:off x="3535547" y="2433823"/>
            <a:ext cx="4209196" cy="323177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A12F4A5-B394-4424-B5E0-283D9F3B7261}"/>
              </a:ext>
            </a:extLst>
          </p:cNvPr>
          <p:cNvGrpSpPr/>
          <p:nvPr/>
        </p:nvGrpSpPr>
        <p:grpSpPr>
          <a:xfrm>
            <a:off x="3324850" y="1339695"/>
            <a:ext cx="5222738" cy="4433623"/>
            <a:chOff x="795676" y="3996468"/>
            <a:chExt cx="2876890" cy="2542489"/>
          </a:xfrm>
        </p:grpSpPr>
        <p:grpSp>
          <p:nvGrpSpPr>
            <p:cNvPr id="7" name="קבוצה 21">
              <a:extLst>
                <a:ext uri="{FF2B5EF4-FFF2-40B4-BE49-F238E27FC236}">
                  <a16:creationId xmlns:a16="http://schemas.microsoft.com/office/drawing/2014/main" id="{84B33112-0573-4277-A16C-F9516BB178E3}"/>
                </a:ext>
              </a:extLst>
            </p:cNvPr>
            <p:cNvGrpSpPr/>
            <p:nvPr/>
          </p:nvGrpSpPr>
          <p:grpSpPr>
            <a:xfrm>
              <a:off x="873543" y="4269845"/>
              <a:ext cx="2644737" cy="2207339"/>
              <a:chOff x="382041" y="127003"/>
              <a:chExt cx="3942018" cy="3279483"/>
            </a:xfrm>
          </p:grpSpPr>
          <p:cxnSp>
            <p:nvCxnSpPr>
              <p:cNvPr id="12" name="מחבר חץ ישר 23">
                <a:extLst>
                  <a:ext uri="{FF2B5EF4-FFF2-40B4-BE49-F238E27FC236}">
                    <a16:creationId xmlns:a16="http://schemas.microsoft.com/office/drawing/2014/main" id="{7151C654-6966-47A4-9841-621DDD4A16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2041" y="127003"/>
                <a:ext cx="1" cy="32794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מחבר חץ ישר 25">
                <a:extLst>
                  <a:ext uri="{FF2B5EF4-FFF2-40B4-BE49-F238E27FC236}">
                    <a16:creationId xmlns:a16="http://schemas.microsoft.com/office/drawing/2014/main" id="{1C2421E6-5BDD-4188-807F-D96AA93B5B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2041" y="3406485"/>
                <a:ext cx="394201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מחבר ישר 22">
              <a:extLst>
                <a:ext uri="{FF2B5EF4-FFF2-40B4-BE49-F238E27FC236}">
                  <a16:creationId xmlns:a16="http://schemas.microsoft.com/office/drawing/2014/main" id="{4A172A15-CDEB-470D-BE13-DC855DD0C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543" y="4732909"/>
              <a:ext cx="2209204" cy="172662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/>
                <p:nvPr/>
              </p:nvSpPr>
              <p:spPr>
                <a:xfrm>
                  <a:off x="3104389" y="4618679"/>
                  <a:ext cx="244669" cy="1588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4389" y="4618679"/>
                  <a:ext cx="244669" cy="158847"/>
                </a:xfrm>
                <a:prstGeom prst="rect">
                  <a:avLst/>
                </a:prstGeom>
                <a:blipFill>
                  <a:blip r:embed="rId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/>
                <p:nvPr/>
              </p:nvSpPr>
              <p:spPr>
                <a:xfrm>
                  <a:off x="3554068" y="6380110"/>
                  <a:ext cx="118498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068" y="6380110"/>
                  <a:ext cx="118498" cy="158847"/>
                </a:xfrm>
                <a:prstGeom prst="rect">
                  <a:avLst/>
                </a:prstGeom>
                <a:blipFill>
                  <a:blip r:embed="rId3"/>
                  <a:stretch>
                    <a:fillRect l="-37143" r="-34286" b="-3111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/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787A114B-EC96-45EC-A418-044AC11B9CEF}"/>
              </a:ext>
            </a:extLst>
          </p:cNvPr>
          <p:cNvSpPr/>
          <p:nvPr/>
        </p:nvSpPr>
        <p:spPr>
          <a:xfrm>
            <a:off x="5528780" y="3927098"/>
            <a:ext cx="222729" cy="23447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6BB74A-C59C-4EA8-9266-51881083AC30}"/>
                  </a:ext>
                </a:extLst>
              </p:cNvPr>
              <p:cNvSpPr txBox="1"/>
              <p:nvPr/>
            </p:nvSpPr>
            <p:spPr>
              <a:xfrm>
                <a:off x="7682557" y="5372726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6BB74A-C59C-4EA8-9266-51881083A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557" y="5372726"/>
                <a:ext cx="444175" cy="276999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7D5A198-33E3-4905-B3AF-624F81E2103B}"/>
              </a:ext>
            </a:extLst>
          </p:cNvPr>
          <p:cNvSpPr txBox="1"/>
          <p:nvPr/>
        </p:nvSpPr>
        <p:spPr>
          <a:xfrm>
            <a:off x="9887493" y="255064"/>
            <a:ext cx="191270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400" b="1" dirty="0"/>
              <a:t>שוק החולצות: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3C6917-95F1-49A6-97E1-FBC0EF3C1291}"/>
              </a:ext>
            </a:extLst>
          </p:cNvPr>
          <p:cNvCxnSpPr>
            <a:cxnSpLocks/>
          </p:cNvCxnSpPr>
          <p:nvPr/>
        </p:nvCxnSpPr>
        <p:spPr>
          <a:xfrm>
            <a:off x="5594220" y="4074708"/>
            <a:ext cx="29664" cy="157501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67EC5C-8ADE-4061-84AC-9C340A688644}"/>
              </a:ext>
            </a:extLst>
          </p:cNvPr>
          <p:cNvCxnSpPr>
            <a:cxnSpLocks/>
          </p:cNvCxnSpPr>
          <p:nvPr/>
        </p:nvCxnSpPr>
        <p:spPr>
          <a:xfrm flipH="1">
            <a:off x="3387234" y="4064098"/>
            <a:ext cx="221643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7811290-6CE0-460E-A778-E650AC26634A}"/>
                  </a:ext>
                </a:extLst>
              </p:cNvPr>
              <p:cNvSpPr txBox="1"/>
              <p:nvPr/>
            </p:nvSpPr>
            <p:spPr>
              <a:xfrm>
                <a:off x="5008445" y="5674706"/>
                <a:ext cx="10406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7811290-6CE0-460E-A778-E650AC266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445" y="5674706"/>
                <a:ext cx="1040670" cy="276999"/>
              </a:xfrm>
              <a:prstGeom prst="rect">
                <a:avLst/>
              </a:prstGeom>
              <a:blipFill>
                <a:blip r:embed="rId6"/>
                <a:stretch>
                  <a:fillRect l="-6471" r="-4706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0A7868-7A16-4892-8FBF-F1ECF5B7D29B}"/>
                  </a:ext>
                </a:extLst>
              </p:cNvPr>
              <p:cNvSpPr txBox="1"/>
              <p:nvPr/>
            </p:nvSpPr>
            <p:spPr>
              <a:xfrm>
                <a:off x="2328395" y="3905836"/>
                <a:ext cx="8985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0A7868-7A16-4892-8FBF-F1ECF5B7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395" y="3905836"/>
                <a:ext cx="898516" cy="276999"/>
              </a:xfrm>
              <a:prstGeom prst="rect">
                <a:avLst/>
              </a:prstGeom>
              <a:blipFill>
                <a:blip r:embed="rId7"/>
                <a:stretch>
                  <a:fillRect l="-5442" r="-5442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2888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מחבר ישר 22">
            <a:extLst>
              <a:ext uri="{FF2B5EF4-FFF2-40B4-BE49-F238E27FC236}">
                <a16:creationId xmlns:a16="http://schemas.microsoft.com/office/drawing/2014/main" id="{60F819DF-3E5C-4CF6-B177-E27634C5FB69}"/>
              </a:ext>
            </a:extLst>
          </p:cNvPr>
          <p:cNvCxnSpPr>
            <a:cxnSpLocks/>
          </p:cNvCxnSpPr>
          <p:nvPr/>
        </p:nvCxnSpPr>
        <p:spPr>
          <a:xfrm>
            <a:off x="3535547" y="2433823"/>
            <a:ext cx="4209196" cy="323177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A12F4A5-B394-4424-B5E0-283D9F3B7261}"/>
              </a:ext>
            </a:extLst>
          </p:cNvPr>
          <p:cNvGrpSpPr/>
          <p:nvPr/>
        </p:nvGrpSpPr>
        <p:grpSpPr>
          <a:xfrm>
            <a:off x="3324850" y="1339695"/>
            <a:ext cx="5222738" cy="4433623"/>
            <a:chOff x="795676" y="3996468"/>
            <a:chExt cx="2876890" cy="2542489"/>
          </a:xfrm>
        </p:grpSpPr>
        <p:grpSp>
          <p:nvGrpSpPr>
            <p:cNvPr id="7" name="קבוצה 21">
              <a:extLst>
                <a:ext uri="{FF2B5EF4-FFF2-40B4-BE49-F238E27FC236}">
                  <a16:creationId xmlns:a16="http://schemas.microsoft.com/office/drawing/2014/main" id="{84B33112-0573-4277-A16C-F9516BB178E3}"/>
                </a:ext>
              </a:extLst>
            </p:cNvPr>
            <p:cNvGrpSpPr/>
            <p:nvPr/>
          </p:nvGrpSpPr>
          <p:grpSpPr>
            <a:xfrm>
              <a:off x="873543" y="4269845"/>
              <a:ext cx="2644737" cy="2207339"/>
              <a:chOff x="382041" y="127003"/>
              <a:chExt cx="3942018" cy="3279483"/>
            </a:xfrm>
          </p:grpSpPr>
          <p:cxnSp>
            <p:nvCxnSpPr>
              <p:cNvPr id="12" name="מחבר חץ ישר 23">
                <a:extLst>
                  <a:ext uri="{FF2B5EF4-FFF2-40B4-BE49-F238E27FC236}">
                    <a16:creationId xmlns:a16="http://schemas.microsoft.com/office/drawing/2014/main" id="{7151C654-6966-47A4-9841-621DDD4A16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2041" y="127003"/>
                <a:ext cx="1" cy="32794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מחבר חץ ישר 25">
                <a:extLst>
                  <a:ext uri="{FF2B5EF4-FFF2-40B4-BE49-F238E27FC236}">
                    <a16:creationId xmlns:a16="http://schemas.microsoft.com/office/drawing/2014/main" id="{1C2421E6-5BDD-4188-807F-D96AA93B5B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2041" y="3406485"/>
                <a:ext cx="394201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מחבר ישר 22">
              <a:extLst>
                <a:ext uri="{FF2B5EF4-FFF2-40B4-BE49-F238E27FC236}">
                  <a16:creationId xmlns:a16="http://schemas.microsoft.com/office/drawing/2014/main" id="{4A172A15-CDEB-470D-BE13-DC855DD0C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543" y="4732909"/>
              <a:ext cx="2209204" cy="172662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/>
                <p:nvPr/>
              </p:nvSpPr>
              <p:spPr>
                <a:xfrm>
                  <a:off x="3104389" y="4618679"/>
                  <a:ext cx="244669" cy="1588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4389" y="4618679"/>
                  <a:ext cx="244669" cy="158847"/>
                </a:xfrm>
                <a:prstGeom prst="rect">
                  <a:avLst/>
                </a:prstGeom>
                <a:blipFill>
                  <a:blip r:embed="rId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/>
                <p:nvPr/>
              </p:nvSpPr>
              <p:spPr>
                <a:xfrm>
                  <a:off x="3554068" y="6380110"/>
                  <a:ext cx="118498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068" y="6380110"/>
                  <a:ext cx="118498" cy="158847"/>
                </a:xfrm>
                <a:prstGeom prst="rect">
                  <a:avLst/>
                </a:prstGeom>
                <a:blipFill>
                  <a:blip r:embed="rId3"/>
                  <a:stretch>
                    <a:fillRect l="-37143" r="-34286" b="-3111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/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787A114B-EC96-45EC-A418-044AC11B9CEF}"/>
              </a:ext>
            </a:extLst>
          </p:cNvPr>
          <p:cNvSpPr/>
          <p:nvPr/>
        </p:nvSpPr>
        <p:spPr>
          <a:xfrm>
            <a:off x="5528780" y="3927098"/>
            <a:ext cx="222729" cy="23447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6BB74A-C59C-4EA8-9266-51881083AC30}"/>
                  </a:ext>
                </a:extLst>
              </p:cNvPr>
              <p:cNvSpPr txBox="1"/>
              <p:nvPr/>
            </p:nvSpPr>
            <p:spPr>
              <a:xfrm>
                <a:off x="7682557" y="5372726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6BB74A-C59C-4EA8-9266-51881083A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557" y="5372726"/>
                <a:ext cx="444175" cy="276999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7D5A198-33E3-4905-B3AF-624F81E2103B}"/>
              </a:ext>
            </a:extLst>
          </p:cNvPr>
          <p:cNvSpPr txBox="1"/>
          <p:nvPr/>
        </p:nvSpPr>
        <p:spPr>
          <a:xfrm>
            <a:off x="8970512" y="255064"/>
            <a:ext cx="2829685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400" b="1" dirty="0"/>
              <a:t>שוק החולצות:</a:t>
            </a:r>
          </a:p>
          <a:p>
            <a:pPr algn="r" rtl="1"/>
            <a:endParaRPr lang="he-IL" sz="2400" b="1" dirty="0"/>
          </a:p>
          <a:p>
            <a:pPr algn="r" rtl="1"/>
            <a:r>
              <a:rPr lang="he-IL" sz="2400" dirty="0"/>
              <a:t>א. מס קניה בגובה 20.</a:t>
            </a:r>
            <a:endParaRPr lang="he-IL" sz="2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3C6917-95F1-49A6-97E1-FBC0EF3C1291}"/>
              </a:ext>
            </a:extLst>
          </p:cNvPr>
          <p:cNvCxnSpPr>
            <a:cxnSpLocks/>
          </p:cNvCxnSpPr>
          <p:nvPr/>
        </p:nvCxnSpPr>
        <p:spPr>
          <a:xfrm>
            <a:off x="5594220" y="4074708"/>
            <a:ext cx="29664" cy="157501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67EC5C-8ADE-4061-84AC-9C340A688644}"/>
              </a:ext>
            </a:extLst>
          </p:cNvPr>
          <p:cNvCxnSpPr>
            <a:cxnSpLocks/>
          </p:cNvCxnSpPr>
          <p:nvPr/>
        </p:nvCxnSpPr>
        <p:spPr>
          <a:xfrm flipH="1">
            <a:off x="3387234" y="4064098"/>
            <a:ext cx="221643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7811290-6CE0-460E-A778-E650AC26634A}"/>
                  </a:ext>
                </a:extLst>
              </p:cNvPr>
              <p:cNvSpPr txBox="1"/>
              <p:nvPr/>
            </p:nvSpPr>
            <p:spPr>
              <a:xfrm>
                <a:off x="5346518" y="5683106"/>
                <a:ext cx="10406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7811290-6CE0-460E-A778-E650AC266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518" y="5683106"/>
                <a:ext cx="1040670" cy="276999"/>
              </a:xfrm>
              <a:prstGeom prst="rect">
                <a:avLst/>
              </a:prstGeom>
              <a:blipFill>
                <a:blip r:embed="rId6"/>
                <a:stretch>
                  <a:fillRect l="-6433" r="-4678" b="-3043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0A7868-7A16-4892-8FBF-F1ECF5B7D29B}"/>
                  </a:ext>
                </a:extLst>
              </p:cNvPr>
              <p:cNvSpPr txBox="1"/>
              <p:nvPr/>
            </p:nvSpPr>
            <p:spPr>
              <a:xfrm>
                <a:off x="2328395" y="3905836"/>
                <a:ext cx="8985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0A7868-7A16-4892-8FBF-F1ECF5B7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395" y="3905836"/>
                <a:ext cx="898516" cy="276999"/>
              </a:xfrm>
              <a:prstGeom prst="rect">
                <a:avLst/>
              </a:prstGeom>
              <a:blipFill>
                <a:blip r:embed="rId7"/>
                <a:stretch>
                  <a:fillRect l="-5442" r="-5442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מחבר ישר 22">
            <a:extLst>
              <a:ext uri="{FF2B5EF4-FFF2-40B4-BE49-F238E27FC236}">
                <a16:creationId xmlns:a16="http://schemas.microsoft.com/office/drawing/2014/main" id="{45A37EFE-F9E8-45BB-8B15-C085F73E8ABD}"/>
              </a:ext>
            </a:extLst>
          </p:cNvPr>
          <p:cNvCxnSpPr>
            <a:cxnSpLocks/>
          </p:cNvCxnSpPr>
          <p:nvPr/>
        </p:nvCxnSpPr>
        <p:spPr>
          <a:xfrm flipV="1">
            <a:off x="3466211" y="1806781"/>
            <a:ext cx="4010613" cy="301091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19DDE9-9AF8-4AA3-98C2-DA485327F165}"/>
                  </a:ext>
                </a:extLst>
              </p:cNvPr>
              <p:cNvSpPr txBox="1"/>
              <p:nvPr/>
            </p:nvSpPr>
            <p:spPr>
              <a:xfrm>
                <a:off x="7516113" y="1607585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19DDE9-9AF8-4AA3-98C2-DA485327F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113" y="1607585"/>
                <a:ext cx="444175" cy="276999"/>
              </a:xfrm>
              <a:prstGeom prst="rect">
                <a:avLst/>
              </a:prstGeom>
              <a:blipFill>
                <a:blip r:embed="rId8"/>
                <a:stretch>
                  <a:fillRect t="-4444" b="-1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D207F1-A630-492D-B30C-99AF17A4B025}"/>
                  </a:ext>
                </a:extLst>
              </p:cNvPr>
              <p:cNvSpPr txBox="1"/>
              <p:nvPr/>
            </p:nvSpPr>
            <p:spPr>
              <a:xfrm>
                <a:off x="2598496" y="3429000"/>
                <a:ext cx="654858" cy="31079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smtClean="0">
                          <a:latin typeface="Cambria Math" panose="02040503050406030204" pitchFamily="18" charset="0"/>
                        </a:rPr>
                        <m:t>צ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רכן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D207F1-A630-492D-B30C-99AF17A4B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496" y="3429000"/>
                <a:ext cx="654858" cy="310791"/>
              </a:xfrm>
              <a:prstGeom prst="rect">
                <a:avLst/>
              </a:prstGeom>
              <a:blipFill>
                <a:blip r:embed="rId9"/>
                <a:stretch>
                  <a:fillRect l="-17593" t="-14000" r="-7407" b="-48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F68335-1422-4CC9-9B8A-19A0C78DC5DF}"/>
                  </a:ext>
                </a:extLst>
              </p:cNvPr>
              <p:cNvSpPr txBox="1"/>
              <p:nvPr/>
            </p:nvSpPr>
            <p:spPr>
              <a:xfrm>
                <a:off x="2615743" y="4325111"/>
                <a:ext cx="606768" cy="31079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smtClean="0">
                          <a:latin typeface="Cambria Math" panose="02040503050406030204" pitchFamily="18" charset="0"/>
                        </a:rPr>
                        <m:t>י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צרן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F68335-1422-4CC9-9B8A-19A0C78DC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743" y="4325111"/>
                <a:ext cx="606768" cy="310791"/>
              </a:xfrm>
              <a:prstGeom prst="rect">
                <a:avLst/>
              </a:prstGeom>
              <a:blipFill>
                <a:blip r:embed="rId10"/>
                <a:stretch>
                  <a:fillRect l="-19000" t="-11765" r="-8000" b="-470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7CC75830-7E1D-45E2-B024-16755A09A78B}"/>
              </a:ext>
            </a:extLst>
          </p:cNvPr>
          <p:cNvSpPr/>
          <p:nvPr/>
        </p:nvSpPr>
        <p:spPr>
          <a:xfrm>
            <a:off x="4957616" y="3492984"/>
            <a:ext cx="162049" cy="18659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A78363-1C6C-4D0C-B000-E66D1793B399}"/>
              </a:ext>
            </a:extLst>
          </p:cNvPr>
          <p:cNvSpPr/>
          <p:nvPr/>
        </p:nvSpPr>
        <p:spPr>
          <a:xfrm>
            <a:off x="4965207" y="4379559"/>
            <a:ext cx="162049" cy="18659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A9365B-6B50-45C2-BC8E-2CBEACDBC717}"/>
              </a:ext>
            </a:extLst>
          </p:cNvPr>
          <p:cNvCxnSpPr>
            <a:cxnSpLocks/>
          </p:cNvCxnSpPr>
          <p:nvPr/>
        </p:nvCxnSpPr>
        <p:spPr>
          <a:xfrm flipH="1">
            <a:off x="5041505" y="3600309"/>
            <a:ext cx="1" cy="202487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D14C25-2A9F-40E5-8B9E-6909409BDFEB}"/>
              </a:ext>
            </a:extLst>
          </p:cNvPr>
          <p:cNvCxnSpPr>
            <a:cxnSpLocks/>
          </p:cNvCxnSpPr>
          <p:nvPr/>
        </p:nvCxnSpPr>
        <p:spPr>
          <a:xfrm flipH="1" flipV="1">
            <a:off x="3492654" y="3586282"/>
            <a:ext cx="1472554" cy="1402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4A1341-91F9-41C1-A28F-45E0F6B11EEB}"/>
              </a:ext>
            </a:extLst>
          </p:cNvPr>
          <p:cNvCxnSpPr>
            <a:cxnSpLocks/>
          </p:cNvCxnSpPr>
          <p:nvPr/>
        </p:nvCxnSpPr>
        <p:spPr>
          <a:xfrm flipH="1" flipV="1">
            <a:off x="3492654" y="4458830"/>
            <a:ext cx="1472554" cy="1402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eft Brace 3">
            <a:extLst>
              <a:ext uri="{FF2B5EF4-FFF2-40B4-BE49-F238E27FC236}">
                <a16:creationId xmlns:a16="http://schemas.microsoft.com/office/drawing/2014/main" id="{BE80AC9C-CACE-427B-971E-61B97D9B9ECA}"/>
              </a:ext>
            </a:extLst>
          </p:cNvPr>
          <p:cNvSpPr/>
          <p:nvPr/>
        </p:nvSpPr>
        <p:spPr>
          <a:xfrm>
            <a:off x="1810232" y="3492984"/>
            <a:ext cx="518163" cy="114291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BD9AB-122C-4E45-8001-AAF663D35440}"/>
                  </a:ext>
                </a:extLst>
              </p:cNvPr>
              <p:cNvSpPr txBox="1"/>
              <p:nvPr/>
            </p:nvSpPr>
            <p:spPr>
              <a:xfrm>
                <a:off x="1322958" y="3924206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BD9AB-122C-4E45-8001-AAF663D35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958" y="3924206"/>
                <a:ext cx="320601" cy="276999"/>
              </a:xfrm>
              <a:prstGeom prst="rect">
                <a:avLst/>
              </a:prstGeom>
              <a:blipFill>
                <a:blip r:embed="rId11"/>
                <a:stretch>
                  <a:fillRect l="-15094" r="-15094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69189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מחבר ישר 22">
            <a:extLst>
              <a:ext uri="{FF2B5EF4-FFF2-40B4-BE49-F238E27FC236}">
                <a16:creationId xmlns:a16="http://schemas.microsoft.com/office/drawing/2014/main" id="{60F819DF-3E5C-4CF6-B177-E27634C5FB69}"/>
              </a:ext>
            </a:extLst>
          </p:cNvPr>
          <p:cNvCxnSpPr>
            <a:cxnSpLocks/>
          </p:cNvCxnSpPr>
          <p:nvPr/>
        </p:nvCxnSpPr>
        <p:spPr>
          <a:xfrm flipV="1">
            <a:off x="3306412" y="4435501"/>
            <a:ext cx="6219328" cy="470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A12F4A5-B394-4424-B5E0-283D9F3B7261}"/>
              </a:ext>
            </a:extLst>
          </p:cNvPr>
          <p:cNvGrpSpPr/>
          <p:nvPr/>
        </p:nvGrpSpPr>
        <p:grpSpPr>
          <a:xfrm>
            <a:off x="3165052" y="1721435"/>
            <a:ext cx="5222738" cy="4433623"/>
            <a:chOff x="795676" y="3996468"/>
            <a:chExt cx="2876890" cy="2542489"/>
          </a:xfrm>
        </p:grpSpPr>
        <p:grpSp>
          <p:nvGrpSpPr>
            <p:cNvPr id="7" name="קבוצה 21">
              <a:extLst>
                <a:ext uri="{FF2B5EF4-FFF2-40B4-BE49-F238E27FC236}">
                  <a16:creationId xmlns:a16="http://schemas.microsoft.com/office/drawing/2014/main" id="{84B33112-0573-4277-A16C-F9516BB178E3}"/>
                </a:ext>
              </a:extLst>
            </p:cNvPr>
            <p:cNvGrpSpPr/>
            <p:nvPr/>
          </p:nvGrpSpPr>
          <p:grpSpPr>
            <a:xfrm>
              <a:off x="873543" y="4269845"/>
              <a:ext cx="2644737" cy="2207339"/>
              <a:chOff x="382041" y="127003"/>
              <a:chExt cx="3942018" cy="3279483"/>
            </a:xfrm>
          </p:grpSpPr>
          <p:cxnSp>
            <p:nvCxnSpPr>
              <p:cNvPr id="12" name="מחבר חץ ישר 23">
                <a:extLst>
                  <a:ext uri="{FF2B5EF4-FFF2-40B4-BE49-F238E27FC236}">
                    <a16:creationId xmlns:a16="http://schemas.microsoft.com/office/drawing/2014/main" id="{7151C654-6966-47A4-9841-621DDD4A16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2041" y="127003"/>
                <a:ext cx="1" cy="32794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מחבר חץ ישר 25">
                <a:extLst>
                  <a:ext uri="{FF2B5EF4-FFF2-40B4-BE49-F238E27FC236}">
                    <a16:creationId xmlns:a16="http://schemas.microsoft.com/office/drawing/2014/main" id="{1C2421E6-5BDD-4188-807F-D96AA93B5B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2041" y="3406485"/>
                <a:ext cx="394201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מחבר ישר 22">
              <a:extLst>
                <a:ext uri="{FF2B5EF4-FFF2-40B4-BE49-F238E27FC236}">
                  <a16:creationId xmlns:a16="http://schemas.microsoft.com/office/drawing/2014/main" id="{4A172A15-CDEB-470D-BE13-DC855DD0C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543" y="4732909"/>
              <a:ext cx="2209204" cy="172662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/>
                <p:nvPr/>
              </p:nvSpPr>
              <p:spPr>
                <a:xfrm>
                  <a:off x="3104389" y="4618679"/>
                  <a:ext cx="244669" cy="1588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4389" y="4618679"/>
                  <a:ext cx="244669" cy="158847"/>
                </a:xfrm>
                <a:prstGeom prst="rect">
                  <a:avLst/>
                </a:prstGeom>
                <a:blipFill>
                  <a:blip r:embed="rId2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/>
                <p:nvPr/>
              </p:nvSpPr>
              <p:spPr>
                <a:xfrm>
                  <a:off x="3554068" y="6380110"/>
                  <a:ext cx="118498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068" y="6380110"/>
                  <a:ext cx="118498" cy="158847"/>
                </a:xfrm>
                <a:prstGeom prst="rect">
                  <a:avLst/>
                </a:prstGeom>
                <a:blipFill>
                  <a:blip r:embed="rId3"/>
                  <a:stretch>
                    <a:fillRect l="-37143" r="-34286" b="-2826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/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52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787A114B-EC96-45EC-A418-044AC11B9CEF}"/>
              </a:ext>
            </a:extLst>
          </p:cNvPr>
          <p:cNvSpPr/>
          <p:nvPr/>
        </p:nvSpPr>
        <p:spPr>
          <a:xfrm>
            <a:off x="5368982" y="4308838"/>
            <a:ext cx="222729" cy="23447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6BB74A-C59C-4EA8-9266-51881083AC30}"/>
                  </a:ext>
                </a:extLst>
              </p:cNvPr>
              <p:cNvSpPr txBox="1"/>
              <p:nvPr/>
            </p:nvSpPr>
            <p:spPr>
              <a:xfrm>
                <a:off x="9525740" y="4317948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6BB74A-C59C-4EA8-9266-51881083A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740" y="4317948"/>
                <a:ext cx="444175" cy="276999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7D5A198-33E3-4905-B3AF-624F81E2103B}"/>
              </a:ext>
            </a:extLst>
          </p:cNvPr>
          <p:cNvSpPr txBox="1"/>
          <p:nvPr/>
        </p:nvSpPr>
        <p:spPr>
          <a:xfrm>
            <a:off x="6109151" y="255064"/>
            <a:ext cx="5691046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400" b="1" dirty="0"/>
              <a:t>שוק החולצות:</a:t>
            </a:r>
          </a:p>
          <a:p>
            <a:pPr algn="r" rtl="1"/>
            <a:endParaRPr lang="he-IL" sz="2400" b="1" dirty="0"/>
          </a:p>
          <a:p>
            <a:pPr algn="r" rtl="1"/>
            <a:r>
              <a:rPr lang="he-IL" sz="2400" dirty="0"/>
              <a:t>ב. מס קניה בגובה 20 עם ביקוש גמיש לחלוטין.</a:t>
            </a:r>
            <a:endParaRPr lang="he-IL" sz="2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3C6917-95F1-49A6-97E1-FBC0EF3C1291}"/>
              </a:ext>
            </a:extLst>
          </p:cNvPr>
          <p:cNvCxnSpPr>
            <a:cxnSpLocks/>
          </p:cNvCxnSpPr>
          <p:nvPr/>
        </p:nvCxnSpPr>
        <p:spPr>
          <a:xfrm>
            <a:off x="5434422" y="4456448"/>
            <a:ext cx="29664" cy="157501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67EC5C-8ADE-4061-84AC-9C340A688644}"/>
              </a:ext>
            </a:extLst>
          </p:cNvPr>
          <p:cNvCxnSpPr>
            <a:cxnSpLocks/>
          </p:cNvCxnSpPr>
          <p:nvPr/>
        </p:nvCxnSpPr>
        <p:spPr>
          <a:xfrm flipH="1">
            <a:off x="3227436" y="4445838"/>
            <a:ext cx="221643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7811290-6CE0-460E-A778-E650AC26634A}"/>
                  </a:ext>
                </a:extLst>
              </p:cNvPr>
              <p:cNvSpPr txBox="1"/>
              <p:nvPr/>
            </p:nvSpPr>
            <p:spPr>
              <a:xfrm>
                <a:off x="5186720" y="6064846"/>
                <a:ext cx="10406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7811290-6CE0-460E-A778-E650AC266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720" y="6064846"/>
                <a:ext cx="1040670" cy="276999"/>
              </a:xfrm>
              <a:prstGeom prst="rect">
                <a:avLst/>
              </a:prstGeom>
              <a:blipFill>
                <a:blip r:embed="rId6"/>
                <a:stretch>
                  <a:fillRect l="-6433" r="-4094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מחבר ישר 22">
            <a:extLst>
              <a:ext uri="{FF2B5EF4-FFF2-40B4-BE49-F238E27FC236}">
                <a16:creationId xmlns:a16="http://schemas.microsoft.com/office/drawing/2014/main" id="{45A37EFE-F9E8-45BB-8B15-C085F73E8ABD}"/>
              </a:ext>
            </a:extLst>
          </p:cNvPr>
          <p:cNvCxnSpPr>
            <a:cxnSpLocks/>
          </p:cNvCxnSpPr>
          <p:nvPr/>
        </p:nvCxnSpPr>
        <p:spPr>
          <a:xfrm flipV="1">
            <a:off x="3306413" y="2188521"/>
            <a:ext cx="4010613" cy="301091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19DDE9-9AF8-4AA3-98C2-DA485327F165}"/>
                  </a:ext>
                </a:extLst>
              </p:cNvPr>
              <p:cNvSpPr txBox="1"/>
              <p:nvPr/>
            </p:nvSpPr>
            <p:spPr>
              <a:xfrm>
                <a:off x="7356315" y="1989325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19DDE9-9AF8-4AA3-98C2-DA485327F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315" y="1989325"/>
                <a:ext cx="444175" cy="276999"/>
              </a:xfrm>
              <a:prstGeom prst="rect">
                <a:avLst/>
              </a:prstGeom>
              <a:blipFill>
                <a:blip r:embed="rId7"/>
                <a:stretch>
                  <a:fillRect t="-2174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D207F1-A630-492D-B30C-99AF17A4B025}"/>
                  </a:ext>
                </a:extLst>
              </p:cNvPr>
              <p:cNvSpPr txBox="1"/>
              <p:nvPr/>
            </p:nvSpPr>
            <p:spPr>
              <a:xfrm>
                <a:off x="2482489" y="4270680"/>
                <a:ext cx="654858" cy="31079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smtClean="0">
                          <a:latin typeface="Cambria Math" panose="02040503050406030204" pitchFamily="18" charset="0"/>
                        </a:rPr>
                        <m:t>צ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רכן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D207F1-A630-492D-B30C-99AF17A4B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489" y="4270680"/>
                <a:ext cx="654858" cy="310791"/>
              </a:xfrm>
              <a:prstGeom prst="rect">
                <a:avLst/>
              </a:prstGeom>
              <a:blipFill>
                <a:blip r:embed="rId8"/>
                <a:stretch>
                  <a:fillRect l="-17593" t="-13725" r="-7407" b="-4509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F68335-1422-4CC9-9B8A-19A0C78DC5DF}"/>
                  </a:ext>
                </a:extLst>
              </p:cNvPr>
              <p:cNvSpPr txBox="1"/>
              <p:nvPr/>
            </p:nvSpPr>
            <p:spPr>
              <a:xfrm>
                <a:off x="2489989" y="5026169"/>
                <a:ext cx="606768" cy="31079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smtClean="0">
                          <a:latin typeface="Cambria Math" panose="02040503050406030204" pitchFamily="18" charset="0"/>
                        </a:rPr>
                        <m:t>י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צרן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F68335-1422-4CC9-9B8A-19A0C78DC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989" y="5026169"/>
                <a:ext cx="606768" cy="310791"/>
              </a:xfrm>
              <a:prstGeom prst="rect">
                <a:avLst/>
              </a:prstGeom>
              <a:blipFill>
                <a:blip r:embed="rId9"/>
                <a:stretch>
                  <a:fillRect l="-19000" t="-14000" r="-8000" b="-48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7CC75830-7E1D-45E2-B024-16755A09A78B}"/>
              </a:ext>
            </a:extLst>
          </p:cNvPr>
          <p:cNvSpPr/>
          <p:nvPr/>
        </p:nvSpPr>
        <p:spPr>
          <a:xfrm>
            <a:off x="4294966" y="4317948"/>
            <a:ext cx="162049" cy="18659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A78363-1C6C-4D0C-B000-E66D1793B399}"/>
              </a:ext>
            </a:extLst>
          </p:cNvPr>
          <p:cNvSpPr/>
          <p:nvPr/>
        </p:nvSpPr>
        <p:spPr>
          <a:xfrm>
            <a:off x="4324477" y="5116902"/>
            <a:ext cx="162049" cy="18659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A9365B-6B50-45C2-BC8E-2CBEACDBC717}"/>
              </a:ext>
            </a:extLst>
          </p:cNvPr>
          <p:cNvCxnSpPr>
            <a:cxnSpLocks/>
          </p:cNvCxnSpPr>
          <p:nvPr/>
        </p:nvCxnSpPr>
        <p:spPr>
          <a:xfrm flipH="1">
            <a:off x="4370417" y="4435501"/>
            <a:ext cx="5576" cy="161183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4A1341-91F9-41C1-A28F-45E0F6B11EEB}"/>
              </a:ext>
            </a:extLst>
          </p:cNvPr>
          <p:cNvCxnSpPr>
            <a:cxnSpLocks/>
          </p:cNvCxnSpPr>
          <p:nvPr/>
        </p:nvCxnSpPr>
        <p:spPr>
          <a:xfrm flipH="1">
            <a:off x="3280897" y="5236758"/>
            <a:ext cx="1043579" cy="719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eft Brace 3">
            <a:extLst>
              <a:ext uri="{FF2B5EF4-FFF2-40B4-BE49-F238E27FC236}">
                <a16:creationId xmlns:a16="http://schemas.microsoft.com/office/drawing/2014/main" id="{BE80AC9C-CACE-427B-971E-61B97D9B9ECA}"/>
              </a:ext>
            </a:extLst>
          </p:cNvPr>
          <p:cNvSpPr/>
          <p:nvPr/>
        </p:nvSpPr>
        <p:spPr>
          <a:xfrm>
            <a:off x="1824454" y="4482150"/>
            <a:ext cx="518163" cy="74298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BD9AB-122C-4E45-8001-AAF663D35440}"/>
                  </a:ext>
                </a:extLst>
              </p:cNvPr>
              <p:cNvSpPr txBox="1"/>
              <p:nvPr/>
            </p:nvSpPr>
            <p:spPr>
              <a:xfrm>
                <a:off x="1293172" y="4715141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BD9AB-122C-4E45-8001-AAF663D35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172" y="4715141"/>
                <a:ext cx="320601" cy="276999"/>
              </a:xfrm>
              <a:prstGeom prst="rect">
                <a:avLst/>
              </a:prstGeom>
              <a:blipFill>
                <a:blip r:embed="rId10"/>
                <a:stretch>
                  <a:fillRect l="-15094" r="-15094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8634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מחבר ישר 22">
            <a:extLst>
              <a:ext uri="{FF2B5EF4-FFF2-40B4-BE49-F238E27FC236}">
                <a16:creationId xmlns:a16="http://schemas.microsoft.com/office/drawing/2014/main" id="{60F819DF-3E5C-4CF6-B177-E27634C5FB69}"/>
              </a:ext>
            </a:extLst>
          </p:cNvPr>
          <p:cNvCxnSpPr>
            <a:cxnSpLocks/>
          </p:cNvCxnSpPr>
          <p:nvPr/>
        </p:nvCxnSpPr>
        <p:spPr>
          <a:xfrm>
            <a:off x="3535547" y="2433823"/>
            <a:ext cx="4209196" cy="323177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A12F4A5-B394-4424-B5E0-283D9F3B7261}"/>
              </a:ext>
            </a:extLst>
          </p:cNvPr>
          <p:cNvGrpSpPr/>
          <p:nvPr/>
        </p:nvGrpSpPr>
        <p:grpSpPr>
          <a:xfrm>
            <a:off x="3324850" y="1339695"/>
            <a:ext cx="5222738" cy="4433623"/>
            <a:chOff x="795676" y="3996468"/>
            <a:chExt cx="2876890" cy="2542489"/>
          </a:xfrm>
        </p:grpSpPr>
        <p:grpSp>
          <p:nvGrpSpPr>
            <p:cNvPr id="7" name="קבוצה 21">
              <a:extLst>
                <a:ext uri="{FF2B5EF4-FFF2-40B4-BE49-F238E27FC236}">
                  <a16:creationId xmlns:a16="http://schemas.microsoft.com/office/drawing/2014/main" id="{84B33112-0573-4277-A16C-F9516BB178E3}"/>
                </a:ext>
              </a:extLst>
            </p:cNvPr>
            <p:cNvGrpSpPr/>
            <p:nvPr/>
          </p:nvGrpSpPr>
          <p:grpSpPr>
            <a:xfrm>
              <a:off x="873543" y="4269845"/>
              <a:ext cx="2644737" cy="2207339"/>
              <a:chOff x="382041" y="127003"/>
              <a:chExt cx="3942018" cy="3279483"/>
            </a:xfrm>
          </p:grpSpPr>
          <p:cxnSp>
            <p:nvCxnSpPr>
              <p:cNvPr id="12" name="מחבר חץ ישר 23">
                <a:extLst>
                  <a:ext uri="{FF2B5EF4-FFF2-40B4-BE49-F238E27FC236}">
                    <a16:creationId xmlns:a16="http://schemas.microsoft.com/office/drawing/2014/main" id="{7151C654-6966-47A4-9841-621DDD4A16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2041" y="127003"/>
                <a:ext cx="1" cy="32794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מחבר חץ ישר 25">
                <a:extLst>
                  <a:ext uri="{FF2B5EF4-FFF2-40B4-BE49-F238E27FC236}">
                    <a16:creationId xmlns:a16="http://schemas.microsoft.com/office/drawing/2014/main" id="{1C2421E6-5BDD-4188-807F-D96AA93B5B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2041" y="3406485"/>
                <a:ext cx="394201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מחבר ישר 22">
              <a:extLst>
                <a:ext uri="{FF2B5EF4-FFF2-40B4-BE49-F238E27FC236}">
                  <a16:creationId xmlns:a16="http://schemas.microsoft.com/office/drawing/2014/main" id="{4A172A15-CDEB-470D-BE13-DC855DD0C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543" y="4732909"/>
              <a:ext cx="2209204" cy="172662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/>
                <p:nvPr/>
              </p:nvSpPr>
              <p:spPr>
                <a:xfrm>
                  <a:off x="3104389" y="4618679"/>
                  <a:ext cx="244669" cy="1588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4389" y="4618679"/>
                  <a:ext cx="244669" cy="158847"/>
                </a:xfrm>
                <a:prstGeom prst="rect">
                  <a:avLst/>
                </a:prstGeom>
                <a:blipFill>
                  <a:blip r:embed="rId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/>
                <p:nvPr/>
              </p:nvSpPr>
              <p:spPr>
                <a:xfrm>
                  <a:off x="3554068" y="6380110"/>
                  <a:ext cx="118498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068" y="6380110"/>
                  <a:ext cx="118498" cy="158847"/>
                </a:xfrm>
                <a:prstGeom prst="rect">
                  <a:avLst/>
                </a:prstGeom>
                <a:blipFill>
                  <a:blip r:embed="rId3"/>
                  <a:stretch>
                    <a:fillRect l="-37143" r="-34286" b="-3111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/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787A114B-EC96-45EC-A418-044AC11B9CEF}"/>
              </a:ext>
            </a:extLst>
          </p:cNvPr>
          <p:cNvSpPr/>
          <p:nvPr/>
        </p:nvSpPr>
        <p:spPr>
          <a:xfrm>
            <a:off x="5528780" y="3927098"/>
            <a:ext cx="222729" cy="23447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6BB74A-C59C-4EA8-9266-51881083AC30}"/>
                  </a:ext>
                </a:extLst>
              </p:cNvPr>
              <p:cNvSpPr txBox="1"/>
              <p:nvPr/>
            </p:nvSpPr>
            <p:spPr>
              <a:xfrm>
                <a:off x="7682557" y="5372726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6BB74A-C59C-4EA8-9266-51881083A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557" y="5372726"/>
                <a:ext cx="444175" cy="276999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7D5A198-33E3-4905-B3AF-624F81E2103B}"/>
              </a:ext>
            </a:extLst>
          </p:cNvPr>
          <p:cNvSpPr txBox="1"/>
          <p:nvPr/>
        </p:nvSpPr>
        <p:spPr>
          <a:xfrm>
            <a:off x="8970512" y="255064"/>
            <a:ext cx="2829685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400" b="1" dirty="0"/>
              <a:t>שוק החולצות:</a:t>
            </a:r>
          </a:p>
          <a:p>
            <a:pPr algn="r" rtl="1"/>
            <a:endParaRPr lang="he-IL" sz="2400" b="1" dirty="0"/>
          </a:p>
          <a:p>
            <a:pPr algn="r" rtl="1"/>
            <a:r>
              <a:rPr lang="he-IL" sz="2400" dirty="0"/>
              <a:t>ג. מס קניה בגובה 20.</a:t>
            </a:r>
            <a:endParaRPr lang="he-IL" sz="2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3C6917-95F1-49A6-97E1-FBC0EF3C1291}"/>
              </a:ext>
            </a:extLst>
          </p:cNvPr>
          <p:cNvCxnSpPr>
            <a:cxnSpLocks/>
          </p:cNvCxnSpPr>
          <p:nvPr/>
        </p:nvCxnSpPr>
        <p:spPr>
          <a:xfrm>
            <a:off x="5594220" y="4074708"/>
            <a:ext cx="29664" cy="157501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67EC5C-8ADE-4061-84AC-9C340A688644}"/>
              </a:ext>
            </a:extLst>
          </p:cNvPr>
          <p:cNvCxnSpPr>
            <a:cxnSpLocks/>
          </p:cNvCxnSpPr>
          <p:nvPr/>
        </p:nvCxnSpPr>
        <p:spPr>
          <a:xfrm flipH="1">
            <a:off x="3387234" y="4064098"/>
            <a:ext cx="221643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7811290-6CE0-460E-A778-E650AC26634A}"/>
                  </a:ext>
                </a:extLst>
              </p:cNvPr>
              <p:cNvSpPr txBox="1"/>
              <p:nvPr/>
            </p:nvSpPr>
            <p:spPr>
              <a:xfrm>
                <a:off x="5346518" y="5683106"/>
                <a:ext cx="10406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7811290-6CE0-460E-A778-E650AC266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518" y="5683106"/>
                <a:ext cx="1040670" cy="276999"/>
              </a:xfrm>
              <a:prstGeom prst="rect">
                <a:avLst/>
              </a:prstGeom>
              <a:blipFill>
                <a:blip r:embed="rId6"/>
                <a:stretch>
                  <a:fillRect l="-6433" r="-4678" b="-3043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0A7868-7A16-4892-8FBF-F1ECF5B7D29B}"/>
                  </a:ext>
                </a:extLst>
              </p:cNvPr>
              <p:cNvSpPr txBox="1"/>
              <p:nvPr/>
            </p:nvSpPr>
            <p:spPr>
              <a:xfrm>
                <a:off x="2328395" y="3905836"/>
                <a:ext cx="8985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0A7868-7A16-4892-8FBF-F1ECF5B7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395" y="3905836"/>
                <a:ext cx="898516" cy="276999"/>
              </a:xfrm>
              <a:prstGeom prst="rect">
                <a:avLst/>
              </a:prstGeom>
              <a:blipFill>
                <a:blip r:embed="rId7"/>
                <a:stretch>
                  <a:fillRect l="-5442" r="-5442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מחבר ישר 22">
            <a:extLst>
              <a:ext uri="{FF2B5EF4-FFF2-40B4-BE49-F238E27FC236}">
                <a16:creationId xmlns:a16="http://schemas.microsoft.com/office/drawing/2014/main" id="{45A37EFE-F9E8-45BB-8B15-C085F73E8ABD}"/>
              </a:ext>
            </a:extLst>
          </p:cNvPr>
          <p:cNvCxnSpPr>
            <a:cxnSpLocks/>
          </p:cNvCxnSpPr>
          <p:nvPr/>
        </p:nvCxnSpPr>
        <p:spPr>
          <a:xfrm flipV="1">
            <a:off x="3466211" y="1806781"/>
            <a:ext cx="4010613" cy="301091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19DDE9-9AF8-4AA3-98C2-DA485327F165}"/>
                  </a:ext>
                </a:extLst>
              </p:cNvPr>
              <p:cNvSpPr txBox="1"/>
              <p:nvPr/>
            </p:nvSpPr>
            <p:spPr>
              <a:xfrm>
                <a:off x="7516113" y="1607585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19DDE9-9AF8-4AA3-98C2-DA485327F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113" y="1607585"/>
                <a:ext cx="444175" cy="276999"/>
              </a:xfrm>
              <a:prstGeom prst="rect">
                <a:avLst/>
              </a:prstGeom>
              <a:blipFill>
                <a:blip r:embed="rId8"/>
                <a:stretch>
                  <a:fillRect t="-4444" b="-1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D207F1-A630-492D-B30C-99AF17A4B025}"/>
                  </a:ext>
                </a:extLst>
              </p:cNvPr>
              <p:cNvSpPr txBox="1"/>
              <p:nvPr/>
            </p:nvSpPr>
            <p:spPr>
              <a:xfrm>
                <a:off x="2598496" y="3429000"/>
                <a:ext cx="654858" cy="31079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smtClean="0">
                          <a:latin typeface="Cambria Math" panose="02040503050406030204" pitchFamily="18" charset="0"/>
                        </a:rPr>
                        <m:t>צ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רכן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D207F1-A630-492D-B30C-99AF17A4B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496" y="3429000"/>
                <a:ext cx="654858" cy="310791"/>
              </a:xfrm>
              <a:prstGeom prst="rect">
                <a:avLst/>
              </a:prstGeom>
              <a:blipFill>
                <a:blip r:embed="rId9"/>
                <a:stretch>
                  <a:fillRect l="-17593" t="-14000" r="-7407" b="-48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F68335-1422-4CC9-9B8A-19A0C78DC5DF}"/>
                  </a:ext>
                </a:extLst>
              </p:cNvPr>
              <p:cNvSpPr txBox="1"/>
              <p:nvPr/>
            </p:nvSpPr>
            <p:spPr>
              <a:xfrm>
                <a:off x="2615743" y="4325111"/>
                <a:ext cx="606768" cy="31079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smtClean="0">
                          <a:latin typeface="Cambria Math" panose="02040503050406030204" pitchFamily="18" charset="0"/>
                        </a:rPr>
                        <m:t>י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צרן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F68335-1422-4CC9-9B8A-19A0C78DC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743" y="4325111"/>
                <a:ext cx="606768" cy="310791"/>
              </a:xfrm>
              <a:prstGeom prst="rect">
                <a:avLst/>
              </a:prstGeom>
              <a:blipFill>
                <a:blip r:embed="rId10"/>
                <a:stretch>
                  <a:fillRect l="-19000" t="-11765" r="-8000" b="-470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7CC75830-7E1D-45E2-B024-16755A09A78B}"/>
              </a:ext>
            </a:extLst>
          </p:cNvPr>
          <p:cNvSpPr/>
          <p:nvPr/>
        </p:nvSpPr>
        <p:spPr>
          <a:xfrm>
            <a:off x="4957616" y="3492984"/>
            <a:ext cx="162049" cy="18659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A78363-1C6C-4D0C-B000-E66D1793B399}"/>
              </a:ext>
            </a:extLst>
          </p:cNvPr>
          <p:cNvSpPr/>
          <p:nvPr/>
        </p:nvSpPr>
        <p:spPr>
          <a:xfrm>
            <a:off x="4965207" y="4379559"/>
            <a:ext cx="162049" cy="18659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A9365B-6B50-45C2-BC8E-2CBEACDBC717}"/>
              </a:ext>
            </a:extLst>
          </p:cNvPr>
          <p:cNvCxnSpPr>
            <a:cxnSpLocks/>
          </p:cNvCxnSpPr>
          <p:nvPr/>
        </p:nvCxnSpPr>
        <p:spPr>
          <a:xfrm flipH="1">
            <a:off x="5041505" y="3600309"/>
            <a:ext cx="1" cy="202487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D14C25-2A9F-40E5-8B9E-6909409BDFEB}"/>
              </a:ext>
            </a:extLst>
          </p:cNvPr>
          <p:cNvCxnSpPr>
            <a:cxnSpLocks/>
          </p:cNvCxnSpPr>
          <p:nvPr/>
        </p:nvCxnSpPr>
        <p:spPr>
          <a:xfrm flipH="1" flipV="1">
            <a:off x="3492654" y="3586282"/>
            <a:ext cx="1472554" cy="1402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4A1341-91F9-41C1-A28F-45E0F6B11EEB}"/>
              </a:ext>
            </a:extLst>
          </p:cNvPr>
          <p:cNvCxnSpPr>
            <a:cxnSpLocks/>
          </p:cNvCxnSpPr>
          <p:nvPr/>
        </p:nvCxnSpPr>
        <p:spPr>
          <a:xfrm flipH="1" flipV="1">
            <a:off x="3492654" y="4458830"/>
            <a:ext cx="1472554" cy="1402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eft Brace 3">
            <a:extLst>
              <a:ext uri="{FF2B5EF4-FFF2-40B4-BE49-F238E27FC236}">
                <a16:creationId xmlns:a16="http://schemas.microsoft.com/office/drawing/2014/main" id="{BE80AC9C-CACE-427B-971E-61B97D9B9ECA}"/>
              </a:ext>
            </a:extLst>
          </p:cNvPr>
          <p:cNvSpPr/>
          <p:nvPr/>
        </p:nvSpPr>
        <p:spPr>
          <a:xfrm>
            <a:off x="1810232" y="3492984"/>
            <a:ext cx="518163" cy="114291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BD9AB-122C-4E45-8001-AAF663D35440}"/>
                  </a:ext>
                </a:extLst>
              </p:cNvPr>
              <p:cNvSpPr txBox="1"/>
              <p:nvPr/>
            </p:nvSpPr>
            <p:spPr>
              <a:xfrm>
                <a:off x="1322958" y="3924206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BD9AB-122C-4E45-8001-AAF663D35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958" y="3924206"/>
                <a:ext cx="320601" cy="276999"/>
              </a:xfrm>
              <a:prstGeom prst="rect">
                <a:avLst/>
              </a:prstGeom>
              <a:blipFill>
                <a:blip r:embed="rId11"/>
                <a:stretch>
                  <a:fillRect l="-15094" r="-15094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BDDA56-BF7A-487C-9B86-C747006CB792}"/>
                  </a:ext>
                </a:extLst>
              </p:cNvPr>
              <p:cNvSpPr txBox="1"/>
              <p:nvPr/>
            </p:nvSpPr>
            <p:spPr>
              <a:xfrm>
                <a:off x="2919127" y="549255"/>
                <a:ext cx="21764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𝑇𝐼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BDDA56-BF7A-487C-9B86-C747006CB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127" y="549255"/>
                <a:ext cx="2176493" cy="276999"/>
              </a:xfrm>
              <a:prstGeom prst="rect">
                <a:avLst/>
              </a:prstGeom>
              <a:blipFill>
                <a:blip r:embed="rId12"/>
                <a:stretch>
                  <a:fillRect l="-1961" r="-1961" b="-3043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8911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מחבר ישר 22">
            <a:extLst>
              <a:ext uri="{FF2B5EF4-FFF2-40B4-BE49-F238E27FC236}">
                <a16:creationId xmlns:a16="http://schemas.microsoft.com/office/drawing/2014/main" id="{60F819DF-3E5C-4CF6-B177-E27634C5FB69}"/>
              </a:ext>
            </a:extLst>
          </p:cNvPr>
          <p:cNvCxnSpPr>
            <a:cxnSpLocks/>
          </p:cNvCxnSpPr>
          <p:nvPr/>
        </p:nvCxnSpPr>
        <p:spPr>
          <a:xfrm>
            <a:off x="3535547" y="2433823"/>
            <a:ext cx="4209196" cy="323177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A12F4A5-B394-4424-B5E0-283D9F3B7261}"/>
              </a:ext>
            </a:extLst>
          </p:cNvPr>
          <p:cNvGrpSpPr/>
          <p:nvPr/>
        </p:nvGrpSpPr>
        <p:grpSpPr>
          <a:xfrm>
            <a:off x="3324850" y="1339697"/>
            <a:ext cx="5222738" cy="4433624"/>
            <a:chOff x="795676" y="3996468"/>
            <a:chExt cx="2876890" cy="2542489"/>
          </a:xfrm>
        </p:grpSpPr>
        <p:grpSp>
          <p:nvGrpSpPr>
            <p:cNvPr id="7" name="קבוצה 21">
              <a:extLst>
                <a:ext uri="{FF2B5EF4-FFF2-40B4-BE49-F238E27FC236}">
                  <a16:creationId xmlns:a16="http://schemas.microsoft.com/office/drawing/2014/main" id="{84B33112-0573-4277-A16C-F9516BB178E3}"/>
                </a:ext>
              </a:extLst>
            </p:cNvPr>
            <p:cNvGrpSpPr/>
            <p:nvPr/>
          </p:nvGrpSpPr>
          <p:grpSpPr>
            <a:xfrm>
              <a:off x="873543" y="4269845"/>
              <a:ext cx="2644737" cy="2207339"/>
              <a:chOff x="382041" y="127003"/>
              <a:chExt cx="3942018" cy="3279483"/>
            </a:xfrm>
          </p:grpSpPr>
          <p:cxnSp>
            <p:nvCxnSpPr>
              <p:cNvPr id="12" name="מחבר חץ ישר 23">
                <a:extLst>
                  <a:ext uri="{FF2B5EF4-FFF2-40B4-BE49-F238E27FC236}">
                    <a16:creationId xmlns:a16="http://schemas.microsoft.com/office/drawing/2014/main" id="{7151C654-6966-47A4-9841-621DDD4A16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2041" y="127003"/>
                <a:ext cx="1" cy="32794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מחבר חץ ישר 25">
                <a:extLst>
                  <a:ext uri="{FF2B5EF4-FFF2-40B4-BE49-F238E27FC236}">
                    <a16:creationId xmlns:a16="http://schemas.microsoft.com/office/drawing/2014/main" id="{1C2421E6-5BDD-4188-807F-D96AA93B5B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2041" y="3406485"/>
                <a:ext cx="394201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מחבר ישר 22">
              <a:extLst>
                <a:ext uri="{FF2B5EF4-FFF2-40B4-BE49-F238E27FC236}">
                  <a16:creationId xmlns:a16="http://schemas.microsoft.com/office/drawing/2014/main" id="{4A172A15-CDEB-470D-BE13-DC855DD0C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2075" y="4099055"/>
              <a:ext cx="0" cy="238816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/>
                <p:nvPr/>
              </p:nvSpPr>
              <p:spPr>
                <a:xfrm>
                  <a:off x="3554068" y="6380110"/>
                  <a:ext cx="118498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068" y="6380110"/>
                  <a:ext cx="118498" cy="158847"/>
                </a:xfrm>
                <a:prstGeom prst="rect">
                  <a:avLst/>
                </a:prstGeom>
                <a:blipFill>
                  <a:blip r:embed="rId2"/>
                  <a:stretch>
                    <a:fillRect l="-37143" r="-34286" b="-3111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/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blipFill>
                  <a:blip r:embed="rId3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787A114B-EC96-45EC-A418-044AC11B9CEF}"/>
              </a:ext>
            </a:extLst>
          </p:cNvPr>
          <p:cNvSpPr/>
          <p:nvPr/>
        </p:nvSpPr>
        <p:spPr>
          <a:xfrm>
            <a:off x="5528780" y="3927098"/>
            <a:ext cx="222729" cy="23447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6BB74A-C59C-4EA8-9266-51881083AC30}"/>
                  </a:ext>
                </a:extLst>
              </p:cNvPr>
              <p:cNvSpPr txBox="1"/>
              <p:nvPr/>
            </p:nvSpPr>
            <p:spPr>
              <a:xfrm>
                <a:off x="7682557" y="5372726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6BB74A-C59C-4EA8-9266-51881083A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557" y="5372726"/>
                <a:ext cx="444175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7D5A198-33E3-4905-B3AF-624F81E2103B}"/>
              </a:ext>
            </a:extLst>
          </p:cNvPr>
          <p:cNvSpPr txBox="1"/>
          <p:nvPr/>
        </p:nvSpPr>
        <p:spPr>
          <a:xfrm>
            <a:off x="8970512" y="255064"/>
            <a:ext cx="2829685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400" b="1" dirty="0"/>
              <a:t>שוק החולצות:</a:t>
            </a:r>
          </a:p>
          <a:p>
            <a:pPr algn="r" rtl="1"/>
            <a:endParaRPr lang="he-IL" sz="2400" b="1" dirty="0"/>
          </a:p>
          <a:p>
            <a:pPr algn="r" rtl="1"/>
            <a:r>
              <a:rPr lang="he-IL" sz="2400" dirty="0"/>
              <a:t>ג. מס קניה בגובה 20.</a:t>
            </a:r>
            <a:endParaRPr lang="he-IL" sz="2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3C6917-95F1-49A6-97E1-FBC0EF3C1291}"/>
              </a:ext>
            </a:extLst>
          </p:cNvPr>
          <p:cNvCxnSpPr>
            <a:cxnSpLocks/>
          </p:cNvCxnSpPr>
          <p:nvPr/>
        </p:nvCxnSpPr>
        <p:spPr>
          <a:xfrm>
            <a:off x="5594220" y="4074708"/>
            <a:ext cx="29664" cy="157501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67EC5C-8ADE-4061-84AC-9C340A688644}"/>
              </a:ext>
            </a:extLst>
          </p:cNvPr>
          <p:cNvCxnSpPr>
            <a:cxnSpLocks/>
          </p:cNvCxnSpPr>
          <p:nvPr/>
        </p:nvCxnSpPr>
        <p:spPr>
          <a:xfrm flipH="1">
            <a:off x="3387234" y="4064098"/>
            <a:ext cx="221643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7811290-6CE0-460E-A778-E650AC26634A}"/>
                  </a:ext>
                </a:extLst>
              </p:cNvPr>
              <p:cNvSpPr txBox="1"/>
              <p:nvPr/>
            </p:nvSpPr>
            <p:spPr>
              <a:xfrm>
                <a:off x="5346518" y="5683106"/>
                <a:ext cx="10406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7811290-6CE0-460E-A778-E650AC266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518" y="5683106"/>
                <a:ext cx="1040670" cy="276999"/>
              </a:xfrm>
              <a:prstGeom prst="rect">
                <a:avLst/>
              </a:prstGeom>
              <a:blipFill>
                <a:blip r:embed="rId5"/>
                <a:stretch>
                  <a:fillRect l="-6433" r="-4678" b="-3043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מחבר ישר 22">
            <a:extLst>
              <a:ext uri="{FF2B5EF4-FFF2-40B4-BE49-F238E27FC236}">
                <a16:creationId xmlns:a16="http://schemas.microsoft.com/office/drawing/2014/main" id="{45A37EFE-F9E8-45BB-8B15-C085F73E8ABD}"/>
              </a:ext>
            </a:extLst>
          </p:cNvPr>
          <p:cNvCxnSpPr>
            <a:cxnSpLocks/>
          </p:cNvCxnSpPr>
          <p:nvPr/>
        </p:nvCxnSpPr>
        <p:spPr>
          <a:xfrm>
            <a:off x="3466211" y="3271180"/>
            <a:ext cx="3101907" cy="2363641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19DDE9-9AF8-4AA3-98C2-DA485327F165}"/>
                  </a:ext>
                </a:extLst>
              </p:cNvPr>
              <p:cNvSpPr txBox="1"/>
              <p:nvPr/>
            </p:nvSpPr>
            <p:spPr>
              <a:xfrm>
                <a:off x="5452829" y="1290942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19DDE9-9AF8-4AA3-98C2-DA485327F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829" y="1290942"/>
                <a:ext cx="444175" cy="276999"/>
              </a:xfrm>
              <a:prstGeom prst="rect">
                <a:avLst/>
              </a:prstGeom>
              <a:blipFill>
                <a:blip r:embed="rId6"/>
                <a:stretch>
                  <a:fillRect t="-4444" b="-1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BDDA56-BF7A-487C-9B86-C747006CB792}"/>
                  </a:ext>
                </a:extLst>
              </p:cNvPr>
              <p:cNvSpPr txBox="1"/>
              <p:nvPr/>
            </p:nvSpPr>
            <p:spPr>
              <a:xfrm>
                <a:off x="2919127" y="549255"/>
                <a:ext cx="32305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𝑇𝐼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BDDA56-BF7A-487C-9B86-C747006CB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127" y="549255"/>
                <a:ext cx="3230500" cy="276999"/>
              </a:xfrm>
              <a:prstGeom prst="rect">
                <a:avLst/>
              </a:prstGeom>
              <a:blipFill>
                <a:blip r:embed="rId7"/>
                <a:stretch>
                  <a:fillRect l="-1132" r="-1132" b="-3043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9112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544B83-1464-4124-82C5-8B9DD0EC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047" y="2076804"/>
            <a:ext cx="4822054" cy="1847126"/>
          </a:xfrm>
        </p:spPr>
        <p:txBody>
          <a:bodyPr>
            <a:normAutofit/>
          </a:bodyPr>
          <a:lstStyle/>
          <a:p>
            <a:pPr algn="ctr" rtl="1"/>
            <a:r>
              <a:rPr lang="he-IL" sz="1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שאלה</a:t>
            </a:r>
            <a:r>
              <a:rPr lang="he-IL" sz="1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cs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9747577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מחבר ישר 22">
            <a:extLst>
              <a:ext uri="{FF2B5EF4-FFF2-40B4-BE49-F238E27FC236}">
                <a16:creationId xmlns:a16="http://schemas.microsoft.com/office/drawing/2014/main" id="{60F819DF-3E5C-4CF6-B177-E27634C5FB69}"/>
              </a:ext>
            </a:extLst>
          </p:cNvPr>
          <p:cNvCxnSpPr>
            <a:cxnSpLocks/>
          </p:cNvCxnSpPr>
          <p:nvPr/>
        </p:nvCxnSpPr>
        <p:spPr>
          <a:xfrm>
            <a:off x="5661765" y="3075048"/>
            <a:ext cx="3934997" cy="294653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8A8B-F5E9-40C6-B77C-F5C99A277759}"/>
                  </a:ext>
                </a:extLst>
              </p:cNvPr>
              <p:cNvSpPr txBox="1"/>
              <p:nvPr/>
            </p:nvSpPr>
            <p:spPr>
              <a:xfrm>
                <a:off x="541537" y="683580"/>
                <a:ext cx="3003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8A8B-F5E9-40C6-B77C-F5C99A277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683580"/>
                <a:ext cx="3003515" cy="369332"/>
              </a:xfrm>
              <a:prstGeom prst="rect">
                <a:avLst/>
              </a:prstGeom>
              <a:blipFill>
                <a:blip r:embed="rId2"/>
                <a:stretch>
                  <a:fillRect l="-2637" r="-2231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A2CEF-9D96-49CE-A5D1-1241CF54E9A0}"/>
                  </a:ext>
                </a:extLst>
              </p:cNvPr>
              <p:cNvSpPr txBox="1"/>
              <p:nvPr/>
            </p:nvSpPr>
            <p:spPr>
              <a:xfrm>
                <a:off x="541537" y="1652725"/>
                <a:ext cx="1926938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A2CEF-9D96-49CE-A5D1-1241CF54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1652725"/>
                <a:ext cx="1926938" cy="370551"/>
              </a:xfrm>
              <a:prstGeom prst="rect">
                <a:avLst/>
              </a:prstGeom>
              <a:blipFill>
                <a:blip r:embed="rId3"/>
                <a:stretch>
                  <a:fillRect l="-4430" r="-3797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BA12F4A5-B394-4424-B5E0-283D9F3B7261}"/>
              </a:ext>
            </a:extLst>
          </p:cNvPr>
          <p:cNvGrpSpPr/>
          <p:nvPr/>
        </p:nvGrpSpPr>
        <p:grpSpPr>
          <a:xfrm>
            <a:off x="5493770" y="2023276"/>
            <a:ext cx="5293283" cy="4082484"/>
            <a:chOff x="795676" y="3996468"/>
            <a:chExt cx="2915749" cy="2341126"/>
          </a:xfrm>
        </p:grpSpPr>
        <p:grpSp>
          <p:nvGrpSpPr>
            <p:cNvPr id="7" name="קבוצה 21">
              <a:extLst>
                <a:ext uri="{FF2B5EF4-FFF2-40B4-BE49-F238E27FC236}">
                  <a16:creationId xmlns:a16="http://schemas.microsoft.com/office/drawing/2014/main" id="{84B33112-0573-4277-A16C-F9516BB178E3}"/>
                </a:ext>
              </a:extLst>
            </p:cNvPr>
            <p:cNvGrpSpPr/>
            <p:nvPr/>
          </p:nvGrpSpPr>
          <p:grpSpPr>
            <a:xfrm>
              <a:off x="873543" y="4269844"/>
              <a:ext cx="2663908" cy="2025889"/>
              <a:chOff x="382040" y="127002"/>
              <a:chExt cx="3970592" cy="3009900"/>
            </a:xfrm>
          </p:grpSpPr>
          <p:cxnSp>
            <p:nvCxnSpPr>
              <p:cNvPr id="12" name="מחבר חץ ישר 23">
                <a:extLst>
                  <a:ext uri="{FF2B5EF4-FFF2-40B4-BE49-F238E27FC236}">
                    <a16:creationId xmlns:a16="http://schemas.microsoft.com/office/drawing/2014/main" id="{7151C654-6966-47A4-9841-621DDD4A16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2040" y="127002"/>
                <a:ext cx="2" cy="30099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מחבר חץ ישר 25">
                <a:extLst>
                  <a:ext uri="{FF2B5EF4-FFF2-40B4-BE49-F238E27FC236}">
                    <a16:creationId xmlns:a16="http://schemas.microsoft.com/office/drawing/2014/main" id="{1C2421E6-5BDD-4188-807F-D96AA93B5B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614" y="3136901"/>
                <a:ext cx="394201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מחבר ישר 22">
              <a:extLst>
                <a:ext uri="{FF2B5EF4-FFF2-40B4-BE49-F238E27FC236}">
                  <a16:creationId xmlns:a16="http://schemas.microsoft.com/office/drawing/2014/main" id="{4A172A15-CDEB-470D-BE13-DC855DD0C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719" y="4804697"/>
              <a:ext cx="2296911" cy="149744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/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blipFill>
                  <a:blip r:embed="rId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/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blipFill>
                  <a:blip r:embed="rId5"/>
                  <a:stretch>
                    <a:fillRect l="-36111" r="-30556" b="-2826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/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77640E-DCE1-4DFF-BC84-0A079087DA50}"/>
              </a:ext>
            </a:extLst>
          </p:cNvPr>
          <p:cNvCxnSpPr>
            <a:cxnSpLocks/>
          </p:cNvCxnSpPr>
          <p:nvPr/>
        </p:nvCxnSpPr>
        <p:spPr>
          <a:xfrm>
            <a:off x="7839510" y="4709443"/>
            <a:ext cx="9452" cy="127676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C7ED73-E665-4ED4-A219-B382780CDEEF}"/>
              </a:ext>
            </a:extLst>
          </p:cNvPr>
          <p:cNvCxnSpPr>
            <a:cxnSpLocks/>
          </p:cNvCxnSpPr>
          <p:nvPr/>
        </p:nvCxnSpPr>
        <p:spPr>
          <a:xfrm flipH="1">
            <a:off x="5632524" y="4698833"/>
            <a:ext cx="221643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87A114B-EC96-45EC-A418-044AC11B9CEF}"/>
              </a:ext>
            </a:extLst>
          </p:cNvPr>
          <p:cNvSpPr/>
          <p:nvPr/>
        </p:nvSpPr>
        <p:spPr>
          <a:xfrm>
            <a:off x="7737598" y="4592205"/>
            <a:ext cx="222729" cy="23447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A421B3-3D42-4C92-B828-5B812BABEE00}"/>
                  </a:ext>
                </a:extLst>
              </p:cNvPr>
              <p:cNvSpPr txBox="1"/>
              <p:nvPr/>
            </p:nvSpPr>
            <p:spPr>
              <a:xfrm>
                <a:off x="9472406" y="5709212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A421B3-3D42-4C92-B828-5B812BABE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406" y="5709212"/>
                <a:ext cx="444175" cy="276999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4B4340-9B7E-47DD-BEC9-972733BD9D42}"/>
                  </a:ext>
                </a:extLst>
              </p:cNvPr>
              <p:cNvSpPr txBox="1"/>
              <p:nvPr/>
            </p:nvSpPr>
            <p:spPr>
              <a:xfrm>
                <a:off x="4944439" y="2936548"/>
                <a:ext cx="625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4B4340-9B7E-47DD-BEC9-972733BD9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9" y="2936548"/>
                <a:ext cx="625171" cy="276999"/>
              </a:xfrm>
              <a:prstGeom prst="rect">
                <a:avLst/>
              </a:prstGeom>
              <a:blipFill>
                <a:blip r:embed="rId8"/>
                <a:stretch>
                  <a:fillRect l="-6796" r="-8738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6937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מחבר ישר 22">
            <a:extLst>
              <a:ext uri="{FF2B5EF4-FFF2-40B4-BE49-F238E27FC236}">
                <a16:creationId xmlns:a16="http://schemas.microsoft.com/office/drawing/2014/main" id="{60F819DF-3E5C-4CF6-B177-E27634C5FB69}"/>
              </a:ext>
            </a:extLst>
          </p:cNvPr>
          <p:cNvCxnSpPr>
            <a:cxnSpLocks/>
          </p:cNvCxnSpPr>
          <p:nvPr/>
        </p:nvCxnSpPr>
        <p:spPr>
          <a:xfrm>
            <a:off x="5661765" y="3075048"/>
            <a:ext cx="3934997" cy="294653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8A8B-F5E9-40C6-B77C-F5C99A277759}"/>
                  </a:ext>
                </a:extLst>
              </p:cNvPr>
              <p:cNvSpPr txBox="1"/>
              <p:nvPr/>
            </p:nvSpPr>
            <p:spPr>
              <a:xfrm>
                <a:off x="541537" y="683580"/>
                <a:ext cx="3003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8A8B-F5E9-40C6-B77C-F5C99A277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683580"/>
                <a:ext cx="3003515" cy="369332"/>
              </a:xfrm>
              <a:prstGeom prst="rect">
                <a:avLst/>
              </a:prstGeom>
              <a:blipFill>
                <a:blip r:embed="rId2"/>
                <a:stretch>
                  <a:fillRect l="-2637" r="-2231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A2CEF-9D96-49CE-A5D1-1241CF54E9A0}"/>
                  </a:ext>
                </a:extLst>
              </p:cNvPr>
              <p:cNvSpPr txBox="1"/>
              <p:nvPr/>
            </p:nvSpPr>
            <p:spPr>
              <a:xfrm>
                <a:off x="541537" y="1652725"/>
                <a:ext cx="1926938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A2CEF-9D96-49CE-A5D1-1241CF54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1652725"/>
                <a:ext cx="1926938" cy="370551"/>
              </a:xfrm>
              <a:prstGeom prst="rect">
                <a:avLst/>
              </a:prstGeom>
              <a:blipFill>
                <a:blip r:embed="rId3"/>
                <a:stretch>
                  <a:fillRect l="-4430" r="-3797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BA12F4A5-B394-4424-B5E0-283D9F3B7261}"/>
              </a:ext>
            </a:extLst>
          </p:cNvPr>
          <p:cNvGrpSpPr/>
          <p:nvPr/>
        </p:nvGrpSpPr>
        <p:grpSpPr>
          <a:xfrm>
            <a:off x="5493770" y="2023276"/>
            <a:ext cx="5293283" cy="4082484"/>
            <a:chOff x="795676" y="3996468"/>
            <a:chExt cx="2915749" cy="2341126"/>
          </a:xfrm>
        </p:grpSpPr>
        <p:grpSp>
          <p:nvGrpSpPr>
            <p:cNvPr id="7" name="קבוצה 21">
              <a:extLst>
                <a:ext uri="{FF2B5EF4-FFF2-40B4-BE49-F238E27FC236}">
                  <a16:creationId xmlns:a16="http://schemas.microsoft.com/office/drawing/2014/main" id="{84B33112-0573-4277-A16C-F9516BB178E3}"/>
                </a:ext>
              </a:extLst>
            </p:cNvPr>
            <p:cNvGrpSpPr/>
            <p:nvPr/>
          </p:nvGrpSpPr>
          <p:grpSpPr>
            <a:xfrm>
              <a:off x="873543" y="4269844"/>
              <a:ext cx="2663908" cy="2025889"/>
              <a:chOff x="382040" y="127002"/>
              <a:chExt cx="3970592" cy="3009900"/>
            </a:xfrm>
          </p:grpSpPr>
          <p:cxnSp>
            <p:nvCxnSpPr>
              <p:cNvPr id="12" name="מחבר חץ ישר 23">
                <a:extLst>
                  <a:ext uri="{FF2B5EF4-FFF2-40B4-BE49-F238E27FC236}">
                    <a16:creationId xmlns:a16="http://schemas.microsoft.com/office/drawing/2014/main" id="{7151C654-6966-47A4-9841-621DDD4A16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2040" y="127002"/>
                <a:ext cx="2" cy="30099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מחבר חץ ישר 25">
                <a:extLst>
                  <a:ext uri="{FF2B5EF4-FFF2-40B4-BE49-F238E27FC236}">
                    <a16:creationId xmlns:a16="http://schemas.microsoft.com/office/drawing/2014/main" id="{1C2421E6-5BDD-4188-807F-D96AA93B5B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614" y="3136901"/>
                <a:ext cx="394201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מחבר ישר 22">
              <a:extLst>
                <a:ext uri="{FF2B5EF4-FFF2-40B4-BE49-F238E27FC236}">
                  <a16:creationId xmlns:a16="http://schemas.microsoft.com/office/drawing/2014/main" id="{4A172A15-CDEB-470D-BE13-DC855DD0C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719" y="4804697"/>
              <a:ext cx="2296911" cy="149744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/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blipFill>
                  <a:blip r:embed="rId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/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blipFill>
                  <a:blip r:embed="rId5"/>
                  <a:stretch>
                    <a:fillRect l="-36111" r="-30556" b="-2826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/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77640E-DCE1-4DFF-BC84-0A079087DA50}"/>
              </a:ext>
            </a:extLst>
          </p:cNvPr>
          <p:cNvCxnSpPr>
            <a:cxnSpLocks/>
          </p:cNvCxnSpPr>
          <p:nvPr/>
        </p:nvCxnSpPr>
        <p:spPr>
          <a:xfrm>
            <a:off x="7839510" y="4709443"/>
            <a:ext cx="9452" cy="127676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C7ED73-E665-4ED4-A219-B382780CDEEF}"/>
              </a:ext>
            </a:extLst>
          </p:cNvPr>
          <p:cNvCxnSpPr>
            <a:cxnSpLocks/>
          </p:cNvCxnSpPr>
          <p:nvPr/>
        </p:nvCxnSpPr>
        <p:spPr>
          <a:xfrm flipH="1">
            <a:off x="5632524" y="4698833"/>
            <a:ext cx="221643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87A114B-EC96-45EC-A418-044AC11B9CEF}"/>
              </a:ext>
            </a:extLst>
          </p:cNvPr>
          <p:cNvSpPr/>
          <p:nvPr/>
        </p:nvSpPr>
        <p:spPr>
          <a:xfrm>
            <a:off x="7737598" y="4592205"/>
            <a:ext cx="222729" cy="23447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A421B3-3D42-4C92-B828-5B812BABEE00}"/>
                  </a:ext>
                </a:extLst>
              </p:cNvPr>
              <p:cNvSpPr txBox="1"/>
              <p:nvPr/>
            </p:nvSpPr>
            <p:spPr>
              <a:xfrm>
                <a:off x="9472406" y="5709212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A421B3-3D42-4C92-B828-5B812BABE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406" y="5709212"/>
                <a:ext cx="444175" cy="276999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4B4340-9B7E-47DD-BEC9-972733BD9D42}"/>
                  </a:ext>
                </a:extLst>
              </p:cNvPr>
              <p:cNvSpPr txBox="1"/>
              <p:nvPr/>
            </p:nvSpPr>
            <p:spPr>
              <a:xfrm>
                <a:off x="4944439" y="2936548"/>
                <a:ext cx="625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4B4340-9B7E-47DD-BEC9-972733BD9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9" y="2936548"/>
                <a:ext cx="625171" cy="276999"/>
              </a:xfrm>
              <a:prstGeom prst="rect">
                <a:avLst/>
              </a:prstGeom>
              <a:blipFill>
                <a:blip r:embed="rId8"/>
                <a:stretch>
                  <a:fillRect l="-6796" r="-8738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00AAD8D-D6CE-405C-AD2F-3BC665A05973}"/>
                  </a:ext>
                </a:extLst>
              </p:cNvPr>
              <p:cNvSpPr txBox="1"/>
              <p:nvPr/>
            </p:nvSpPr>
            <p:spPr>
              <a:xfrm>
                <a:off x="541537" y="2820607"/>
                <a:ext cx="27523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00AAD8D-D6CE-405C-AD2F-3BC665A05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2820607"/>
                <a:ext cx="2752357" cy="369332"/>
              </a:xfrm>
              <a:prstGeom prst="rect">
                <a:avLst/>
              </a:prstGeom>
              <a:blipFill>
                <a:blip r:embed="rId9"/>
                <a:stretch>
                  <a:fillRect l="-1996" r="-2661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754EB7-A317-4148-85D5-6D54F9AEDA8C}"/>
                  </a:ext>
                </a:extLst>
              </p:cNvPr>
              <p:cNvSpPr txBox="1"/>
              <p:nvPr/>
            </p:nvSpPr>
            <p:spPr>
              <a:xfrm>
                <a:off x="510823" y="3790971"/>
                <a:ext cx="18380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754EB7-A317-4148-85D5-6D54F9AED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23" y="3790971"/>
                <a:ext cx="1838067" cy="369332"/>
              </a:xfrm>
              <a:prstGeom prst="rect">
                <a:avLst/>
              </a:prstGeom>
              <a:blipFill>
                <a:blip r:embed="rId10"/>
                <a:stretch>
                  <a:fillRect l="-3322" r="-3322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B11CADB-424F-4872-A862-CCBE846799A6}"/>
                  </a:ext>
                </a:extLst>
              </p:cNvPr>
              <p:cNvSpPr txBox="1"/>
              <p:nvPr/>
            </p:nvSpPr>
            <p:spPr>
              <a:xfrm>
                <a:off x="510823" y="4713164"/>
                <a:ext cx="1212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250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B11CADB-424F-4872-A862-CCBE84679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23" y="4713164"/>
                <a:ext cx="1212320" cy="369332"/>
              </a:xfrm>
              <a:prstGeom prst="rect">
                <a:avLst/>
              </a:prstGeom>
              <a:blipFill>
                <a:blip r:embed="rId11"/>
                <a:stretch>
                  <a:fillRect l="-7035" r="-5528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24B06AF-FA08-4C30-B09A-9237799BB90F}"/>
                  </a:ext>
                </a:extLst>
              </p:cNvPr>
              <p:cNvSpPr txBox="1"/>
              <p:nvPr/>
            </p:nvSpPr>
            <p:spPr>
              <a:xfrm>
                <a:off x="510823" y="5597928"/>
                <a:ext cx="1193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500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24B06AF-FA08-4C30-B09A-9237799BB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23" y="5597928"/>
                <a:ext cx="1193147" cy="369332"/>
              </a:xfrm>
              <a:prstGeom prst="rect">
                <a:avLst/>
              </a:prstGeom>
              <a:blipFill>
                <a:blip r:embed="rId12"/>
                <a:stretch>
                  <a:fillRect l="-5102" r="-5612" b="-1147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656241-B40D-4AC6-AA1D-56D52DC19726}"/>
                  </a:ext>
                </a:extLst>
              </p:cNvPr>
              <p:cNvSpPr txBox="1"/>
              <p:nvPr/>
            </p:nvSpPr>
            <p:spPr>
              <a:xfrm>
                <a:off x="4718657" y="4570943"/>
                <a:ext cx="898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656241-B40D-4AC6-AA1D-56D52DC19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657" y="4570943"/>
                <a:ext cx="898515" cy="276999"/>
              </a:xfrm>
              <a:prstGeom prst="rect">
                <a:avLst/>
              </a:prstGeom>
              <a:blipFill>
                <a:blip r:embed="rId13"/>
                <a:stretch>
                  <a:fillRect l="-4762" r="-6122" b="-1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FC3724-5E9B-4606-A408-C34C47379DB2}"/>
                  </a:ext>
                </a:extLst>
              </p:cNvPr>
              <p:cNvSpPr txBox="1"/>
              <p:nvPr/>
            </p:nvSpPr>
            <p:spPr>
              <a:xfrm>
                <a:off x="7383295" y="6032190"/>
                <a:ext cx="9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250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FC3724-5E9B-4606-A408-C34C4737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295" y="6032190"/>
                <a:ext cx="912429" cy="276999"/>
              </a:xfrm>
              <a:prstGeom prst="rect">
                <a:avLst/>
              </a:prstGeom>
              <a:blipFill>
                <a:blip r:embed="rId14"/>
                <a:stretch>
                  <a:fillRect l="-7333" r="-5333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07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1F3BEF-B8AD-4A3F-9B4A-63B9A7DD25FC}"/>
                  </a:ext>
                </a:extLst>
              </p:cNvPr>
              <p:cNvSpPr txBox="1"/>
              <p:nvPr/>
            </p:nvSpPr>
            <p:spPr>
              <a:xfrm>
                <a:off x="577048" y="488271"/>
                <a:ext cx="1738874" cy="396840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he-I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1F3BEF-B8AD-4A3F-9B4A-63B9A7DD2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8" y="488271"/>
                <a:ext cx="1738874" cy="3968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675236-5E3F-49F7-B877-AE8B540E73CA}"/>
                  </a:ext>
                </a:extLst>
              </p:cNvPr>
              <p:cNvSpPr txBox="1"/>
              <p:nvPr/>
            </p:nvSpPr>
            <p:spPr>
              <a:xfrm>
                <a:off x="577048" y="1262108"/>
                <a:ext cx="8885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675236-5E3F-49F7-B877-AE8B540E7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8" y="1262108"/>
                <a:ext cx="888577" cy="369332"/>
              </a:xfrm>
              <a:prstGeom prst="rect">
                <a:avLst/>
              </a:prstGeom>
              <a:blipFill>
                <a:blip r:embed="rId3"/>
                <a:stretch>
                  <a:fillRect l="-6897" r="-6897" b="-98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64E58E-089C-4DEC-ACB0-F7127EF77B8C}"/>
                  </a:ext>
                </a:extLst>
              </p:cNvPr>
              <p:cNvSpPr txBox="1"/>
              <p:nvPr/>
            </p:nvSpPr>
            <p:spPr>
              <a:xfrm>
                <a:off x="577857" y="2008437"/>
                <a:ext cx="2181046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64E58E-089C-4DEC-ACB0-F7127EF77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7" y="2008437"/>
                <a:ext cx="2181046" cy="370551"/>
              </a:xfrm>
              <a:prstGeom prst="rect">
                <a:avLst/>
              </a:prstGeom>
              <a:blipFill>
                <a:blip r:embed="rId4"/>
                <a:stretch>
                  <a:fillRect l="-2514" r="-1955" b="-1147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20A75EC-8C04-4608-935D-A257279EB020}"/>
              </a:ext>
            </a:extLst>
          </p:cNvPr>
          <p:cNvSpPr txBox="1"/>
          <p:nvPr/>
        </p:nvSpPr>
        <p:spPr>
          <a:xfrm>
            <a:off x="8250797" y="3059668"/>
            <a:ext cx="369684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נמצא ביקוש לעובדים של פירמה בודדת: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BE5851-8A2F-4F10-A381-1895F225CD64}"/>
                  </a:ext>
                </a:extLst>
              </p:cNvPr>
              <p:cNvSpPr txBox="1"/>
              <p:nvPr/>
            </p:nvSpPr>
            <p:spPr>
              <a:xfrm>
                <a:off x="577048" y="3781887"/>
                <a:ext cx="21949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𝑀𝑃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BE5851-8A2F-4F10-A381-1895F225C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8" y="3781887"/>
                <a:ext cx="2194960" cy="369332"/>
              </a:xfrm>
              <a:prstGeom prst="rect">
                <a:avLst/>
              </a:prstGeom>
              <a:blipFill>
                <a:blip r:embed="rId5"/>
                <a:stretch>
                  <a:fillRect l="-2500" r="-2222" b="-98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693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מחבר ישר 22">
            <a:extLst>
              <a:ext uri="{FF2B5EF4-FFF2-40B4-BE49-F238E27FC236}">
                <a16:creationId xmlns:a16="http://schemas.microsoft.com/office/drawing/2014/main" id="{60F819DF-3E5C-4CF6-B177-E27634C5FB69}"/>
              </a:ext>
            </a:extLst>
          </p:cNvPr>
          <p:cNvCxnSpPr>
            <a:cxnSpLocks/>
          </p:cNvCxnSpPr>
          <p:nvPr/>
        </p:nvCxnSpPr>
        <p:spPr>
          <a:xfrm>
            <a:off x="5661765" y="3075048"/>
            <a:ext cx="3934997" cy="294653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8A8B-F5E9-40C6-B77C-F5C99A277759}"/>
                  </a:ext>
                </a:extLst>
              </p:cNvPr>
              <p:cNvSpPr txBox="1"/>
              <p:nvPr/>
            </p:nvSpPr>
            <p:spPr>
              <a:xfrm>
                <a:off x="541537" y="683580"/>
                <a:ext cx="3003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8A8B-F5E9-40C6-B77C-F5C99A277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683580"/>
                <a:ext cx="3003515" cy="369332"/>
              </a:xfrm>
              <a:prstGeom prst="rect">
                <a:avLst/>
              </a:prstGeom>
              <a:blipFill>
                <a:blip r:embed="rId2"/>
                <a:stretch>
                  <a:fillRect l="-2637" r="-2231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A2CEF-9D96-49CE-A5D1-1241CF54E9A0}"/>
                  </a:ext>
                </a:extLst>
              </p:cNvPr>
              <p:cNvSpPr txBox="1"/>
              <p:nvPr/>
            </p:nvSpPr>
            <p:spPr>
              <a:xfrm>
                <a:off x="541537" y="1652725"/>
                <a:ext cx="1926938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A2CEF-9D96-49CE-A5D1-1241CF54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1652725"/>
                <a:ext cx="1926938" cy="370551"/>
              </a:xfrm>
              <a:prstGeom prst="rect">
                <a:avLst/>
              </a:prstGeom>
              <a:blipFill>
                <a:blip r:embed="rId3"/>
                <a:stretch>
                  <a:fillRect l="-4430" r="-3797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BA12F4A5-B394-4424-B5E0-283D9F3B7261}"/>
              </a:ext>
            </a:extLst>
          </p:cNvPr>
          <p:cNvGrpSpPr/>
          <p:nvPr/>
        </p:nvGrpSpPr>
        <p:grpSpPr>
          <a:xfrm>
            <a:off x="5493770" y="2023276"/>
            <a:ext cx="5293283" cy="4082484"/>
            <a:chOff x="795676" y="3996468"/>
            <a:chExt cx="2915749" cy="2341126"/>
          </a:xfrm>
        </p:grpSpPr>
        <p:grpSp>
          <p:nvGrpSpPr>
            <p:cNvPr id="7" name="קבוצה 21">
              <a:extLst>
                <a:ext uri="{FF2B5EF4-FFF2-40B4-BE49-F238E27FC236}">
                  <a16:creationId xmlns:a16="http://schemas.microsoft.com/office/drawing/2014/main" id="{84B33112-0573-4277-A16C-F9516BB178E3}"/>
                </a:ext>
              </a:extLst>
            </p:cNvPr>
            <p:cNvGrpSpPr/>
            <p:nvPr/>
          </p:nvGrpSpPr>
          <p:grpSpPr>
            <a:xfrm>
              <a:off x="873543" y="4269844"/>
              <a:ext cx="2663908" cy="2025889"/>
              <a:chOff x="382040" y="127002"/>
              <a:chExt cx="3970592" cy="3009900"/>
            </a:xfrm>
          </p:grpSpPr>
          <p:cxnSp>
            <p:nvCxnSpPr>
              <p:cNvPr id="12" name="מחבר חץ ישר 23">
                <a:extLst>
                  <a:ext uri="{FF2B5EF4-FFF2-40B4-BE49-F238E27FC236}">
                    <a16:creationId xmlns:a16="http://schemas.microsoft.com/office/drawing/2014/main" id="{7151C654-6966-47A4-9841-621DDD4A16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2040" y="127002"/>
                <a:ext cx="2" cy="30099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מחבר חץ ישר 25">
                <a:extLst>
                  <a:ext uri="{FF2B5EF4-FFF2-40B4-BE49-F238E27FC236}">
                    <a16:creationId xmlns:a16="http://schemas.microsoft.com/office/drawing/2014/main" id="{1C2421E6-5BDD-4188-807F-D96AA93B5B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614" y="3136901"/>
                <a:ext cx="394201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מחבר ישר 22">
              <a:extLst>
                <a:ext uri="{FF2B5EF4-FFF2-40B4-BE49-F238E27FC236}">
                  <a16:creationId xmlns:a16="http://schemas.microsoft.com/office/drawing/2014/main" id="{4A172A15-CDEB-470D-BE13-DC855DD0C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719" y="4804697"/>
              <a:ext cx="2296911" cy="149744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/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blipFill>
                  <a:blip r:embed="rId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/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blipFill>
                  <a:blip r:embed="rId5"/>
                  <a:stretch>
                    <a:fillRect l="-36111" r="-30556" b="-2826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/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77640E-DCE1-4DFF-BC84-0A079087DA50}"/>
              </a:ext>
            </a:extLst>
          </p:cNvPr>
          <p:cNvCxnSpPr>
            <a:cxnSpLocks/>
          </p:cNvCxnSpPr>
          <p:nvPr/>
        </p:nvCxnSpPr>
        <p:spPr>
          <a:xfrm>
            <a:off x="7839510" y="4709443"/>
            <a:ext cx="9452" cy="127676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C7ED73-E665-4ED4-A219-B382780CDEEF}"/>
              </a:ext>
            </a:extLst>
          </p:cNvPr>
          <p:cNvCxnSpPr>
            <a:cxnSpLocks/>
          </p:cNvCxnSpPr>
          <p:nvPr/>
        </p:nvCxnSpPr>
        <p:spPr>
          <a:xfrm flipH="1">
            <a:off x="5632524" y="4698833"/>
            <a:ext cx="221643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87A114B-EC96-45EC-A418-044AC11B9CEF}"/>
              </a:ext>
            </a:extLst>
          </p:cNvPr>
          <p:cNvSpPr/>
          <p:nvPr/>
        </p:nvSpPr>
        <p:spPr>
          <a:xfrm>
            <a:off x="7737598" y="4592205"/>
            <a:ext cx="222729" cy="23447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A421B3-3D42-4C92-B828-5B812BABEE00}"/>
                  </a:ext>
                </a:extLst>
              </p:cNvPr>
              <p:cNvSpPr txBox="1"/>
              <p:nvPr/>
            </p:nvSpPr>
            <p:spPr>
              <a:xfrm>
                <a:off x="9472406" y="5709212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A421B3-3D42-4C92-B828-5B812BABE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406" y="5709212"/>
                <a:ext cx="444175" cy="276999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4B4340-9B7E-47DD-BEC9-972733BD9D42}"/>
                  </a:ext>
                </a:extLst>
              </p:cNvPr>
              <p:cNvSpPr txBox="1"/>
              <p:nvPr/>
            </p:nvSpPr>
            <p:spPr>
              <a:xfrm>
                <a:off x="4944439" y="2936548"/>
                <a:ext cx="625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4B4340-9B7E-47DD-BEC9-972733BD9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9" y="2936548"/>
                <a:ext cx="625171" cy="276999"/>
              </a:xfrm>
              <a:prstGeom prst="rect">
                <a:avLst/>
              </a:prstGeom>
              <a:blipFill>
                <a:blip r:embed="rId8"/>
                <a:stretch>
                  <a:fillRect l="-6796" r="-8738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656241-B40D-4AC6-AA1D-56D52DC19726}"/>
                  </a:ext>
                </a:extLst>
              </p:cNvPr>
              <p:cNvSpPr txBox="1"/>
              <p:nvPr/>
            </p:nvSpPr>
            <p:spPr>
              <a:xfrm>
                <a:off x="4718657" y="4570943"/>
                <a:ext cx="898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656241-B40D-4AC6-AA1D-56D52DC19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657" y="4570943"/>
                <a:ext cx="898515" cy="276999"/>
              </a:xfrm>
              <a:prstGeom prst="rect">
                <a:avLst/>
              </a:prstGeom>
              <a:blipFill>
                <a:blip r:embed="rId9"/>
                <a:stretch>
                  <a:fillRect l="-4762" r="-6122" b="-1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FC3724-5E9B-4606-A408-C34C47379DB2}"/>
                  </a:ext>
                </a:extLst>
              </p:cNvPr>
              <p:cNvSpPr txBox="1"/>
              <p:nvPr/>
            </p:nvSpPr>
            <p:spPr>
              <a:xfrm>
                <a:off x="7383295" y="6032190"/>
                <a:ext cx="9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250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FC3724-5E9B-4606-A408-C34C4737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295" y="6032190"/>
                <a:ext cx="912429" cy="276999"/>
              </a:xfrm>
              <a:prstGeom prst="rect">
                <a:avLst/>
              </a:prstGeom>
              <a:blipFill>
                <a:blip r:embed="rId10"/>
                <a:stretch>
                  <a:fillRect l="-7333" r="-5333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32A8C27-9C37-4A57-8E29-929C8B0FC683}"/>
                  </a:ext>
                </a:extLst>
              </p:cNvPr>
              <p:cNvSpPr txBox="1"/>
              <p:nvPr/>
            </p:nvSpPr>
            <p:spPr>
              <a:xfrm>
                <a:off x="541537" y="2623089"/>
                <a:ext cx="2854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150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$=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600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32A8C27-9C37-4A57-8E29-929C8B0FC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2623089"/>
                <a:ext cx="2854692" cy="369332"/>
              </a:xfrm>
              <a:prstGeom prst="rect">
                <a:avLst/>
              </a:prstGeom>
              <a:blipFill>
                <a:blip r:embed="rId11"/>
                <a:stretch>
                  <a:fillRect l="-1923" r="-1923" b="-1967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D02157-EAFD-404A-AFBD-9B2D95C9BF6B}"/>
                  </a:ext>
                </a:extLst>
              </p:cNvPr>
              <p:cNvSpPr txBox="1"/>
              <p:nvPr/>
            </p:nvSpPr>
            <p:spPr>
              <a:xfrm>
                <a:off x="4509763" y="3849820"/>
                <a:ext cx="10502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D02157-EAFD-404A-AFBD-9B2D95C9B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763" y="3849820"/>
                <a:ext cx="1050224" cy="276999"/>
              </a:xfrm>
              <a:prstGeom prst="rect">
                <a:avLst/>
              </a:prstGeom>
              <a:blipFill>
                <a:blip r:embed="rId12"/>
                <a:stretch>
                  <a:fillRect l="-4651" r="-4651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D4F11D-615C-40DC-950C-3ABF6C9CA1C3}"/>
              </a:ext>
            </a:extLst>
          </p:cNvPr>
          <p:cNvCxnSpPr>
            <a:cxnSpLocks/>
          </p:cNvCxnSpPr>
          <p:nvPr/>
        </p:nvCxnSpPr>
        <p:spPr>
          <a:xfrm flipH="1">
            <a:off x="5661766" y="3988319"/>
            <a:ext cx="339345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38DBB4-5AD9-480C-8ABE-D5A01C915B6F}"/>
              </a:ext>
            </a:extLst>
          </p:cNvPr>
          <p:cNvCxnSpPr>
            <a:cxnSpLocks/>
          </p:cNvCxnSpPr>
          <p:nvPr/>
        </p:nvCxnSpPr>
        <p:spPr>
          <a:xfrm>
            <a:off x="9039155" y="3953821"/>
            <a:ext cx="22430" cy="20783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4D2DE7-A13E-4148-8455-C0274DE8DA52}"/>
              </a:ext>
            </a:extLst>
          </p:cNvPr>
          <p:cNvCxnSpPr>
            <a:cxnSpLocks/>
          </p:cNvCxnSpPr>
          <p:nvPr/>
        </p:nvCxnSpPr>
        <p:spPr>
          <a:xfrm>
            <a:off x="6853366" y="4000071"/>
            <a:ext cx="22430" cy="20783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244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מחבר ישר 22">
            <a:extLst>
              <a:ext uri="{FF2B5EF4-FFF2-40B4-BE49-F238E27FC236}">
                <a16:creationId xmlns:a16="http://schemas.microsoft.com/office/drawing/2014/main" id="{60F819DF-3E5C-4CF6-B177-E27634C5FB69}"/>
              </a:ext>
            </a:extLst>
          </p:cNvPr>
          <p:cNvCxnSpPr>
            <a:cxnSpLocks/>
          </p:cNvCxnSpPr>
          <p:nvPr/>
        </p:nvCxnSpPr>
        <p:spPr>
          <a:xfrm>
            <a:off x="5661765" y="3075048"/>
            <a:ext cx="3934997" cy="294653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8A8B-F5E9-40C6-B77C-F5C99A277759}"/>
                  </a:ext>
                </a:extLst>
              </p:cNvPr>
              <p:cNvSpPr txBox="1"/>
              <p:nvPr/>
            </p:nvSpPr>
            <p:spPr>
              <a:xfrm>
                <a:off x="541537" y="683580"/>
                <a:ext cx="3003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8A8B-F5E9-40C6-B77C-F5C99A277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683580"/>
                <a:ext cx="3003515" cy="369332"/>
              </a:xfrm>
              <a:prstGeom prst="rect">
                <a:avLst/>
              </a:prstGeom>
              <a:blipFill>
                <a:blip r:embed="rId2"/>
                <a:stretch>
                  <a:fillRect l="-2637" r="-2231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A2CEF-9D96-49CE-A5D1-1241CF54E9A0}"/>
                  </a:ext>
                </a:extLst>
              </p:cNvPr>
              <p:cNvSpPr txBox="1"/>
              <p:nvPr/>
            </p:nvSpPr>
            <p:spPr>
              <a:xfrm>
                <a:off x="541537" y="1652725"/>
                <a:ext cx="1926938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A2CEF-9D96-49CE-A5D1-1241CF54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1652725"/>
                <a:ext cx="1926938" cy="370551"/>
              </a:xfrm>
              <a:prstGeom prst="rect">
                <a:avLst/>
              </a:prstGeom>
              <a:blipFill>
                <a:blip r:embed="rId3"/>
                <a:stretch>
                  <a:fillRect l="-4430" r="-3797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BA12F4A5-B394-4424-B5E0-283D9F3B7261}"/>
              </a:ext>
            </a:extLst>
          </p:cNvPr>
          <p:cNvGrpSpPr/>
          <p:nvPr/>
        </p:nvGrpSpPr>
        <p:grpSpPr>
          <a:xfrm>
            <a:off x="5493770" y="2023276"/>
            <a:ext cx="5293283" cy="4082484"/>
            <a:chOff x="795676" y="3996468"/>
            <a:chExt cx="2915749" cy="2341126"/>
          </a:xfrm>
        </p:grpSpPr>
        <p:grpSp>
          <p:nvGrpSpPr>
            <p:cNvPr id="7" name="קבוצה 21">
              <a:extLst>
                <a:ext uri="{FF2B5EF4-FFF2-40B4-BE49-F238E27FC236}">
                  <a16:creationId xmlns:a16="http://schemas.microsoft.com/office/drawing/2014/main" id="{84B33112-0573-4277-A16C-F9516BB178E3}"/>
                </a:ext>
              </a:extLst>
            </p:cNvPr>
            <p:cNvGrpSpPr/>
            <p:nvPr/>
          </p:nvGrpSpPr>
          <p:grpSpPr>
            <a:xfrm>
              <a:off x="873543" y="4269844"/>
              <a:ext cx="2663908" cy="2025889"/>
              <a:chOff x="382040" y="127002"/>
              <a:chExt cx="3970592" cy="3009900"/>
            </a:xfrm>
          </p:grpSpPr>
          <p:cxnSp>
            <p:nvCxnSpPr>
              <p:cNvPr id="12" name="מחבר חץ ישר 23">
                <a:extLst>
                  <a:ext uri="{FF2B5EF4-FFF2-40B4-BE49-F238E27FC236}">
                    <a16:creationId xmlns:a16="http://schemas.microsoft.com/office/drawing/2014/main" id="{7151C654-6966-47A4-9841-621DDD4A16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2040" y="127002"/>
                <a:ext cx="2" cy="30099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מחבר חץ ישר 25">
                <a:extLst>
                  <a:ext uri="{FF2B5EF4-FFF2-40B4-BE49-F238E27FC236}">
                    <a16:creationId xmlns:a16="http://schemas.microsoft.com/office/drawing/2014/main" id="{1C2421E6-5BDD-4188-807F-D96AA93B5B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614" y="3136901"/>
                <a:ext cx="394201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מחבר ישר 22">
              <a:extLst>
                <a:ext uri="{FF2B5EF4-FFF2-40B4-BE49-F238E27FC236}">
                  <a16:creationId xmlns:a16="http://schemas.microsoft.com/office/drawing/2014/main" id="{4A172A15-CDEB-470D-BE13-DC855DD0C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719" y="4804697"/>
              <a:ext cx="2296911" cy="149744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/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blipFill>
                  <a:blip r:embed="rId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/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blipFill>
                  <a:blip r:embed="rId5"/>
                  <a:stretch>
                    <a:fillRect l="-36111" r="-30556" b="-2826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/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77640E-DCE1-4DFF-BC84-0A079087DA50}"/>
              </a:ext>
            </a:extLst>
          </p:cNvPr>
          <p:cNvCxnSpPr>
            <a:cxnSpLocks/>
          </p:cNvCxnSpPr>
          <p:nvPr/>
        </p:nvCxnSpPr>
        <p:spPr>
          <a:xfrm>
            <a:off x="7839510" y="4709443"/>
            <a:ext cx="9452" cy="127676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C7ED73-E665-4ED4-A219-B382780CDEEF}"/>
              </a:ext>
            </a:extLst>
          </p:cNvPr>
          <p:cNvCxnSpPr>
            <a:cxnSpLocks/>
          </p:cNvCxnSpPr>
          <p:nvPr/>
        </p:nvCxnSpPr>
        <p:spPr>
          <a:xfrm flipH="1">
            <a:off x="5632524" y="4698833"/>
            <a:ext cx="221643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87A114B-EC96-45EC-A418-044AC11B9CEF}"/>
              </a:ext>
            </a:extLst>
          </p:cNvPr>
          <p:cNvSpPr/>
          <p:nvPr/>
        </p:nvSpPr>
        <p:spPr>
          <a:xfrm>
            <a:off x="7737598" y="4592205"/>
            <a:ext cx="222729" cy="23447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A421B3-3D42-4C92-B828-5B812BABEE00}"/>
                  </a:ext>
                </a:extLst>
              </p:cNvPr>
              <p:cNvSpPr txBox="1"/>
              <p:nvPr/>
            </p:nvSpPr>
            <p:spPr>
              <a:xfrm>
                <a:off x="9472406" y="5709212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A421B3-3D42-4C92-B828-5B812BABE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406" y="5709212"/>
                <a:ext cx="444175" cy="276999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4B4340-9B7E-47DD-BEC9-972733BD9D42}"/>
                  </a:ext>
                </a:extLst>
              </p:cNvPr>
              <p:cNvSpPr txBox="1"/>
              <p:nvPr/>
            </p:nvSpPr>
            <p:spPr>
              <a:xfrm>
                <a:off x="4944439" y="2936548"/>
                <a:ext cx="625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4B4340-9B7E-47DD-BEC9-972733BD9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9" y="2936548"/>
                <a:ext cx="625171" cy="276999"/>
              </a:xfrm>
              <a:prstGeom prst="rect">
                <a:avLst/>
              </a:prstGeom>
              <a:blipFill>
                <a:blip r:embed="rId8"/>
                <a:stretch>
                  <a:fillRect l="-6796" r="-8738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656241-B40D-4AC6-AA1D-56D52DC19726}"/>
                  </a:ext>
                </a:extLst>
              </p:cNvPr>
              <p:cNvSpPr txBox="1"/>
              <p:nvPr/>
            </p:nvSpPr>
            <p:spPr>
              <a:xfrm>
                <a:off x="4718657" y="4570943"/>
                <a:ext cx="898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656241-B40D-4AC6-AA1D-56D52DC19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657" y="4570943"/>
                <a:ext cx="898515" cy="276999"/>
              </a:xfrm>
              <a:prstGeom prst="rect">
                <a:avLst/>
              </a:prstGeom>
              <a:blipFill>
                <a:blip r:embed="rId9"/>
                <a:stretch>
                  <a:fillRect l="-4762" r="-6122" b="-1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FC3724-5E9B-4606-A408-C34C47379DB2}"/>
                  </a:ext>
                </a:extLst>
              </p:cNvPr>
              <p:cNvSpPr txBox="1"/>
              <p:nvPr/>
            </p:nvSpPr>
            <p:spPr>
              <a:xfrm>
                <a:off x="7383295" y="6032190"/>
                <a:ext cx="9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250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FC3724-5E9B-4606-A408-C34C4737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295" y="6032190"/>
                <a:ext cx="912429" cy="276999"/>
              </a:xfrm>
              <a:prstGeom prst="rect">
                <a:avLst/>
              </a:prstGeom>
              <a:blipFill>
                <a:blip r:embed="rId10"/>
                <a:stretch>
                  <a:fillRect l="-7333" r="-5333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32A8C27-9C37-4A57-8E29-929C8B0FC683}"/>
                  </a:ext>
                </a:extLst>
              </p:cNvPr>
              <p:cNvSpPr txBox="1"/>
              <p:nvPr/>
            </p:nvSpPr>
            <p:spPr>
              <a:xfrm>
                <a:off x="541537" y="2623089"/>
                <a:ext cx="2854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150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$=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600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32A8C27-9C37-4A57-8E29-929C8B0FC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2623089"/>
                <a:ext cx="2854692" cy="369332"/>
              </a:xfrm>
              <a:prstGeom prst="rect">
                <a:avLst/>
              </a:prstGeom>
              <a:blipFill>
                <a:blip r:embed="rId11"/>
                <a:stretch>
                  <a:fillRect l="-1923" r="-1923" b="-1967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D02157-EAFD-404A-AFBD-9B2D95C9BF6B}"/>
                  </a:ext>
                </a:extLst>
              </p:cNvPr>
              <p:cNvSpPr txBox="1"/>
              <p:nvPr/>
            </p:nvSpPr>
            <p:spPr>
              <a:xfrm>
                <a:off x="4509763" y="3849820"/>
                <a:ext cx="10502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D02157-EAFD-404A-AFBD-9B2D95C9B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763" y="3849820"/>
                <a:ext cx="1050224" cy="276999"/>
              </a:xfrm>
              <a:prstGeom prst="rect">
                <a:avLst/>
              </a:prstGeom>
              <a:blipFill>
                <a:blip r:embed="rId12"/>
                <a:stretch>
                  <a:fillRect l="-4651" r="-4651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D4F11D-615C-40DC-950C-3ABF6C9CA1C3}"/>
              </a:ext>
            </a:extLst>
          </p:cNvPr>
          <p:cNvCxnSpPr>
            <a:cxnSpLocks/>
          </p:cNvCxnSpPr>
          <p:nvPr/>
        </p:nvCxnSpPr>
        <p:spPr>
          <a:xfrm flipH="1">
            <a:off x="5661766" y="3988319"/>
            <a:ext cx="339345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38DBB4-5AD9-480C-8ABE-D5A01C915B6F}"/>
              </a:ext>
            </a:extLst>
          </p:cNvPr>
          <p:cNvCxnSpPr>
            <a:cxnSpLocks/>
          </p:cNvCxnSpPr>
          <p:nvPr/>
        </p:nvCxnSpPr>
        <p:spPr>
          <a:xfrm>
            <a:off x="9039155" y="3953821"/>
            <a:ext cx="22430" cy="20783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4D2DE7-A13E-4148-8455-C0274DE8DA52}"/>
              </a:ext>
            </a:extLst>
          </p:cNvPr>
          <p:cNvCxnSpPr>
            <a:cxnSpLocks/>
          </p:cNvCxnSpPr>
          <p:nvPr/>
        </p:nvCxnSpPr>
        <p:spPr>
          <a:xfrm>
            <a:off x="6853366" y="4000071"/>
            <a:ext cx="22430" cy="20783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717A37B-7EC4-4D3B-8100-6141D510CB90}"/>
              </a:ext>
            </a:extLst>
          </p:cNvPr>
          <p:cNvSpPr/>
          <p:nvPr/>
        </p:nvSpPr>
        <p:spPr>
          <a:xfrm>
            <a:off x="4241360" y="789834"/>
            <a:ext cx="435005" cy="124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F341E60-BBD2-42D0-A062-38E5984E7D90}"/>
              </a:ext>
            </a:extLst>
          </p:cNvPr>
          <p:cNvSpPr/>
          <p:nvPr/>
        </p:nvSpPr>
        <p:spPr>
          <a:xfrm>
            <a:off x="3577014" y="1740067"/>
            <a:ext cx="435005" cy="124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4822D60-871D-4B75-A250-58154F0B0CAE}"/>
                  </a:ext>
                </a:extLst>
              </p:cNvPr>
              <p:cNvSpPr txBox="1"/>
              <p:nvPr/>
            </p:nvSpPr>
            <p:spPr>
              <a:xfrm>
                <a:off x="4741408" y="664740"/>
                <a:ext cx="1212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4822D60-871D-4B75-A250-58154F0B0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408" y="664740"/>
                <a:ext cx="1212320" cy="369332"/>
              </a:xfrm>
              <a:prstGeom prst="rect">
                <a:avLst/>
              </a:prstGeom>
              <a:blipFill>
                <a:blip r:embed="rId13"/>
                <a:stretch>
                  <a:fillRect l="-7035" r="-5025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256DCD6-B028-43B2-B051-E73C92C80C23}"/>
                  </a:ext>
                </a:extLst>
              </p:cNvPr>
              <p:cNvSpPr txBox="1"/>
              <p:nvPr/>
            </p:nvSpPr>
            <p:spPr>
              <a:xfrm>
                <a:off x="4181361" y="1625536"/>
                <a:ext cx="1212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300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256DCD6-B028-43B2-B051-E73C92C80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361" y="1625536"/>
                <a:ext cx="1212320" cy="369332"/>
              </a:xfrm>
              <a:prstGeom prst="rect">
                <a:avLst/>
              </a:prstGeom>
              <a:blipFill>
                <a:blip r:embed="rId14"/>
                <a:stretch>
                  <a:fillRect l="-7035" r="-5025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C733F21-D26C-47E9-A86A-D231B965CFB1}"/>
                  </a:ext>
                </a:extLst>
              </p:cNvPr>
              <p:cNvSpPr txBox="1"/>
              <p:nvPr/>
            </p:nvSpPr>
            <p:spPr>
              <a:xfrm>
                <a:off x="8664954" y="6043942"/>
                <a:ext cx="9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C733F21-D26C-47E9-A86A-D231B965C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954" y="6043942"/>
                <a:ext cx="912429" cy="276999"/>
              </a:xfrm>
              <a:prstGeom prst="rect">
                <a:avLst/>
              </a:prstGeom>
              <a:blipFill>
                <a:blip r:embed="rId15"/>
                <a:stretch>
                  <a:fillRect l="-7333" r="-5333" b="-3043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6F3207-F490-48B7-A430-6C5998F44B55}"/>
                  </a:ext>
                </a:extLst>
              </p:cNvPr>
              <p:cNvSpPr txBox="1"/>
              <p:nvPr/>
            </p:nvSpPr>
            <p:spPr>
              <a:xfrm>
                <a:off x="6038249" y="6027758"/>
                <a:ext cx="9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6F3207-F490-48B7-A430-6C5998F44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249" y="6027758"/>
                <a:ext cx="912429" cy="276999"/>
              </a:xfrm>
              <a:prstGeom prst="rect">
                <a:avLst/>
              </a:prstGeom>
              <a:blipFill>
                <a:blip r:embed="rId16"/>
                <a:stretch>
                  <a:fillRect l="-7383" r="-5369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A668F230-D53F-4403-A27D-670EC19628CD}"/>
              </a:ext>
            </a:extLst>
          </p:cNvPr>
          <p:cNvSpPr/>
          <p:nvPr/>
        </p:nvSpPr>
        <p:spPr>
          <a:xfrm rot="5400000">
            <a:off x="7667522" y="2564592"/>
            <a:ext cx="568692" cy="217457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618D774-D58C-4EEE-A5A6-2A0A5332F2B3}"/>
                  </a:ext>
                </a:extLst>
              </p:cNvPr>
              <p:cNvSpPr txBox="1"/>
              <p:nvPr/>
            </p:nvSpPr>
            <p:spPr>
              <a:xfrm>
                <a:off x="7383295" y="2763648"/>
                <a:ext cx="19449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𝑥𝑝𝑜𝑟𝑡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618D774-D58C-4EEE-A5A6-2A0A5332F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295" y="2763648"/>
                <a:ext cx="1944956" cy="369332"/>
              </a:xfrm>
              <a:prstGeom prst="rect">
                <a:avLst/>
              </a:prstGeom>
              <a:blipFill>
                <a:blip r:embed="rId17"/>
                <a:stretch>
                  <a:fillRect l="-2821" r="-3448" b="-3278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1130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מחבר ישר 22">
            <a:extLst>
              <a:ext uri="{FF2B5EF4-FFF2-40B4-BE49-F238E27FC236}">
                <a16:creationId xmlns:a16="http://schemas.microsoft.com/office/drawing/2014/main" id="{60F819DF-3E5C-4CF6-B177-E27634C5FB69}"/>
              </a:ext>
            </a:extLst>
          </p:cNvPr>
          <p:cNvCxnSpPr>
            <a:cxnSpLocks/>
          </p:cNvCxnSpPr>
          <p:nvPr/>
        </p:nvCxnSpPr>
        <p:spPr>
          <a:xfrm>
            <a:off x="5661765" y="3075048"/>
            <a:ext cx="3934997" cy="294653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8A8B-F5E9-40C6-B77C-F5C99A277759}"/>
                  </a:ext>
                </a:extLst>
              </p:cNvPr>
              <p:cNvSpPr txBox="1"/>
              <p:nvPr/>
            </p:nvSpPr>
            <p:spPr>
              <a:xfrm>
                <a:off x="541537" y="683580"/>
                <a:ext cx="3003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8A8B-F5E9-40C6-B77C-F5C99A277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683580"/>
                <a:ext cx="3003515" cy="369332"/>
              </a:xfrm>
              <a:prstGeom prst="rect">
                <a:avLst/>
              </a:prstGeom>
              <a:blipFill>
                <a:blip r:embed="rId2"/>
                <a:stretch>
                  <a:fillRect l="-2637" r="-2231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A2CEF-9D96-49CE-A5D1-1241CF54E9A0}"/>
                  </a:ext>
                </a:extLst>
              </p:cNvPr>
              <p:cNvSpPr txBox="1"/>
              <p:nvPr/>
            </p:nvSpPr>
            <p:spPr>
              <a:xfrm>
                <a:off x="541537" y="1652725"/>
                <a:ext cx="1926938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A2CEF-9D96-49CE-A5D1-1241CF54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1652725"/>
                <a:ext cx="1926938" cy="370551"/>
              </a:xfrm>
              <a:prstGeom prst="rect">
                <a:avLst/>
              </a:prstGeom>
              <a:blipFill>
                <a:blip r:embed="rId3"/>
                <a:stretch>
                  <a:fillRect l="-4430" r="-3797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BA12F4A5-B394-4424-B5E0-283D9F3B7261}"/>
              </a:ext>
            </a:extLst>
          </p:cNvPr>
          <p:cNvGrpSpPr/>
          <p:nvPr/>
        </p:nvGrpSpPr>
        <p:grpSpPr>
          <a:xfrm>
            <a:off x="5493770" y="2023276"/>
            <a:ext cx="5293283" cy="4082484"/>
            <a:chOff x="795676" y="3996468"/>
            <a:chExt cx="2915749" cy="2341126"/>
          </a:xfrm>
        </p:grpSpPr>
        <p:grpSp>
          <p:nvGrpSpPr>
            <p:cNvPr id="7" name="קבוצה 21">
              <a:extLst>
                <a:ext uri="{FF2B5EF4-FFF2-40B4-BE49-F238E27FC236}">
                  <a16:creationId xmlns:a16="http://schemas.microsoft.com/office/drawing/2014/main" id="{84B33112-0573-4277-A16C-F9516BB178E3}"/>
                </a:ext>
              </a:extLst>
            </p:cNvPr>
            <p:cNvGrpSpPr/>
            <p:nvPr/>
          </p:nvGrpSpPr>
          <p:grpSpPr>
            <a:xfrm>
              <a:off x="873543" y="4269844"/>
              <a:ext cx="2663908" cy="2025889"/>
              <a:chOff x="382040" y="127002"/>
              <a:chExt cx="3970592" cy="3009900"/>
            </a:xfrm>
          </p:grpSpPr>
          <p:cxnSp>
            <p:nvCxnSpPr>
              <p:cNvPr id="12" name="מחבר חץ ישר 23">
                <a:extLst>
                  <a:ext uri="{FF2B5EF4-FFF2-40B4-BE49-F238E27FC236}">
                    <a16:creationId xmlns:a16="http://schemas.microsoft.com/office/drawing/2014/main" id="{7151C654-6966-47A4-9841-621DDD4A16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2040" y="127002"/>
                <a:ext cx="2" cy="30099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מחבר חץ ישר 25">
                <a:extLst>
                  <a:ext uri="{FF2B5EF4-FFF2-40B4-BE49-F238E27FC236}">
                    <a16:creationId xmlns:a16="http://schemas.microsoft.com/office/drawing/2014/main" id="{1C2421E6-5BDD-4188-807F-D96AA93B5B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614" y="3136901"/>
                <a:ext cx="394201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מחבר ישר 22">
              <a:extLst>
                <a:ext uri="{FF2B5EF4-FFF2-40B4-BE49-F238E27FC236}">
                  <a16:creationId xmlns:a16="http://schemas.microsoft.com/office/drawing/2014/main" id="{4A172A15-CDEB-470D-BE13-DC855DD0C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719" y="4804697"/>
              <a:ext cx="2296911" cy="149744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/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blipFill>
                  <a:blip r:embed="rId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/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blipFill>
                  <a:blip r:embed="rId5"/>
                  <a:stretch>
                    <a:fillRect l="-36111" r="-30556" b="-2826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/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77640E-DCE1-4DFF-BC84-0A079087DA50}"/>
              </a:ext>
            </a:extLst>
          </p:cNvPr>
          <p:cNvCxnSpPr>
            <a:cxnSpLocks/>
          </p:cNvCxnSpPr>
          <p:nvPr/>
        </p:nvCxnSpPr>
        <p:spPr>
          <a:xfrm>
            <a:off x="7839510" y="4709443"/>
            <a:ext cx="9452" cy="127676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C7ED73-E665-4ED4-A219-B382780CDEEF}"/>
              </a:ext>
            </a:extLst>
          </p:cNvPr>
          <p:cNvCxnSpPr>
            <a:cxnSpLocks/>
          </p:cNvCxnSpPr>
          <p:nvPr/>
        </p:nvCxnSpPr>
        <p:spPr>
          <a:xfrm flipH="1">
            <a:off x="5632524" y="4698833"/>
            <a:ext cx="221643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87A114B-EC96-45EC-A418-044AC11B9CEF}"/>
              </a:ext>
            </a:extLst>
          </p:cNvPr>
          <p:cNvSpPr/>
          <p:nvPr/>
        </p:nvSpPr>
        <p:spPr>
          <a:xfrm>
            <a:off x="7737598" y="4592205"/>
            <a:ext cx="222729" cy="23447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A421B3-3D42-4C92-B828-5B812BABEE00}"/>
                  </a:ext>
                </a:extLst>
              </p:cNvPr>
              <p:cNvSpPr txBox="1"/>
              <p:nvPr/>
            </p:nvSpPr>
            <p:spPr>
              <a:xfrm>
                <a:off x="9472406" y="5709212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A421B3-3D42-4C92-B828-5B812BABE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406" y="5709212"/>
                <a:ext cx="444175" cy="276999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4B4340-9B7E-47DD-BEC9-972733BD9D42}"/>
                  </a:ext>
                </a:extLst>
              </p:cNvPr>
              <p:cNvSpPr txBox="1"/>
              <p:nvPr/>
            </p:nvSpPr>
            <p:spPr>
              <a:xfrm>
                <a:off x="4944439" y="2936548"/>
                <a:ext cx="625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4B4340-9B7E-47DD-BEC9-972733BD9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9" y="2936548"/>
                <a:ext cx="625171" cy="276999"/>
              </a:xfrm>
              <a:prstGeom prst="rect">
                <a:avLst/>
              </a:prstGeom>
              <a:blipFill>
                <a:blip r:embed="rId8"/>
                <a:stretch>
                  <a:fillRect l="-6796" r="-8738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656241-B40D-4AC6-AA1D-56D52DC19726}"/>
                  </a:ext>
                </a:extLst>
              </p:cNvPr>
              <p:cNvSpPr txBox="1"/>
              <p:nvPr/>
            </p:nvSpPr>
            <p:spPr>
              <a:xfrm>
                <a:off x="4718657" y="4570943"/>
                <a:ext cx="898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656241-B40D-4AC6-AA1D-56D52DC19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657" y="4570943"/>
                <a:ext cx="898515" cy="276999"/>
              </a:xfrm>
              <a:prstGeom prst="rect">
                <a:avLst/>
              </a:prstGeom>
              <a:blipFill>
                <a:blip r:embed="rId9"/>
                <a:stretch>
                  <a:fillRect l="-4762" r="-6122" b="-1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FC3724-5E9B-4606-A408-C34C47379DB2}"/>
                  </a:ext>
                </a:extLst>
              </p:cNvPr>
              <p:cNvSpPr txBox="1"/>
              <p:nvPr/>
            </p:nvSpPr>
            <p:spPr>
              <a:xfrm>
                <a:off x="7383295" y="6032190"/>
                <a:ext cx="9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250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FC3724-5E9B-4606-A408-C34C4737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295" y="6032190"/>
                <a:ext cx="912429" cy="276999"/>
              </a:xfrm>
              <a:prstGeom prst="rect">
                <a:avLst/>
              </a:prstGeom>
              <a:blipFill>
                <a:blip r:embed="rId10"/>
                <a:stretch>
                  <a:fillRect l="-7333" r="-5333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32A8C27-9C37-4A57-8E29-929C8B0FC683}"/>
                  </a:ext>
                </a:extLst>
              </p:cNvPr>
              <p:cNvSpPr txBox="1"/>
              <p:nvPr/>
            </p:nvSpPr>
            <p:spPr>
              <a:xfrm>
                <a:off x="541537" y="2623089"/>
                <a:ext cx="2854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150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$=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600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32A8C27-9C37-4A57-8E29-929C8B0FC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2623089"/>
                <a:ext cx="2854692" cy="369332"/>
              </a:xfrm>
              <a:prstGeom prst="rect">
                <a:avLst/>
              </a:prstGeom>
              <a:blipFill>
                <a:blip r:embed="rId11"/>
                <a:stretch>
                  <a:fillRect l="-1923" r="-1923" b="-1967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D02157-EAFD-404A-AFBD-9B2D95C9BF6B}"/>
                  </a:ext>
                </a:extLst>
              </p:cNvPr>
              <p:cNvSpPr txBox="1"/>
              <p:nvPr/>
            </p:nvSpPr>
            <p:spPr>
              <a:xfrm>
                <a:off x="4509763" y="3849820"/>
                <a:ext cx="10502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D02157-EAFD-404A-AFBD-9B2D95C9B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763" y="3849820"/>
                <a:ext cx="1050224" cy="276999"/>
              </a:xfrm>
              <a:prstGeom prst="rect">
                <a:avLst/>
              </a:prstGeom>
              <a:blipFill>
                <a:blip r:embed="rId12"/>
                <a:stretch>
                  <a:fillRect l="-4651" r="-4651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D4F11D-615C-40DC-950C-3ABF6C9CA1C3}"/>
              </a:ext>
            </a:extLst>
          </p:cNvPr>
          <p:cNvCxnSpPr>
            <a:cxnSpLocks/>
          </p:cNvCxnSpPr>
          <p:nvPr/>
        </p:nvCxnSpPr>
        <p:spPr>
          <a:xfrm flipH="1">
            <a:off x="5661766" y="3988319"/>
            <a:ext cx="339345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38DBB4-5AD9-480C-8ABE-D5A01C915B6F}"/>
              </a:ext>
            </a:extLst>
          </p:cNvPr>
          <p:cNvCxnSpPr>
            <a:cxnSpLocks/>
          </p:cNvCxnSpPr>
          <p:nvPr/>
        </p:nvCxnSpPr>
        <p:spPr>
          <a:xfrm>
            <a:off x="9039155" y="3953821"/>
            <a:ext cx="22430" cy="20783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4D2DE7-A13E-4148-8455-C0274DE8DA52}"/>
              </a:ext>
            </a:extLst>
          </p:cNvPr>
          <p:cNvCxnSpPr>
            <a:cxnSpLocks/>
          </p:cNvCxnSpPr>
          <p:nvPr/>
        </p:nvCxnSpPr>
        <p:spPr>
          <a:xfrm>
            <a:off x="6853366" y="4000071"/>
            <a:ext cx="22430" cy="20783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717A37B-7EC4-4D3B-8100-6141D510CB90}"/>
              </a:ext>
            </a:extLst>
          </p:cNvPr>
          <p:cNvSpPr/>
          <p:nvPr/>
        </p:nvSpPr>
        <p:spPr>
          <a:xfrm>
            <a:off x="4241360" y="789834"/>
            <a:ext cx="435005" cy="124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F341E60-BBD2-42D0-A062-38E5984E7D90}"/>
              </a:ext>
            </a:extLst>
          </p:cNvPr>
          <p:cNvSpPr/>
          <p:nvPr/>
        </p:nvSpPr>
        <p:spPr>
          <a:xfrm>
            <a:off x="3577014" y="1740067"/>
            <a:ext cx="435005" cy="124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4822D60-871D-4B75-A250-58154F0B0CAE}"/>
                  </a:ext>
                </a:extLst>
              </p:cNvPr>
              <p:cNvSpPr txBox="1"/>
              <p:nvPr/>
            </p:nvSpPr>
            <p:spPr>
              <a:xfrm>
                <a:off x="4741408" y="664740"/>
                <a:ext cx="1212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4822D60-871D-4B75-A250-58154F0B0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408" y="664740"/>
                <a:ext cx="1212320" cy="369332"/>
              </a:xfrm>
              <a:prstGeom prst="rect">
                <a:avLst/>
              </a:prstGeom>
              <a:blipFill>
                <a:blip r:embed="rId13"/>
                <a:stretch>
                  <a:fillRect l="-7035" r="-5025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256DCD6-B028-43B2-B051-E73C92C80C23}"/>
                  </a:ext>
                </a:extLst>
              </p:cNvPr>
              <p:cNvSpPr txBox="1"/>
              <p:nvPr/>
            </p:nvSpPr>
            <p:spPr>
              <a:xfrm>
                <a:off x="4181361" y="1625536"/>
                <a:ext cx="1212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300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256DCD6-B028-43B2-B051-E73C92C80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361" y="1625536"/>
                <a:ext cx="1212320" cy="369332"/>
              </a:xfrm>
              <a:prstGeom prst="rect">
                <a:avLst/>
              </a:prstGeom>
              <a:blipFill>
                <a:blip r:embed="rId14"/>
                <a:stretch>
                  <a:fillRect l="-7035" r="-5025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C733F21-D26C-47E9-A86A-D231B965CFB1}"/>
                  </a:ext>
                </a:extLst>
              </p:cNvPr>
              <p:cNvSpPr txBox="1"/>
              <p:nvPr/>
            </p:nvSpPr>
            <p:spPr>
              <a:xfrm>
                <a:off x="8664954" y="6043942"/>
                <a:ext cx="9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C733F21-D26C-47E9-A86A-D231B965C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954" y="6043942"/>
                <a:ext cx="912429" cy="276999"/>
              </a:xfrm>
              <a:prstGeom prst="rect">
                <a:avLst/>
              </a:prstGeom>
              <a:blipFill>
                <a:blip r:embed="rId15"/>
                <a:stretch>
                  <a:fillRect l="-7333" r="-5333" b="-3043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6F3207-F490-48B7-A430-6C5998F44B55}"/>
                  </a:ext>
                </a:extLst>
              </p:cNvPr>
              <p:cNvSpPr txBox="1"/>
              <p:nvPr/>
            </p:nvSpPr>
            <p:spPr>
              <a:xfrm>
                <a:off x="6038249" y="6027758"/>
                <a:ext cx="9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6F3207-F490-48B7-A430-6C5998F44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249" y="6027758"/>
                <a:ext cx="912429" cy="276999"/>
              </a:xfrm>
              <a:prstGeom prst="rect">
                <a:avLst/>
              </a:prstGeom>
              <a:blipFill>
                <a:blip r:embed="rId16"/>
                <a:stretch>
                  <a:fillRect l="-7383" r="-5369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A668F230-D53F-4403-A27D-670EC19628CD}"/>
              </a:ext>
            </a:extLst>
          </p:cNvPr>
          <p:cNvSpPr/>
          <p:nvPr/>
        </p:nvSpPr>
        <p:spPr>
          <a:xfrm rot="5400000">
            <a:off x="7667522" y="2564592"/>
            <a:ext cx="568692" cy="217457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618D774-D58C-4EEE-A5A6-2A0A5332F2B3}"/>
                  </a:ext>
                </a:extLst>
              </p:cNvPr>
              <p:cNvSpPr txBox="1"/>
              <p:nvPr/>
            </p:nvSpPr>
            <p:spPr>
              <a:xfrm>
                <a:off x="7403231" y="2930371"/>
                <a:ext cx="14643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𝑥𝑝𝑜𝑟𝑡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618D774-D58C-4EEE-A5A6-2A0A5332F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231" y="2930371"/>
                <a:ext cx="1464375" cy="276999"/>
              </a:xfrm>
              <a:prstGeom prst="rect">
                <a:avLst/>
              </a:prstGeom>
              <a:blipFill>
                <a:blip r:embed="rId17"/>
                <a:stretch>
                  <a:fillRect l="-2905" r="-2905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B359F548-18AC-4A9A-8A8B-C311ACD69684}"/>
              </a:ext>
            </a:extLst>
          </p:cNvPr>
          <p:cNvSpPr/>
          <p:nvPr/>
        </p:nvSpPr>
        <p:spPr>
          <a:xfrm>
            <a:off x="5682627" y="3137889"/>
            <a:ext cx="1103339" cy="810979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80E708F8-C89D-4349-ADE5-871AC178788E}"/>
              </a:ext>
            </a:extLst>
          </p:cNvPr>
          <p:cNvSpPr/>
          <p:nvPr/>
        </p:nvSpPr>
        <p:spPr>
          <a:xfrm rot="5400000">
            <a:off x="6245479" y="3429659"/>
            <a:ext cx="1970419" cy="3134523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B0DD73-157F-4EA4-88A5-9CC0089FD4BA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6010191" y="2488567"/>
            <a:ext cx="1845258" cy="137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735EACB-E623-4CD5-AEAE-AA4540A2C5F6}"/>
                  </a:ext>
                </a:extLst>
              </p:cNvPr>
              <p:cNvSpPr txBox="1"/>
              <p:nvPr/>
            </p:nvSpPr>
            <p:spPr>
              <a:xfrm>
                <a:off x="6369048" y="1969963"/>
                <a:ext cx="297280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735EACB-E623-4CD5-AEAE-AA4540A2C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048" y="1969963"/>
                <a:ext cx="2972801" cy="51860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8B68B77-1E3F-4F48-8EC7-0EBD37F28664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2509689" y="5217437"/>
            <a:ext cx="3593194" cy="389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BBA9921-8B6D-4E67-B732-8F4657A65869}"/>
                  </a:ext>
                </a:extLst>
              </p:cNvPr>
              <p:cNvSpPr txBox="1"/>
              <p:nvPr/>
            </p:nvSpPr>
            <p:spPr>
              <a:xfrm>
                <a:off x="1023288" y="4698833"/>
                <a:ext cx="2972801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BBA9921-8B6D-4E67-B732-8F4657A65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288" y="4698833"/>
                <a:ext cx="2972801" cy="51860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2132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מחבר ישר 22">
            <a:extLst>
              <a:ext uri="{FF2B5EF4-FFF2-40B4-BE49-F238E27FC236}">
                <a16:creationId xmlns:a16="http://schemas.microsoft.com/office/drawing/2014/main" id="{60F819DF-3E5C-4CF6-B177-E27634C5FB69}"/>
              </a:ext>
            </a:extLst>
          </p:cNvPr>
          <p:cNvCxnSpPr>
            <a:cxnSpLocks/>
          </p:cNvCxnSpPr>
          <p:nvPr/>
        </p:nvCxnSpPr>
        <p:spPr>
          <a:xfrm>
            <a:off x="5661765" y="3075048"/>
            <a:ext cx="3934997" cy="294653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8A8B-F5E9-40C6-B77C-F5C99A277759}"/>
                  </a:ext>
                </a:extLst>
              </p:cNvPr>
              <p:cNvSpPr txBox="1"/>
              <p:nvPr/>
            </p:nvSpPr>
            <p:spPr>
              <a:xfrm>
                <a:off x="541537" y="683580"/>
                <a:ext cx="3003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568A8B-F5E9-40C6-B77C-F5C99A277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683580"/>
                <a:ext cx="3003515" cy="369332"/>
              </a:xfrm>
              <a:prstGeom prst="rect">
                <a:avLst/>
              </a:prstGeom>
              <a:blipFill>
                <a:blip r:embed="rId2"/>
                <a:stretch>
                  <a:fillRect l="-2637" r="-2231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A2CEF-9D96-49CE-A5D1-1241CF54E9A0}"/>
                  </a:ext>
                </a:extLst>
              </p:cNvPr>
              <p:cNvSpPr txBox="1"/>
              <p:nvPr/>
            </p:nvSpPr>
            <p:spPr>
              <a:xfrm>
                <a:off x="541537" y="1652725"/>
                <a:ext cx="1926938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2A2CEF-9D96-49CE-A5D1-1241CF54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1652725"/>
                <a:ext cx="1926938" cy="370551"/>
              </a:xfrm>
              <a:prstGeom prst="rect">
                <a:avLst/>
              </a:prstGeom>
              <a:blipFill>
                <a:blip r:embed="rId3"/>
                <a:stretch>
                  <a:fillRect l="-4430" r="-3797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BA12F4A5-B394-4424-B5E0-283D9F3B7261}"/>
              </a:ext>
            </a:extLst>
          </p:cNvPr>
          <p:cNvGrpSpPr/>
          <p:nvPr/>
        </p:nvGrpSpPr>
        <p:grpSpPr>
          <a:xfrm>
            <a:off x="5493770" y="2023276"/>
            <a:ext cx="5293283" cy="4082484"/>
            <a:chOff x="795676" y="3996468"/>
            <a:chExt cx="2915749" cy="2341126"/>
          </a:xfrm>
        </p:grpSpPr>
        <p:grpSp>
          <p:nvGrpSpPr>
            <p:cNvPr id="7" name="קבוצה 21">
              <a:extLst>
                <a:ext uri="{FF2B5EF4-FFF2-40B4-BE49-F238E27FC236}">
                  <a16:creationId xmlns:a16="http://schemas.microsoft.com/office/drawing/2014/main" id="{84B33112-0573-4277-A16C-F9516BB178E3}"/>
                </a:ext>
              </a:extLst>
            </p:cNvPr>
            <p:cNvGrpSpPr/>
            <p:nvPr/>
          </p:nvGrpSpPr>
          <p:grpSpPr>
            <a:xfrm>
              <a:off x="873543" y="4269844"/>
              <a:ext cx="2663908" cy="2025889"/>
              <a:chOff x="382040" y="127002"/>
              <a:chExt cx="3970592" cy="3009900"/>
            </a:xfrm>
          </p:grpSpPr>
          <p:cxnSp>
            <p:nvCxnSpPr>
              <p:cNvPr id="12" name="מחבר חץ ישר 23">
                <a:extLst>
                  <a:ext uri="{FF2B5EF4-FFF2-40B4-BE49-F238E27FC236}">
                    <a16:creationId xmlns:a16="http://schemas.microsoft.com/office/drawing/2014/main" id="{7151C654-6966-47A4-9841-621DDD4A16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2040" y="127002"/>
                <a:ext cx="2" cy="30099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מחבר חץ ישר 25">
                <a:extLst>
                  <a:ext uri="{FF2B5EF4-FFF2-40B4-BE49-F238E27FC236}">
                    <a16:creationId xmlns:a16="http://schemas.microsoft.com/office/drawing/2014/main" id="{1C2421E6-5BDD-4188-807F-D96AA93B5B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614" y="3136901"/>
                <a:ext cx="394201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מחבר ישר 22">
              <a:extLst>
                <a:ext uri="{FF2B5EF4-FFF2-40B4-BE49-F238E27FC236}">
                  <a16:creationId xmlns:a16="http://schemas.microsoft.com/office/drawing/2014/main" id="{4A172A15-CDEB-470D-BE13-DC855DD0C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719" y="4804697"/>
              <a:ext cx="2296911" cy="149744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/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10B855-EF4D-4ACA-9ABA-AA3AC29C8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blipFill>
                  <a:blip r:embed="rId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/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A3BF8D-D856-4638-BFFC-174C222A4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blipFill>
                  <a:blip r:embed="rId5"/>
                  <a:stretch>
                    <a:fillRect l="-36111" r="-30556" b="-2826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/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E68599B-65A8-4C28-A6B2-20B70B630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77640E-DCE1-4DFF-BC84-0A079087DA50}"/>
              </a:ext>
            </a:extLst>
          </p:cNvPr>
          <p:cNvCxnSpPr>
            <a:cxnSpLocks/>
          </p:cNvCxnSpPr>
          <p:nvPr/>
        </p:nvCxnSpPr>
        <p:spPr>
          <a:xfrm>
            <a:off x="7839510" y="4709443"/>
            <a:ext cx="9452" cy="127676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C7ED73-E665-4ED4-A219-B382780CDEEF}"/>
              </a:ext>
            </a:extLst>
          </p:cNvPr>
          <p:cNvCxnSpPr>
            <a:cxnSpLocks/>
          </p:cNvCxnSpPr>
          <p:nvPr/>
        </p:nvCxnSpPr>
        <p:spPr>
          <a:xfrm flipH="1">
            <a:off x="5632524" y="4698833"/>
            <a:ext cx="221643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87A114B-EC96-45EC-A418-044AC11B9CEF}"/>
              </a:ext>
            </a:extLst>
          </p:cNvPr>
          <p:cNvSpPr/>
          <p:nvPr/>
        </p:nvSpPr>
        <p:spPr>
          <a:xfrm>
            <a:off x="7737598" y="4592205"/>
            <a:ext cx="222729" cy="23447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A421B3-3D42-4C92-B828-5B812BABEE00}"/>
                  </a:ext>
                </a:extLst>
              </p:cNvPr>
              <p:cNvSpPr txBox="1"/>
              <p:nvPr/>
            </p:nvSpPr>
            <p:spPr>
              <a:xfrm>
                <a:off x="9472406" y="5709212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A421B3-3D42-4C92-B828-5B812BABE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406" y="5709212"/>
                <a:ext cx="444175" cy="276999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4B4340-9B7E-47DD-BEC9-972733BD9D42}"/>
                  </a:ext>
                </a:extLst>
              </p:cNvPr>
              <p:cNvSpPr txBox="1"/>
              <p:nvPr/>
            </p:nvSpPr>
            <p:spPr>
              <a:xfrm>
                <a:off x="4944439" y="2936548"/>
                <a:ext cx="625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4B4340-9B7E-47DD-BEC9-972733BD9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9" y="2936548"/>
                <a:ext cx="625171" cy="276999"/>
              </a:xfrm>
              <a:prstGeom prst="rect">
                <a:avLst/>
              </a:prstGeom>
              <a:blipFill>
                <a:blip r:embed="rId8"/>
                <a:stretch>
                  <a:fillRect l="-6796" r="-8738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656241-B40D-4AC6-AA1D-56D52DC19726}"/>
                  </a:ext>
                </a:extLst>
              </p:cNvPr>
              <p:cNvSpPr txBox="1"/>
              <p:nvPr/>
            </p:nvSpPr>
            <p:spPr>
              <a:xfrm>
                <a:off x="4718657" y="4570943"/>
                <a:ext cx="898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656241-B40D-4AC6-AA1D-56D52DC19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657" y="4570943"/>
                <a:ext cx="898515" cy="276999"/>
              </a:xfrm>
              <a:prstGeom prst="rect">
                <a:avLst/>
              </a:prstGeom>
              <a:blipFill>
                <a:blip r:embed="rId9"/>
                <a:stretch>
                  <a:fillRect l="-4762" r="-6122" b="-1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FC3724-5E9B-4606-A408-C34C47379DB2}"/>
                  </a:ext>
                </a:extLst>
              </p:cNvPr>
              <p:cNvSpPr txBox="1"/>
              <p:nvPr/>
            </p:nvSpPr>
            <p:spPr>
              <a:xfrm>
                <a:off x="7383295" y="6032190"/>
                <a:ext cx="9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250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FC3724-5E9B-4606-A408-C34C4737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295" y="6032190"/>
                <a:ext cx="912429" cy="276999"/>
              </a:xfrm>
              <a:prstGeom prst="rect">
                <a:avLst/>
              </a:prstGeom>
              <a:blipFill>
                <a:blip r:embed="rId10"/>
                <a:stretch>
                  <a:fillRect l="-7333" r="-5333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32A8C27-9C37-4A57-8E29-929C8B0FC683}"/>
                  </a:ext>
                </a:extLst>
              </p:cNvPr>
              <p:cNvSpPr txBox="1"/>
              <p:nvPr/>
            </p:nvSpPr>
            <p:spPr>
              <a:xfrm>
                <a:off x="541537" y="2623089"/>
                <a:ext cx="30735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150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$=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32A8C27-9C37-4A57-8E29-929C8B0FC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2623089"/>
                <a:ext cx="3073534" cy="369332"/>
              </a:xfrm>
              <a:prstGeom prst="rect">
                <a:avLst/>
              </a:prstGeom>
              <a:blipFill>
                <a:blip r:embed="rId11"/>
                <a:stretch>
                  <a:fillRect l="-1786" r="-1587" b="-1967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D02157-EAFD-404A-AFBD-9B2D95C9BF6B}"/>
                  </a:ext>
                </a:extLst>
              </p:cNvPr>
              <p:cNvSpPr txBox="1"/>
              <p:nvPr/>
            </p:nvSpPr>
            <p:spPr>
              <a:xfrm>
                <a:off x="4509763" y="3849820"/>
                <a:ext cx="10502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D02157-EAFD-404A-AFBD-9B2D95C9B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763" y="3849820"/>
                <a:ext cx="1050224" cy="276999"/>
              </a:xfrm>
              <a:prstGeom prst="rect">
                <a:avLst/>
              </a:prstGeom>
              <a:blipFill>
                <a:blip r:embed="rId12"/>
                <a:stretch>
                  <a:fillRect l="-4651" r="-4651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D4F11D-615C-40DC-950C-3ABF6C9CA1C3}"/>
              </a:ext>
            </a:extLst>
          </p:cNvPr>
          <p:cNvCxnSpPr>
            <a:cxnSpLocks/>
          </p:cNvCxnSpPr>
          <p:nvPr/>
        </p:nvCxnSpPr>
        <p:spPr>
          <a:xfrm flipH="1">
            <a:off x="5661766" y="3988319"/>
            <a:ext cx="339345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38DBB4-5AD9-480C-8ABE-D5A01C915B6F}"/>
              </a:ext>
            </a:extLst>
          </p:cNvPr>
          <p:cNvCxnSpPr>
            <a:cxnSpLocks/>
          </p:cNvCxnSpPr>
          <p:nvPr/>
        </p:nvCxnSpPr>
        <p:spPr>
          <a:xfrm>
            <a:off x="9039155" y="3953821"/>
            <a:ext cx="22430" cy="20783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4D2DE7-A13E-4148-8455-C0274DE8DA52}"/>
              </a:ext>
            </a:extLst>
          </p:cNvPr>
          <p:cNvCxnSpPr>
            <a:cxnSpLocks/>
          </p:cNvCxnSpPr>
          <p:nvPr/>
        </p:nvCxnSpPr>
        <p:spPr>
          <a:xfrm>
            <a:off x="6853366" y="4000071"/>
            <a:ext cx="22430" cy="20783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C733F21-D26C-47E9-A86A-D231B965CFB1}"/>
                  </a:ext>
                </a:extLst>
              </p:cNvPr>
              <p:cNvSpPr txBox="1"/>
              <p:nvPr/>
            </p:nvSpPr>
            <p:spPr>
              <a:xfrm>
                <a:off x="8664954" y="6043942"/>
                <a:ext cx="9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C733F21-D26C-47E9-A86A-D231B965C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954" y="6043942"/>
                <a:ext cx="912429" cy="276999"/>
              </a:xfrm>
              <a:prstGeom prst="rect">
                <a:avLst/>
              </a:prstGeom>
              <a:blipFill>
                <a:blip r:embed="rId13"/>
                <a:stretch>
                  <a:fillRect l="-7333" r="-5333" b="-3043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6F3207-F490-48B7-A430-6C5998F44B55}"/>
                  </a:ext>
                </a:extLst>
              </p:cNvPr>
              <p:cNvSpPr txBox="1"/>
              <p:nvPr/>
            </p:nvSpPr>
            <p:spPr>
              <a:xfrm>
                <a:off x="6038249" y="6027758"/>
                <a:ext cx="9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6F3207-F490-48B7-A430-6C5998F44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249" y="6027758"/>
                <a:ext cx="912429" cy="276999"/>
              </a:xfrm>
              <a:prstGeom prst="rect">
                <a:avLst/>
              </a:prstGeom>
              <a:blipFill>
                <a:blip r:embed="rId14"/>
                <a:stretch>
                  <a:fillRect l="-7383" r="-5369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A668F230-D53F-4403-A27D-670EC19628CD}"/>
              </a:ext>
            </a:extLst>
          </p:cNvPr>
          <p:cNvSpPr/>
          <p:nvPr/>
        </p:nvSpPr>
        <p:spPr>
          <a:xfrm rot="5400000" flipH="1">
            <a:off x="7649076" y="3151730"/>
            <a:ext cx="546898" cy="2115888"/>
          </a:xfrm>
          <a:prstGeom prst="leftBrace">
            <a:avLst>
              <a:gd name="adj1" fmla="val 8333"/>
              <a:gd name="adj2" fmla="val 5163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D9F53-C293-4BC8-88F2-E1A94D86F0B9}"/>
              </a:ext>
            </a:extLst>
          </p:cNvPr>
          <p:cNvSpPr txBox="1"/>
          <p:nvPr/>
        </p:nvSpPr>
        <p:spPr>
          <a:xfrm>
            <a:off x="10571930" y="278352"/>
            <a:ext cx="12811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נבצע פיחות: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DABB32-1EB2-4157-8C78-D116DD8382A0}"/>
              </a:ext>
            </a:extLst>
          </p:cNvPr>
          <p:cNvCxnSpPr>
            <a:cxnSpLocks/>
          </p:cNvCxnSpPr>
          <p:nvPr/>
        </p:nvCxnSpPr>
        <p:spPr>
          <a:xfrm flipH="1">
            <a:off x="5632525" y="3545915"/>
            <a:ext cx="3964237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eft Brace 39">
            <a:extLst>
              <a:ext uri="{FF2B5EF4-FFF2-40B4-BE49-F238E27FC236}">
                <a16:creationId xmlns:a16="http://schemas.microsoft.com/office/drawing/2014/main" id="{F976C93C-415A-4237-9358-0FEC72E95919}"/>
              </a:ext>
            </a:extLst>
          </p:cNvPr>
          <p:cNvSpPr/>
          <p:nvPr/>
        </p:nvSpPr>
        <p:spPr>
          <a:xfrm rot="5400000">
            <a:off x="7641485" y="1621120"/>
            <a:ext cx="620468" cy="3251324"/>
          </a:xfrm>
          <a:prstGeom prst="leftBrace">
            <a:avLst>
              <a:gd name="adj1" fmla="val 8333"/>
              <a:gd name="adj2" fmla="val 5163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08893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544B83-1464-4124-82C5-8B9DD0EC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047" y="2076804"/>
            <a:ext cx="4822054" cy="1847126"/>
          </a:xfrm>
        </p:spPr>
        <p:txBody>
          <a:bodyPr>
            <a:normAutofit/>
          </a:bodyPr>
          <a:lstStyle/>
          <a:p>
            <a:pPr algn="ctr" rtl="1"/>
            <a:r>
              <a:rPr lang="he-IL" sz="1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שאלה</a:t>
            </a:r>
            <a:r>
              <a:rPr lang="he-IL" sz="1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cs"/>
              </a:rPr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7572978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D0182F-5132-46BD-987E-C1DE5E87F9D9}"/>
                  </a:ext>
                </a:extLst>
              </p:cNvPr>
              <p:cNvSpPr txBox="1"/>
              <p:nvPr/>
            </p:nvSpPr>
            <p:spPr>
              <a:xfrm>
                <a:off x="577048" y="470516"/>
                <a:ext cx="23930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D0182F-5132-46BD-987E-C1DE5E87F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8" y="470516"/>
                <a:ext cx="2393091" cy="369332"/>
              </a:xfrm>
              <a:prstGeom prst="rect">
                <a:avLst/>
              </a:prstGeom>
              <a:blipFill>
                <a:blip r:embed="rId2"/>
                <a:stretch>
                  <a:fillRect l="-2296" b="-2786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4C668B-ACC9-42E3-8C16-AC0B3D744EC3}"/>
                  </a:ext>
                </a:extLst>
              </p:cNvPr>
              <p:cNvSpPr txBox="1"/>
              <p:nvPr/>
            </p:nvSpPr>
            <p:spPr>
              <a:xfrm>
                <a:off x="577047" y="1297619"/>
                <a:ext cx="1330172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4C668B-ACC9-42E3-8C16-AC0B3D744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7" y="1297619"/>
                <a:ext cx="1330172" cy="398955"/>
              </a:xfrm>
              <a:prstGeom prst="rect">
                <a:avLst/>
              </a:prstGeom>
              <a:blipFill>
                <a:blip r:embed="rId3"/>
                <a:stretch>
                  <a:fillRect l="-4587" r="-4587" b="-2769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A41D60A-71D7-4CB4-BF75-CB15D9DD75E4}"/>
              </a:ext>
            </a:extLst>
          </p:cNvPr>
          <p:cNvSpPr txBox="1"/>
          <p:nvPr/>
        </p:nvSpPr>
        <p:spPr>
          <a:xfrm>
            <a:off x="9300276" y="2024108"/>
            <a:ext cx="257634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000" dirty="0"/>
              <a:t>נחשב את היצע המצרפי:</a:t>
            </a:r>
          </a:p>
        </p:txBody>
      </p:sp>
    </p:spTree>
    <p:extLst>
      <p:ext uri="{BB962C8B-B14F-4D97-AF65-F5344CB8AC3E}">
        <p14:creationId xmlns:p14="http://schemas.microsoft.com/office/powerpoint/2010/main" val="6550096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D0182F-5132-46BD-987E-C1DE5E87F9D9}"/>
                  </a:ext>
                </a:extLst>
              </p:cNvPr>
              <p:cNvSpPr txBox="1"/>
              <p:nvPr/>
            </p:nvSpPr>
            <p:spPr>
              <a:xfrm>
                <a:off x="577048" y="470516"/>
                <a:ext cx="23930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D0182F-5132-46BD-987E-C1DE5E87F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8" y="470516"/>
                <a:ext cx="2393091" cy="369332"/>
              </a:xfrm>
              <a:prstGeom prst="rect">
                <a:avLst/>
              </a:prstGeom>
              <a:blipFill>
                <a:blip r:embed="rId2"/>
                <a:stretch>
                  <a:fillRect l="-2296" b="-2786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4C668B-ACC9-42E3-8C16-AC0B3D744EC3}"/>
                  </a:ext>
                </a:extLst>
              </p:cNvPr>
              <p:cNvSpPr txBox="1"/>
              <p:nvPr/>
            </p:nvSpPr>
            <p:spPr>
              <a:xfrm>
                <a:off x="577047" y="1297619"/>
                <a:ext cx="1330172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4C668B-ACC9-42E3-8C16-AC0B3D744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7" y="1297619"/>
                <a:ext cx="1330172" cy="398955"/>
              </a:xfrm>
              <a:prstGeom prst="rect">
                <a:avLst/>
              </a:prstGeom>
              <a:blipFill>
                <a:blip r:embed="rId3"/>
                <a:stretch>
                  <a:fillRect l="-4587" r="-4587" b="-2769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A41D60A-71D7-4CB4-BF75-CB15D9DD75E4}"/>
              </a:ext>
            </a:extLst>
          </p:cNvPr>
          <p:cNvSpPr txBox="1"/>
          <p:nvPr/>
        </p:nvSpPr>
        <p:spPr>
          <a:xfrm>
            <a:off x="9300276" y="2024108"/>
            <a:ext cx="257634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000" dirty="0"/>
              <a:t>נחשב את היצע המצרפי: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707B67-7B25-4F84-9181-264CBD8F73AD}"/>
                  </a:ext>
                </a:extLst>
              </p:cNvPr>
              <p:cNvSpPr txBox="1"/>
              <p:nvPr/>
            </p:nvSpPr>
            <p:spPr>
              <a:xfrm>
                <a:off x="577048" y="2682535"/>
                <a:ext cx="21894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707B67-7B25-4F84-9181-264CBD8F7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8" y="2682535"/>
                <a:ext cx="2189446" cy="369332"/>
              </a:xfrm>
              <a:prstGeom prst="rect">
                <a:avLst/>
              </a:prstGeom>
              <a:blipFill>
                <a:blip r:embed="rId4"/>
                <a:stretch>
                  <a:fillRect l="-2507" r="-2507" b="-2786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2D29B0-637F-4EFA-9D00-2B71A428C77A}"/>
                  </a:ext>
                </a:extLst>
              </p:cNvPr>
              <p:cNvSpPr txBox="1"/>
              <p:nvPr/>
            </p:nvSpPr>
            <p:spPr>
              <a:xfrm>
                <a:off x="577048" y="3436802"/>
                <a:ext cx="70550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2000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2D29B0-637F-4EFA-9D00-2B71A428C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8" y="3436802"/>
                <a:ext cx="7055072" cy="369332"/>
              </a:xfrm>
              <a:prstGeom prst="rect">
                <a:avLst/>
              </a:prstGeom>
              <a:blipFill>
                <a:blip r:embed="rId5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775AFC-242F-48BB-A187-7C9C0B50A3CA}"/>
                  </a:ext>
                </a:extLst>
              </p:cNvPr>
              <p:cNvSpPr txBox="1"/>
              <p:nvPr/>
            </p:nvSpPr>
            <p:spPr>
              <a:xfrm>
                <a:off x="577048" y="4309772"/>
                <a:ext cx="26432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2000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775AFC-242F-48BB-A187-7C9C0B50A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8" y="4309772"/>
                <a:ext cx="2643288" cy="369332"/>
              </a:xfrm>
              <a:prstGeom prst="rect">
                <a:avLst/>
              </a:prstGeom>
              <a:blipFill>
                <a:blip r:embed="rId6"/>
                <a:stretch>
                  <a:fillRect l="-3002" r="-2309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8E47FB-B3F2-4E22-AFC8-06BF7AE6FDD1}"/>
                  </a:ext>
                </a:extLst>
              </p:cNvPr>
              <p:cNvSpPr txBox="1"/>
              <p:nvPr/>
            </p:nvSpPr>
            <p:spPr>
              <a:xfrm>
                <a:off x="577047" y="5182742"/>
                <a:ext cx="24023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8E47FB-B3F2-4E22-AFC8-06BF7AE6F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7" y="5182742"/>
                <a:ext cx="2402389" cy="369332"/>
              </a:xfrm>
              <a:prstGeom prst="rect">
                <a:avLst/>
              </a:prstGeom>
              <a:blipFill>
                <a:blip r:embed="rId7"/>
                <a:stretch>
                  <a:fillRect l="-2284" r="-3046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5589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D0182F-5132-46BD-987E-C1DE5E87F9D9}"/>
                  </a:ext>
                </a:extLst>
              </p:cNvPr>
              <p:cNvSpPr txBox="1"/>
              <p:nvPr/>
            </p:nvSpPr>
            <p:spPr>
              <a:xfrm>
                <a:off x="577048" y="470516"/>
                <a:ext cx="2842125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D0182F-5132-46BD-987E-C1DE5E87F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8" y="470516"/>
                <a:ext cx="2842125" cy="370551"/>
              </a:xfrm>
              <a:prstGeom prst="rect">
                <a:avLst/>
              </a:prstGeom>
              <a:blipFill>
                <a:blip r:embed="rId2"/>
                <a:stretch>
                  <a:fillRect l="-1931" b="-2786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4C668B-ACC9-42E3-8C16-AC0B3D744EC3}"/>
                  </a:ext>
                </a:extLst>
              </p:cNvPr>
              <p:cNvSpPr txBox="1"/>
              <p:nvPr/>
            </p:nvSpPr>
            <p:spPr>
              <a:xfrm>
                <a:off x="577047" y="1297619"/>
                <a:ext cx="13290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4C668B-ACC9-42E3-8C16-AC0B3D744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7" y="1297619"/>
                <a:ext cx="1329082" cy="369332"/>
              </a:xfrm>
              <a:prstGeom prst="rect">
                <a:avLst/>
              </a:prstGeom>
              <a:blipFill>
                <a:blip r:embed="rId3"/>
                <a:stretch>
                  <a:fillRect l="-4587" r="-4587" b="-1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A41D60A-71D7-4CB4-BF75-CB15D9DD75E4}"/>
              </a:ext>
            </a:extLst>
          </p:cNvPr>
          <p:cNvSpPr txBox="1"/>
          <p:nvPr/>
        </p:nvSpPr>
        <p:spPr>
          <a:xfrm>
            <a:off x="7902456" y="2024108"/>
            <a:ext cx="397416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000" dirty="0"/>
              <a:t>נחשב את הביקוש המצרפי של פרטיים:</a:t>
            </a:r>
          </a:p>
        </p:txBody>
      </p:sp>
    </p:spTree>
    <p:extLst>
      <p:ext uri="{BB962C8B-B14F-4D97-AF65-F5344CB8AC3E}">
        <p14:creationId xmlns:p14="http://schemas.microsoft.com/office/powerpoint/2010/main" val="27333921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D0182F-5132-46BD-987E-C1DE5E87F9D9}"/>
                  </a:ext>
                </a:extLst>
              </p:cNvPr>
              <p:cNvSpPr txBox="1"/>
              <p:nvPr/>
            </p:nvSpPr>
            <p:spPr>
              <a:xfrm>
                <a:off x="577048" y="470516"/>
                <a:ext cx="2842125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D0182F-5132-46BD-987E-C1DE5E87F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8" y="470516"/>
                <a:ext cx="2842125" cy="370551"/>
              </a:xfrm>
              <a:prstGeom prst="rect">
                <a:avLst/>
              </a:prstGeom>
              <a:blipFill>
                <a:blip r:embed="rId2"/>
                <a:stretch>
                  <a:fillRect l="-1931" b="-2786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4C668B-ACC9-42E3-8C16-AC0B3D744EC3}"/>
                  </a:ext>
                </a:extLst>
              </p:cNvPr>
              <p:cNvSpPr txBox="1"/>
              <p:nvPr/>
            </p:nvSpPr>
            <p:spPr>
              <a:xfrm>
                <a:off x="577047" y="1297619"/>
                <a:ext cx="13290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4C668B-ACC9-42E3-8C16-AC0B3D744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7" y="1297619"/>
                <a:ext cx="1329082" cy="369332"/>
              </a:xfrm>
              <a:prstGeom prst="rect">
                <a:avLst/>
              </a:prstGeom>
              <a:blipFill>
                <a:blip r:embed="rId3"/>
                <a:stretch>
                  <a:fillRect l="-4587" r="-4587" b="-1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A41D60A-71D7-4CB4-BF75-CB15D9DD75E4}"/>
              </a:ext>
            </a:extLst>
          </p:cNvPr>
          <p:cNvSpPr txBox="1"/>
          <p:nvPr/>
        </p:nvSpPr>
        <p:spPr>
          <a:xfrm>
            <a:off x="7902456" y="2024108"/>
            <a:ext cx="397416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000" dirty="0"/>
              <a:t>נחשב את הביקוש המצרפי של פרטיים: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707B67-7B25-4F84-9181-264CBD8F73AD}"/>
                  </a:ext>
                </a:extLst>
              </p:cNvPr>
              <p:cNvSpPr txBox="1"/>
              <p:nvPr/>
            </p:nvSpPr>
            <p:spPr>
              <a:xfrm>
                <a:off x="577048" y="2682535"/>
                <a:ext cx="21894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707B67-7B25-4F84-9181-264CBD8F7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8" y="2682535"/>
                <a:ext cx="2189446" cy="369332"/>
              </a:xfrm>
              <a:prstGeom prst="rect">
                <a:avLst/>
              </a:prstGeom>
              <a:blipFill>
                <a:blip r:embed="rId4"/>
                <a:stretch>
                  <a:fillRect l="-2507" r="-1950" b="-2786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2D29B0-637F-4EFA-9D00-2B71A428C77A}"/>
                  </a:ext>
                </a:extLst>
              </p:cNvPr>
              <p:cNvSpPr txBox="1"/>
              <p:nvPr/>
            </p:nvSpPr>
            <p:spPr>
              <a:xfrm>
                <a:off x="506027" y="3467134"/>
                <a:ext cx="70661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2D29B0-637F-4EFA-9D00-2B71A428C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27" y="3467134"/>
                <a:ext cx="7066102" cy="369332"/>
              </a:xfrm>
              <a:prstGeom prst="rect">
                <a:avLst/>
              </a:prstGeom>
              <a:blipFill>
                <a:blip r:embed="rId5"/>
                <a:stretch>
                  <a:fillRect l="-863" r="-345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775AFC-242F-48BB-A187-7C9C0B50A3CA}"/>
                  </a:ext>
                </a:extLst>
              </p:cNvPr>
              <p:cNvSpPr txBox="1"/>
              <p:nvPr/>
            </p:nvSpPr>
            <p:spPr>
              <a:xfrm>
                <a:off x="577048" y="4309772"/>
                <a:ext cx="27058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775AFC-242F-48BB-A187-7C9C0B50A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8" y="4309772"/>
                <a:ext cx="2705804" cy="369332"/>
              </a:xfrm>
              <a:prstGeom prst="rect">
                <a:avLst/>
              </a:prstGeom>
              <a:blipFill>
                <a:blip r:embed="rId6"/>
                <a:stretch>
                  <a:fillRect l="-2928" r="-1577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3029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D0182F-5132-46BD-987E-C1DE5E87F9D9}"/>
                  </a:ext>
                </a:extLst>
              </p:cNvPr>
              <p:cNvSpPr txBox="1"/>
              <p:nvPr/>
            </p:nvSpPr>
            <p:spPr>
              <a:xfrm>
                <a:off x="577048" y="470516"/>
                <a:ext cx="2530373" cy="379527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D0182F-5132-46BD-987E-C1DE5E87F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8" y="470516"/>
                <a:ext cx="2530373" cy="379527"/>
              </a:xfrm>
              <a:prstGeom prst="rect">
                <a:avLst/>
              </a:prstGeom>
              <a:blipFill>
                <a:blip r:embed="rId2"/>
                <a:stretch>
                  <a:fillRect l="-1205" t="-3226" r="-241" b="-2741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4C668B-ACC9-42E3-8C16-AC0B3D744EC3}"/>
                  </a:ext>
                </a:extLst>
              </p:cNvPr>
              <p:cNvSpPr txBox="1"/>
              <p:nvPr/>
            </p:nvSpPr>
            <p:spPr>
              <a:xfrm>
                <a:off x="577047" y="1297619"/>
                <a:ext cx="1160254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4C668B-ACC9-42E3-8C16-AC0B3D744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7" y="1297619"/>
                <a:ext cx="1160254" cy="398955"/>
              </a:xfrm>
              <a:prstGeom prst="rect">
                <a:avLst/>
              </a:prstGeom>
              <a:blipFill>
                <a:blip r:embed="rId3"/>
                <a:stretch>
                  <a:fillRect l="-5263" r="-5263" b="-2769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A41D60A-71D7-4CB4-BF75-CB15D9DD75E4}"/>
              </a:ext>
            </a:extLst>
          </p:cNvPr>
          <p:cNvSpPr txBox="1"/>
          <p:nvPr/>
        </p:nvSpPr>
        <p:spPr>
          <a:xfrm>
            <a:off x="7897648" y="2024108"/>
            <a:ext cx="3978974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000" dirty="0"/>
              <a:t>נחשב את הביקוש המצרפי של עסקיים:</a:t>
            </a:r>
          </a:p>
        </p:txBody>
      </p:sp>
    </p:spTree>
    <p:extLst>
      <p:ext uri="{BB962C8B-B14F-4D97-AF65-F5344CB8AC3E}">
        <p14:creationId xmlns:p14="http://schemas.microsoft.com/office/powerpoint/2010/main" val="64661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1F3BEF-B8AD-4A3F-9B4A-63B9A7DD25FC}"/>
                  </a:ext>
                </a:extLst>
              </p:cNvPr>
              <p:cNvSpPr txBox="1"/>
              <p:nvPr/>
            </p:nvSpPr>
            <p:spPr>
              <a:xfrm>
                <a:off x="577048" y="488271"/>
                <a:ext cx="1738874" cy="396840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he-I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1F3BEF-B8AD-4A3F-9B4A-63B9A7DD2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8" y="488271"/>
                <a:ext cx="1738874" cy="3968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675236-5E3F-49F7-B877-AE8B540E73CA}"/>
                  </a:ext>
                </a:extLst>
              </p:cNvPr>
              <p:cNvSpPr txBox="1"/>
              <p:nvPr/>
            </p:nvSpPr>
            <p:spPr>
              <a:xfrm>
                <a:off x="577048" y="1262108"/>
                <a:ext cx="8885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675236-5E3F-49F7-B877-AE8B540E7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8" y="1262108"/>
                <a:ext cx="888577" cy="369332"/>
              </a:xfrm>
              <a:prstGeom prst="rect">
                <a:avLst/>
              </a:prstGeom>
              <a:blipFill>
                <a:blip r:embed="rId3"/>
                <a:stretch>
                  <a:fillRect l="-6897" r="-6897" b="-98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64E58E-089C-4DEC-ACB0-F7127EF77B8C}"/>
                  </a:ext>
                </a:extLst>
              </p:cNvPr>
              <p:cNvSpPr txBox="1"/>
              <p:nvPr/>
            </p:nvSpPr>
            <p:spPr>
              <a:xfrm>
                <a:off x="577857" y="2008437"/>
                <a:ext cx="2181046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64E58E-089C-4DEC-ACB0-F7127EF77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7" y="2008437"/>
                <a:ext cx="2181046" cy="370551"/>
              </a:xfrm>
              <a:prstGeom prst="rect">
                <a:avLst/>
              </a:prstGeom>
              <a:blipFill>
                <a:blip r:embed="rId4"/>
                <a:stretch>
                  <a:fillRect l="-2514" r="-1955" b="-1147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20A75EC-8C04-4608-935D-A257279EB020}"/>
              </a:ext>
            </a:extLst>
          </p:cNvPr>
          <p:cNvSpPr txBox="1"/>
          <p:nvPr/>
        </p:nvSpPr>
        <p:spPr>
          <a:xfrm>
            <a:off x="8250797" y="3059668"/>
            <a:ext cx="369684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נמצא ביקוש לעובדים של פירמה בודדת: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BE5851-8A2F-4F10-A381-1895F225CD64}"/>
                  </a:ext>
                </a:extLst>
              </p:cNvPr>
              <p:cNvSpPr txBox="1"/>
              <p:nvPr/>
            </p:nvSpPr>
            <p:spPr>
              <a:xfrm>
                <a:off x="577048" y="3781887"/>
                <a:ext cx="21949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𝑀𝑃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BE5851-8A2F-4F10-A381-1895F225C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8" y="3781887"/>
                <a:ext cx="2194960" cy="369332"/>
              </a:xfrm>
              <a:prstGeom prst="rect">
                <a:avLst/>
              </a:prstGeom>
              <a:blipFill>
                <a:blip r:embed="rId5"/>
                <a:stretch>
                  <a:fillRect l="-2500" r="-2222" b="-98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9735C8-2D18-4030-A949-FC032C0848F8}"/>
                  </a:ext>
                </a:extLst>
              </p:cNvPr>
              <p:cNvSpPr txBox="1"/>
              <p:nvPr/>
            </p:nvSpPr>
            <p:spPr>
              <a:xfrm>
                <a:off x="563943" y="4529435"/>
                <a:ext cx="3939861" cy="762966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ra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9735C8-2D18-4030-A949-FC032C084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43" y="4529435"/>
                <a:ext cx="3939861" cy="7629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0541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D0182F-5132-46BD-987E-C1DE5E87F9D9}"/>
                  </a:ext>
                </a:extLst>
              </p:cNvPr>
              <p:cNvSpPr txBox="1"/>
              <p:nvPr/>
            </p:nvSpPr>
            <p:spPr>
              <a:xfrm>
                <a:off x="577048" y="470516"/>
                <a:ext cx="2530373" cy="379527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D0182F-5132-46BD-987E-C1DE5E87F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8" y="470516"/>
                <a:ext cx="2530373" cy="379527"/>
              </a:xfrm>
              <a:prstGeom prst="rect">
                <a:avLst/>
              </a:prstGeom>
              <a:blipFill>
                <a:blip r:embed="rId2"/>
                <a:stretch>
                  <a:fillRect l="-1205" t="-3226" r="-241" b="-2741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4C668B-ACC9-42E3-8C16-AC0B3D744EC3}"/>
                  </a:ext>
                </a:extLst>
              </p:cNvPr>
              <p:cNvSpPr txBox="1"/>
              <p:nvPr/>
            </p:nvSpPr>
            <p:spPr>
              <a:xfrm>
                <a:off x="577047" y="1297619"/>
                <a:ext cx="1160254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4C668B-ACC9-42E3-8C16-AC0B3D744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7" y="1297619"/>
                <a:ext cx="1160254" cy="398955"/>
              </a:xfrm>
              <a:prstGeom prst="rect">
                <a:avLst/>
              </a:prstGeom>
              <a:blipFill>
                <a:blip r:embed="rId3"/>
                <a:stretch>
                  <a:fillRect l="-5263" r="-5263" b="-2769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A41D60A-71D7-4CB4-BF75-CB15D9DD75E4}"/>
              </a:ext>
            </a:extLst>
          </p:cNvPr>
          <p:cNvSpPr txBox="1"/>
          <p:nvPr/>
        </p:nvSpPr>
        <p:spPr>
          <a:xfrm>
            <a:off x="7897648" y="2024108"/>
            <a:ext cx="3978974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000" dirty="0"/>
              <a:t>נחשב את הביקוש המצרפי של עסקיים: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707B67-7B25-4F84-9181-264CBD8F73AD}"/>
                  </a:ext>
                </a:extLst>
              </p:cNvPr>
              <p:cNvSpPr txBox="1"/>
              <p:nvPr/>
            </p:nvSpPr>
            <p:spPr>
              <a:xfrm>
                <a:off x="577048" y="2682535"/>
                <a:ext cx="173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707B67-7B25-4F84-9181-264CBD8F7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8" y="2682535"/>
                <a:ext cx="1733615" cy="369332"/>
              </a:xfrm>
              <a:prstGeom prst="rect">
                <a:avLst/>
              </a:prstGeom>
              <a:blipFill>
                <a:blip r:embed="rId4"/>
                <a:stretch>
                  <a:fillRect l="-3521" r="-2817" b="-2786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2D29B0-637F-4EFA-9D00-2B71A428C77A}"/>
                  </a:ext>
                </a:extLst>
              </p:cNvPr>
              <p:cNvSpPr txBox="1"/>
              <p:nvPr/>
            </p:nvSpPr>
            <p:spPr>
              <a:xfrm>
                <a:off x="506027" y="3467134"/>
                <a:ext cx="6661311" cy="379527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2D29B0-637F-4EFA-9D00-2B71A428C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27" y="3467134"/>
                <a:ext cx="6661311" cy="379527"/>
              </a:xfrm>
              <a:prstGeom prst="rect">
                <a:avLst/>
              </a:prstGeom>
              <a:blipFill>
                <a:blip r:embed="rId5"/>
                <a:stretch>
                  <a:fillRect t="-3226" b="-3064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775AFC-242F-48BB-A187-7C9C0B50A3CA}"/>
                  </a:ext>
                </a:extLst>
              </p:cNvPr>
              <p:cNvSpPr txBox="1"/>
              <p:nvPr/>
            </p:nvSpPr>
            <p:spPr>
              <a:xfrm>
                <a:off x="577048" y="4309772"/>
                <a:ext cx="2728504" cy="379527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775AFC-242F-48BB-A187-7C9C0B50A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8" y="4309772"/>
                <a:ext cx="2728504" cy="379527"/>
              </a:xfrm>
              <a:prstGeom prst="rect">
                <a:avLst/>
              </a:prstGeom>
              <a:blipFill>
                <a:blip r:embed="rId6"/>
                <a:stretch>
                  <a:fillRect l="-2908" t="-3226" r="-1566" b="-3064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149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41D60A-71D7-4CB4-BF75-CB15D9DD75E4}"/>
              </a:ext>
            </a:extLst>
          </p:cNvPr>
          <p:cNvSpPr txBox="1"/>
          <p:nvPr/>
        </p:nvSpPr>
        <p:spPr>
          <a:xfrm>
            <a:off x="9776367" y="2024108"/>
            <a:ext cx="2100255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000" dirty="0"/>
              <a:t>נמצא ביקוש מצרפי: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775AFC-242F-48BB-A187-7C9C0B50A3CA}"/>
                  </a:ext>
                </a:extLst>
              </p:cNvPr>
              <p:cNvSpPr txBox="1"/>
              <p:nvPr/>
            </p:nvSpPr>
            <p:spPr>
              <a:xfrm>
                <a:off x="577048" y="536763"/>
                <a:ext cx="2728504" cy="379527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775AFC-242F-48BB-A187-7C9C0B50A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8" y="536763"/>
                <a:ext cx="2728504" cy="379527"/>
              </a:xfrm>
              <a:prstGeom prst="rect">
                <a:avLst/>
              </a:prstGeom>
              <a:blipFill>
                <a:blip r:embed="rId2"/>
                <a:stretch>
                  <a:fillRect l="-2908" t="-3226" r="-1566" b="-3064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E917C5-88F3-4A6C-956B-49DB1C01C060}"/>
                  </a:ext>
                </a:extLst>
              </p:cNvPr>
              <p:cNvSpPr txBox="1"/>
              <p:nvPr/>
            </p:nvSpPr>
            <p:spPr>
              <a:xfrm>
                <a:off x="577048" y="1246976"/>
                <a:ext cx="27058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E917C5-88F3-4A6C-956B-49DB1C01C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8" y="1246976"/>
                <a:ext cx="2705804" cy="369332"/>
              </a:xfrm>
              <a:prstGeom prst="rect">
                <a:avLst/>
              </a:prstGeom>
              <a:blipFill>
                <a:blip r:embed="rId3"/>
                <a:stretch>
                  <a:fillRect l="-2928" r="-1577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6330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41D60A-71D7-4CB4-BF75-CB15D9DD75E4}"/>
              </a:ext>
            </a:extLst>
          </p:cNvPr>
          <p:cNvSpPr txBox="1"/>
          <p:nvPr/>
        </p:nvSpPr>
        <p:spPr>
          <a:xfrm>
            <a:off x="9776367" y="2024108"/>
            <a:ext cx="2100255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000" dirty="0"/>
              <a:t>נמצא ביקוש מצרפי: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775AFC-242F-48BB-A187-7C9C0B50A3CA}"/>
                  </a:ext>
                </a:extLst>
              </p:cNvPr>
              <p:cNvSpPr txBox="1"/>
              <p:nvPr/>
            </p:nvSpPr>
            <p:spPr>
              <a:xfrm>
                <a:off x="577048" y="536763"/>
                <a:ext cx="2728504" cy="379527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775AFC-242F-48BB-A187-7C9C0B50A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8" y="536763"/>
                <a:ext cx="2728504" cy="379527"/>
              </a:xfrm>
              <a:prstGeom prst="rect">
                <a:avLst/>
              </a:prstGeom>
              <a:blipFill>
                <a:blip r:embed="rId2"/>
                <a:stretch>
                  <a:fillRect l="-2908" t="-3226" r="-1566" b="-3064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E917C5-88F3-4A6C-956B-49DB1C01C060}"/>
                  </a:ext>
                </a:extLst>
              </p:cNvPr>
              <p:cNvSpPr txBox="1"/>
              <p:nvPr/>
            </p:nvSpPr>
            <p:spPr>
              <a:xfrm>
                <a:off x="577048" y="1246976"/>
                <a:ext cx="27058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E917C5-88F3-4A6C-956B-49DB1C01C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8" y="1246976"/>
                <a:ext cx="2705804" cy="369332"/>
              </a:xfrm>
              <a:prstGeom prst="rect">
                <a:avLst/>
              </a:prstGeom>
              <a:blipFill>
                <a:blip r:embed="rId3"/>
                <a:stretch>
                  <a:fillRect l="-2928" r="-1577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2DE8C6-E693-4B74-9E04-546F0D6F086C}"/>
                  </a:ext>
                </a:extLst>
              </p:cNvPr>
              <p:cNvSpPr txBox="1"/>
              <p:nvPr/>
            </p:nvSpPr>
            <p:spPr>
              <a:xfrm>
                <a:off x="577048" y="2926334"/>
                <a:ext cx="8917249" cy="379527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2DE8C6-E693-4B74-9E04-546F0D6F0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8" y="2926334"/>
                <a:ext cx="8917249" cy="379527"/>
              </a:xfrm>
              <a:prstGeom prst="rect">
                <a:avLst/>
              </a:prstGeom>
              <a:blipFill>
                <a:blip r:embed="rId4"/>
                <a:stretch>
                  <a:fillRect l="-547" t="-3226" r="-205" b="-3064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BCE8C6-BA64-4F50-B561-B8B07DCEC545}"/>
                  </a:ext>
                </a:extLst>
              </p:cNvPr>
              <p:cNvSpPr txBox="1"/>
              <p:nvPr/>
            </p:nvSpPr>
            <p:spPr>
              <a:xfrm>
                <a:off x="577048" y="4037523"/>
                <a:ext cx="29207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BCE8C6-BA64-4F50-B561-B8B07DCEC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8" y="4037523"/>
                <a:ext cx="2920735" cy="369332"/>
              </a:xfrm>
              <a:prstGeom prst="rect">
                <a:avLst/>
              </a:prstGeom>
              <a:blipFill>
                <a:blip r:embed="rId5"/>
                <a:stretch>
                  <a:fillRect l="-2714" r="-1461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C15D7D-89FA-42B2-95C6-37263FE7E59F}"/>
                  </a:ext>
                </a:extLst>
              </p:cNvPr>
              <p:cNvSpPr txBox="1"/>
              <p:nvPr/>
            </p:nvSpPr>
            <p:spPr>
              <a:xfrm>
                <a:off x="577048" y="5129138"/>
                <a:ext cx="29207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025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C15D7D-89FA-42B2-95C6-37263FE7E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8" y="5129138"/>
                <a:ext cx="2920736" cy="369332"/>
              </a:xfrm>
              <a:prstGeom prst="rect">
                <a:avLst/>
              </a:prstGeom>
              <a:blipFill>
                <a:blip r:embed="rId6"/>
                <a:stretch>
                  <a:fillRect l="-1879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1122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4519CF-4288-45AC-B4B4-3FF437363732}"/>
                  </a:ext>
                </a:extLst>
              </p:cNvPr>
              <p:cNvSpPr txBox="1"/>
              <p:nvPr/>
            </p:nvSpPr>
            <p:spPr>
              <a:xfrm>
                <a:off x="941033" y="460703"/>
                <a:ext cx="33433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025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4519CF-4288-45AC-B4B4-3FF437363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33" y="460703"/>
                <a:ext cx="3343351" cy="369332"/>
              </a:xfrm>
              <a:prstGeom prst="rect">
                <a:avLst/>
              </a:prstGeom>
              <a:blipFill>
                <a:blip r:embed="rId2"/>
                <a:stretch>
                  <a:fillRect l="-1275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8C8A09-CEB7-44E3-A0A8-AC3BD1EA6205}"/>
                  </a:ext>
                </a:extLst>
              </p:cNvPr>
              <p:cNvSpPr txBox="1"/>
              <p:nvPr/>
            </p:nvSpPr>
            <p:spPr>
              <a:xfrm>
                <a:off x="7510507" y="459484"/>
                <a:ext cx="2899383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8C8A09-CEB7-44E3-A0A8-AC3BD1EA6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507" y="459484"/>
                <a:ext cx="2899383" cy="370551"/>
              </a:xfrm>
              <a:prstGeom prst="rect">
                <a:avLst/>
              </a:prstGeom>
              <a:blipFill>
                <a:blip r:embed="rId3"/>
                <a:stretch>
                  <a:fillRect l="-2101" r="-420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מחבר ישר 22">
            <a:extLst>
              <a:ext uri="{FF2B5EF4-FFF2-40B4-BE49-F238E27FC236}">
                <a16:creationId xmlns:a16="http://schemas.microsoft.com/office/drawing/2014/main" id="{82B8F2F4-69A8-4C00-83F0-BDB2A8326F7E}"/>
              </a:ext>
            </a:extLst>
          </p:cNvPr>
          <p:cNvCxnSpPr>
            <a:cxnSpLocks/>
          </p:cNvCxnSpPr>
          <p:nvPr/>
        </p:nvCxnSpPr>
        <p:spPr>
          <a:xfrm>
            <a:off x="3788577" y="2737696"/>
            <a:ext cx="4254816" cy="318941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64857F4-0E8C-46F0-B8CB-1B2744B8EE5F}"/>
              </a:ext>
            </a:extLst>
          </p:cNvPr>
          <p:cNvGrpSpPr/>
          <p:nvPr/>
        </p:nvGrpSpPr>
        <p:grpSpPr>
          <a:xfrm>
            <a:off x="3620582" y="1685924"/>
            <a:ext cx="5293283" cy="4325901"/>
            <a:chOff x="795676" y="3996468"/>
            <a:chExt cx="2915749" cy="2480715"/>
          </a:xfrm>
        </p:grpSpPr>
        <p:grpSp>
          <p:nvGrpSpPr>
            <p:cNvPr id="8" name="קבוצה 21">
              <a:extLst>
                <a:ext uri="{FF2B5EF4-FFF2-40B4-BE49-F238E27FC236}">
                  <a16:creationId xmlns:a16="http://schemas.microsoft.com/office/drawing/2014/main" id="{066D42D7-FDB3-4B51-B1C7-0A89D5938917}"/>
                </a:ext>
              </a:extLst>
            </p:cNvPr>
            <p:cNvGrpSpPr/>
            <p:nvPr/>
          </p:nvGrpSpPr>
          <p:grpSpPr>
            <a:xfrm>
              <a:off x="872107" y="4269845"/>
              <a:ext cx="2644737" cy="2207338"/>
              <a:chOff x="379900" y="127003"/>
              <a:chExt cx="3942018" cy="3279482"/>
            </a:xfrm>
          </p:grpSpPr>
          <p:cxnSp>
            <p:nvCxnSpPr>
              <p:cNvPr id="13" name="מחבר חץ ישר 23">
                <a:extLst>
                  <a:ext uri="{FF2B5EF4-FFF2-40B4-BE49-F238E27FC236}">
                    <a16:creationId xmlns:a16="http://schemas.microsoft.com/office/drawing/2014/main" id="{8675785F-0A0C-498E-AF48-8FEA0F8375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2041" y="127003"/>
                <a:ext cx="1" cy="32794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מחבר חץ ישר 25">
                <a:extLst>
                  <a:ext uri="{FF2B5EF4-FFF2-40B4-BE49-F238E27FC236}">
                    <a16:creationId xmlns:a16="http://schemas.microsoft.com/office/drawing/2014/main" id="{63809C71-58D6-49DD-8612-860EDC3A87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900" y="3370398"/>
                <a:ext cx="394201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מחבר ישר 22">
              <a:extLst>
                <a:ext uri="{FF2B5EF4-FFF2-40B4-BE49-F238E27FC236}">
                  <a16:creationId xmlns:a16="http://schemas.microsoft.com/office/drawing/2014/main" id="{D6986123-4A20-4024-B4CD-BB38BFB10A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719" y="4804697"/>
              <a:ext cx="2296911" cy="149744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ABE179B-9ECB-486A-93FB-76E72DEAE564}"/>
                    </a:ext>
                  </a:extLst>
                </p:cNvPr>
                <p:cNvSpPr txBox="1"/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ABE179B-9ECB-486A-93FB-76E72DEAE5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blipFill>
                  <a:blip r:embed="rId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AF91813-C62E-476E-8279-1477494DEC82}"/>
                    </a:ext>
                  </a:extLst>
                </p:cNvPr>
                <p:cNvSpPr txBox="1"/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AF91813-C62E-476E-8279-1477494DEC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blipFill>
                  <a:blip r:embed="rId5"/>
                  <a:stretch>
                    <a:fillRect l="-37143" r="-34286" b="-3111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7183B6A-295A-4E8C-B229-F56A4C3CE06C}"/>
                    </a:ext>
                  </a:extLst>
                </p:cNvPr>
                <p:cNvSpPr txBox="1"/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7183B6A-295A-4E8C-B229-F56A4C3CE0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blipFill>
                  <a:blip r:embed="rId6"/>
                  <a:stretch>
                    <a:fillRect l="-30303" r="-24242"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26676-B054-4779-BF1A-13E2A42C88EC}"/>
              </a:ext>
            </a:extLst>
          </p:cNvPr>
          <p:cNvCxnSpPr>
            <a:cxnSpLocks/>
          </p:cNvCxnSpPr>
          <p:nvPr/>
        </p:nvCxnSpPr>
        <p:spPr>
          <a:xfrm>
            <a:off x="5966322" y="4372091"/>
            <a:ext cx="29664" cy="157501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7C3844-28D3-4E83-899C-A58A5DCFAF1B}"/>
              </a:ext>
            </a:extLst>
          </p:cNvPr>
          <p:cNvCxnSpPr>
            <a:cxnSpLocks/>
          </p:cNvCxnSpPr>
          <p:nvPr/>
        </p:nvCxnSpPr>
        <p:spPr>
          <a:xfrm flipH="1">
            <a:off x="3759336" y="4361481"/>
            <a:ext cx="221643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54A1090-29B2-490B-BAF7-EFB3D933A4BD}"/>
              </a:ext>
            </a:extLst>
          </p:cNvPr>
          <p:cNvSpPr/>
          <p:nvPr/>
        </p:nvSpPr>
        <p:spPr>
          <a:xfrm>
            <a:off x="5864410" y="4254853"/>
            <a:ext cx="222729" cy="23447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9532CE-6263-49C9-852F-B1C40DA80D44}"/>
                  </a:ext>
                </a:extLst>
              </p:cNvPr>
              <p:cNvSpPr txBox="1"/>
              <p:nvPr/>
            </p:nvSpPr>
            <p:spPr>
              <a:xfrm>
                <a:off x="2809865" y="4234731"/>
                <a:ext cx="5474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9532CE-6263-49C9-852F-B1C40DA80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4234731"/>
                <a:ext cx="547458" cy="276999"/>
              </a:xfrm>
              <a:prstGeom prst="rect">
                <a:avLst/>
              </a:prstGeom>
              <a:blipFill>
                <a:blip r:embed="rId7"/>
                <a:stretch>
                  <a:fillRect l="-8889" r="-7778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E60FBE-EB0D-458A-AA1B-06E4831FDAF5}"/>
                  </a:ext>
                </a:extLst>
              </p:cNvPr>
              <p:cNvSpPr txBox="1"/>
              <p:nvPr/>
            </p:nvSpPr>
            <p:spPr>
              <a:xfrm>
                <a:off x="5669922" y="6011826"/>
                <a:ext cx="561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E60FBE-EB0D-458A-AA1B-06E4831FD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922" y="6011826"/>
                <a:ext cx="561371" cy="276999"/>
              </a:xfrm>
              <a:prstGeom prst="rect">
                <a:avLst/>
              </a:prstGeom>
              <a:blipFill>
                <a:blip r:embed="rId8"/>
                <a:stretch>
                  <a:fillRect l="-11957" r="-8696" b="-3043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F62256-5677-44F6-B464-4D9E3F0EC8CE}"/>
                  </a:ext>
                </a:extLst>
              </p:cNvPr>
              <p:cNvSpPr txBox="1"/>
              <p:nvPr/>
            </p:nvSpPr>
            <p:spPr>
              <a:xfrm>
                <a:off x="7923217" y="5629908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F62256-5677-44F6-B464-4D9E3F0EC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217" y="5629908"/>
                <a:ext cx="444175" cy="276999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AEB593-FBDA-4E16-96D9-608EEEEF5546}"/>
                  </a:ext>
                </a:extLst>
              </p:cNvPr>
              <p:cNvSpPr txBox="1"/>
              <p:nvPr/>
            </p:nvSpPr>
            <p:spPr>
              <a:xfrm>
                <a:off x="3071251" y="2599196"/>
                <a:ext cx="4488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AEB593-FBDA-4E16-96D9-608EEEEF5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251" y="2599196"/>
                <a:ext cx="448841" cy="276999"/>
              </a:xfrm>
              <a:prstGeom prst="rect">
                <a:avLst/>
              </a:prstGeom>
              <a:blipFill>
                <a:blip r:embed="rId10"/>
                <a:stretch>
                  <a:fillRect l="-12329" r="-10959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0E6AD9-FC85-4453-BB05-E264690A02E6}"/>
                  </a:ext>
                </a:extLst>
              </p:cNvPr>
              <p:cNvSpPr txBox="1"/>
              <p:nvPr/>
            </p:nvSpPr>
            <p:spPr>
              <a:xfrm>
                <a:off x="3464794" y="5557796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0E6AD9-FC85-4453-BB05-E264690A0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794" y="5557796"/>
                <a:ext cx="320601" cy="276999"/>
              </a:xfrm>
              <a:prstGeom prst="rect">
                <a:avLst/>
              </a:prstGeom>
              <a:blipFill>
                <a:blip r:embed="rId11"/>
                <a:stretch>
                  <a:fillRect l="-15094" r="-15094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1598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4519CF-4288-45AC-B4B4-3FF437363732}"/>
                  </a:ext>
                </a:extLst>
              </p:cNvPr>
              <p:cNvSpPr txBox="1"/>
              <p:nvPr/>
            </p:nvSpPr>
            <p:spPr>
              <a:xfrm>
                <a:off x="941033" y="460703"/>
                <a:ext cx="33433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025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4519CF-4288-45AC-B4B4-3FF437363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33" y="460703"/>
                <a:ext cx="3343351" cy="369332"/>
              </a:xfrm>
              <a:prstGeom prst="rect">
                <a:avLst/>
              </a:prstGeom>
              <a:blipFill>
                <a:blip r:embed="rId2"/>
                <a:stretch>
                  <a:fillRect l="-1275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8C8A09-CEB7-44E3-A0A8-AC3BD1EA6205}"/>
                  </a:ext>
                </a:extLst>
              </p:cNvPr>
              <p:cNvSpPr txBox="1"/>
              <p:nvPr/>
            </p:nvSpPr>
            <p:spPr>
              <a:xfrm>
                <a:off x="7510507" y="459484"/>
                <a:ext cx="2899383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8C8A09-CEB7-44E3-A0A8-AC3BD1EA6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507" y="459484"/>
                <a:ext cx="2899383" cy="370551"/>
              </a:xfrm>
              <a:prstGeom prst="rect">
                <a:avLst/>
              </a:prstGeom>
              <a:blipFill>
                <a:blip r:embed="rId3"/>
                <a:stretch>
                  <a:fillRect l="-2101" r="-420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מחבר ישר 22">
            <a:extLst>
              <a:ext uri="{FF2B5EF4-FFF2-40B4-BE49-F238E27FC236}">
                <a16:creationId xmlns:a16="http://schemas.microsoft.com/office/drawing/2014/main" id="{82B8F2F4-69A8-4C00-83F0-BDB2A8326F7E}"/>
              </a:ext>
            </a:extLst>
          </p:cNvPr>
          <p:cNvCxnSpPr>
            <a:cxnSpLocks/>
          </p:cNvCxnSpPr>
          <p:nvPr/>
        </p:nvCxnSpPr>
        <p:spPr>
          <a:xfrm>
            <a:off x="6576166" y="3124387"/>
            <a:ext cx="4254816" cy="318941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64857F4-0E8C-46F0-B8CB-1B2744B8EE5F}"/>
              </a:ext>
            </a:extLst>
          </p:cNvPr>
          <p:cNvGrpSpPr/>
          <p:nvPr/>
        </p:nvGrpSpPr>
        <p:grpSpPr>
          <a:xfrm>
            <a:off x="6408171" y="2072615"/>
            <a:ext cx="5293283" cy="4325901"/>
            <a:chOff x="795676" y="3996468"/>
            <a:chExt cx="2915749" cy="2480715"/>
          </a:xfrm>
        </p:grpSpPr>
        <p:grpSp>
          <p:nvGrpSpPr>
            <p:cNvPr id="8" name="קבוצה 21">
              <a:extLst>
                <a:ext uri="{FF2B5EF4-FFF2-40B4-BE49-F238E27FC236}">
                  <a16:creationId xmlns:a16="http://schemas.microsoft.com/office/drawing/2014/main" id="{066D42D7-FDB3-4B51-B1C7-0A89D5938917}"/>
                </a:ext>
              </a:extLst>
            </p:cNvPr>
            <p:cNvGrpSpPr/>
            <p:nvPr/>
          </p:nvGrpSpPr>
          <p:grpSpPr>
            <a:xfrm>
              <a:off x="872107" y="4269845"/>
              <a:ext cx="2644737" cy="2207338"/>
              <a:chOff x="379900" y="127003"/>
              <a:chExt cx="3942018" cy="3279482"/>
            </a:xfrm>
          </p:grpSpPr>
          <p:cxnSp>
            <p:nvCxnSpPr>
              <p:cNvPr id="13" name="מחבר חץ ישר 23">
                <a:extLst>
                  <a:ext uri="{FF2B5EF4-FFF2-40B4-BE49-F238E27FC236}">
                    <a16:creationId xmlns:a16="http://schemas.microsoft.com/office/drawing/2014/main" id="{8675785F-0A0C-498E-AF48-8FEA0F8375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2041" y="127003"/>
                <a:ext cx="1" cy="32794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מחבר חץ ישר 25">
                <a:extLst>
                  <a:ext uri="{FF2B5EF4-FFF2-40B4-BE49-F238E27FC236}">
                    <a16:creationId xmlns:a16="http://schemas.microsoft.com/office/drawing/2014/main" id="{63809C71-58D6-49DD-8612-860EDC3A87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900" y="3370398"/>
                <a:ext cx="394201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מחבר ישר 22">
              <a:extLst>
                <a:ext uri="{FF2B5EF4-FFF2-40B4-BE49-F238E27FC236}">
                  <a16:creationId xmlns:a16="http://schemas.microsoft.com/office/drawing/2014/main" id="{D6986123-4A20-4024-B4CD-BB38BFB10A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719" y="4804697"/>
              <a:ext cx="2296911" cy="149744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ABE179B-9ECB-486A-93FB-76E72DEAE564}"/>
                    </a:ext>
                  </a:extLst>
                </p:cNvPr>
                <p:cNvSpPr txBox="1"/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ABE179B-9ECB-486A-93FB-76E72DEAE5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AF91813-C62E-476E-8279-1477494DEC82}"/>
                    </a:ext>
                  </a:extLst>
                </p:cNvPr>
                <p:cNvSpPr txBox="1"/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AF91813-C62E-476E-8279-1477494DEC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blipFill>
                  <a:blip r:embed="rId5"/>
                  <a:stretch>
                    <a:fillRect l="-36111" r="-30556" b="-2826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7183B6A-295A-4E8C-B229-F56A4C3CE06C}"/>
                    </a:ext>
                  </a:extLst>
                </p:cNvPr>
                <p:cNvSpPr txBox="1"/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7183B6A-295A-4E8C-B229-F56A4C3CE0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26676-B054-4779-BF1A-13E2A42C88EC}"/>
              </a:ext>
            </a:extLst>
          </p:cNvPr>
          <p:cNvCxnSpPr>
            <a:cxnSpLocks/>
          </p:cNvCxnSpPr>
          <p:nvPr/>
        </p:nvCxnSpPr>
        <p:spPr>
          <a:xfrm>
            <a:off x="8753911" y="4758782"/>
            <a:ext cx="29664" cy="157501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7C3844-28D3-4E83-899C-A58A5DCFAF1B}"/>
              </a:ext>
            </a:extLst>
          </p:cNvPr>
          <p:cNvCxnSpPr>
            <a:cxnSpLocks/>
          </p:cNvCxnSpPr>
          <p:nvPr/>
        </p:nvCxnSpPr>
        <p:spPr>
          <a:xfrm flipH="1">
            <a:off x="6546925" y="4748172"/>
            <a:ext cx="221643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54A1090-29B2-490B-BAF7-EFB3D933A4BD}"/>
              </a:ext>
            </a:extLst>
          </p:cNvPr>
          <p:cNvSpPr/>
          <p:nvPr/>
        </p:nvSpPr>
        <p:spPr>
          <a:xfrm>
            <a:off x="8651999" y="4641544"/>
            <a:ext cx="222729" cy="23447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9532CE-6263-49C9-852F-B1C40DA80D44}"/>
                  </a:ext>
                </a:extLst>
              </p:cNvPr>
              <p:cNvSpPr txBox="1"/>
              <p:nvPr/>
            </p:nvSpPr>
            <p:spPr>
              <a:xfrm>
                <a:off x="5597454" y="4621422"/>
                <a:ext cx="5474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9532CE-6263-49C9-852F-B1C40DA80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454" y="4621422"/>
                <a:ext cx="547458" cy="276999"/>
              </a:xfrm>
              <a:prstGeom prst="rect">
                <a:avLst/>
              </a:prstGeom>
              <a:blipFill>
                <a:blip r:embed="rId7"/>
                <a:stretch>
                  <a:fillRect l="-7778" r="-8889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E60FBE-EB0D-458A-AA1B-06E4831FDAF5}"/>
                  </a:ext>
                </a:extLst>
              </p:cNvPr>
              <p:cNvSpPr txBox="1"/>
              <p:nvPr/>
            </p:nvSpPr>
            <p:spPr>
              <a:xfrm>
                <a:off x="8457511" y="6398517"/>
                <a:ext cx="561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E60FBE-EB0D-458A-AA1B-06E4831FD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511" y="6398517"/>
                <a:ext cx="561371" cy="276999"/>
              </a:xfrm>
              <a:prstGeom prst="rect">
                <a:avLst/>
              </a:prstGeom>
              <a:blipFill>
                <a:blip r:embed="rId8"/>
                <a:stretch>
                  <a:fillRect l="-11957" r="-8696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F62256-5677-44F6-B464-4D9E3F0EC8CE}"/>
                  </a:ext>
                </a:extLst>
              </p:cNvPr>
              <p:cNvSpPr txBox="1"/>
              <p:nvPr/>
            </p:nvSpPr>
            <p:spPr>
              <a:xfrm>
                <a:off x="10710806" y="6016599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F62256-5677-44F6-B464-4D9E3F0EC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0806" y="6016599"/>
                <a:ext cx="444175" cy="276999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AEB593-FBDA-4E16-96D9-608EEEEF5546}"/>
                  </a:ext>
                </a:extLst>
              </p:cNvPr>
              <p:cNvSpPr txBox="1"/>
              <p:nvPr/>
            </p:nvSpPr>
            <p:spPr>
              <a:xfrm>
                <a:off x="5858840" y="2985887"/>
                <a:ext cx="4488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AEB593-FBDA-4E16-96D9-608EEEEF5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840" y="2985887"/>
                <a:ext cx="448841" cy="276999"/>
              </a:xfrm>
              <a:prstGeom prst="rect">
                <a:avLst/>
              </a:prstGeom>
              <a:blipFill>
                <a:blip r:embed="rId10"/>
                <a:stretch>
                  <a:fillRect l="-10811" r="-10811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0E6AD9-FC85-4453-BB05-E264690A02E6}"/>
                  </a:ext>
                </a:extLst>
              </p:cNvPr>
              <p:cNvSpPr txBox="1"/>
              <p:nvPr/>
            </p:nvSpPr>
            <p:spPr>
              <a:xfrm>
                <a:off x="6252383" y="5944487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0E6AD9-FC85-4453-BB05-E264690A0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383" y="5944487"/>
                <a:ext cx="320601" cy="276999"/>
              </a:xfrm>
              <a:prstGeom prst="rect">
                <a:avLst/>
              </a:prstGeom>
              <a:blipFill>
                <a:blip r:embed="rId11"/>
                <a:stretch>
                  <a:fillRect l="-17308" r="-15385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07D375-E05B-43E1-BAB6-9C15669E8C40}"/>
                  </a:ext>
                </a:extLst>
              </p:cNvPr>
              <p:cNvSpPr txBox="1"/>
              <p:nvPr/>
            </p:nvSpPr>
            <p:spPr>
              <a:xfrm>
                <a:off x="614039" y="1616279"/>
                <a:ext cx="4589141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025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07D375-E05B-43E1-BAB6-9C15669E8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39" y="1616279"/>
                <a:ext cx="4589141" cy="370551"/>
              </a:xfrm>
              <a:prstGeom prst="rect">
                <a:avLst/>
              </a:prstGeom>
              <a:blipFill>
                <a:blip r:embed="rId12"/>
                <a:stretch>
                  <a:fillRect l="-1062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56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4519CF-4288-45AC-B4B4-3FF437363732}"/>
                  </a:ext>
                </a:extLst>
              </p:cNvPr>
              <p:cNvSpPr txBox="1"/>
              <p:nvPr/>
            </p:nvSpPr>
            <p:spPr>
              <a:xfrm>
                <a:off x="941033" y="460703"/>
                <a:ext cx="33433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025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4519CF-4288-45AC-B4B4-3FF437363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33" y="460703"/>
                <a:ext cx="3343351" cy="369332"/>
              </a:xfrm>
              <a:prstGeom prst="rect">
                <a:avLst/>
              </a:prstGeom>
              <a:blipFill>
                <a:blip r:embed="rId2"/>
                <a:stretch>
                  <a:fillRect l="-1275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8C8A09-CEB7-44E3-A0A8-AC3BD1EA6205}"/>
                  </a:ext>
                </a:extLst>
              </p:cNvPr>
              <p:cNvSpPr txBox="1"/>
              <p:nvPr/>
            </p:nvSpPr>
            <p:spPr>
              <a:xfrm>
                <a:off x="7510507" y="459484"/>
                <a:ext cx="2899383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8C8A09-CEB7-44E3-A0A8-AC3BD1EA6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507" y="459484"/>
                <a:ext cx="2899383" cy="370551"/>
              </a:xfrm>
              <a:prstGeom prst="rect">
                <a:avLst/>
              </a:prstGeom>
              <a:blipFill>
                <a:blip r:embed="rId3"/>
                <a:stretch>
                  <a:fillRect l="-2101" r="-420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מחבר ישר 22">
            <a:extLst>
              <a:ext uri="{FF2B5EF4-FFF2-40B4-BE49-F238E27FC236}">
                <a16:creationId xmlns:a16="http://schemas.microsoft.com/office/drawing/2014/main" id="{82B8F2F4-69A8-4C00-83F0-BDB2A8326F7E}"/>
              </a:ext>
            </a:extLst>
          </p:cNvPr>
          <p:cNvCxnSpPr>
            <a:cxnSpLocks/>
          </p:cNvCxnSpPr>
          <p:nvPr/>
        </p:nvCxnSpPr>
        <p:spPr>
          <a:xfrm>
            <a:off x="6576166" y="3124387"/>
            <a:ext cx="4254816" cy="318941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64857F4-0E8C-46F0-B8CB-1B2744B8EE5F}"/>
              </a:ext>
            </a:extLst>
          </p:cNvPr>
          <p:cNvGrpSpPr/>
          <p:nvPr/>
        </p:nvGrpSpPr>
        <p:grpSpPr>
          <a:xfrm>
            <a:off x="6408171" y="2072615"/>
            <a:ext cx="5293283" cy="4325901"/>
            <a:chOff x="795676" y="3996468"/>
            <a:chExt cx="2915749" cy="2480715"/>
          </a:xfrm>
        </p:grpSpPr>
        <p:grpSp>
          <p:nvGrpSpPr>
            <p:cNvPr id="8" name="קבוצה 21">
              <a:extLst>
                <a:ext uri="{FF2B5EF4-FFF2-40B4-BE49-F238E27FC236}">
                  <a16:creationId xmlns:a16="http://schemas.microsoft.com/office/drawing/2014/main" id="{066D42D7-FDB3-4B51-B1C7-0A89D5938917}"/>
                </a:ext>
              </a:extLst>
            </p:cNvPr>
            <p:cNvGrpSpPr/>
            <p:nvPr/>
          </p:nvGrpSpPr>
          <p:grpSpPr>
            <a:xfrm>
              <a:off x="872107" y="4269845"/>
              <a:ext cx="2644737" cy="2207338"/>
              <a:chOff x="379900" y="127003"/>
              <a:chExt cx="3942018" cy="3279482"/>
            </a:xfrm>
          </p:grpSpPr>
          <p:cxnSp>
            <p:nvCxnSpPr>
              <p:cNvPr id="13" name="מחבר חץ ישר 23">
                <a:extLst>
                  <a:ext uri="{FF2B5EF4-FFF2-40B4-BE49-F238E27FC236}">
                    <a16:creationId xmlns:a16="http://schemas.microsoft.com/office/drawing/2014/main" id="{8675785F-0A0C-498E-AF48-8FEA0F8375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2041" y="127003"/>
                <a:ext cx="1" cy="32794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מחבר חץ ישר 25">
                <a:extLst>
                  <a:ext uri="{FF2B5EF4-FFF2-40B4-BE49-F238E27FC236}">
                    <a16:creationId xmlns:a16="http://schemas.microsoft.com/office/drawing/2014/main" id="{63809C71-58D6-49DD-8612-860EDC3A87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900" y="3370398"/>
                <a:ext cx="394201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מחבר ישר 22">
              <a:extLst>
                <a:ext uri="{FF2B5EF4-FFF2-40B4-BE49-F238E27FC236}">
                  <a16:creationId xmlns:a16="http://schemas.microsoft.com/office/drawing/2014/main" id="{D6986123-4A20-4024-B4CD-BB38BFB10A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719" y="4804697"/>
              <a:ext cx="2296911" cy="149744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ABE179B-9ECB-486A-93FB-76E72DEAE564}"/>
                    </a:ext>
                  </a:extLst>
                </p:cNvPr>
                <p:cNvSpPr txBox="1"/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ABE179B-9ECB-486A-93FB-76E72DEAE5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AF91813-C62E-476E-8279-1477494DEC82}"/>
                    </a:ext>
                  </a:extLst>
                </p:cNvPr>
                <p:cNvSpPr txBox="1"/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AF91813-C62E-476E-8279-1477494DEC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blipFill>
                  <a:blip r:embed="rId5"/>
                  <a:stretch>
                    <a:fillRect l="-36111" r="-30556" b="-2826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7183B6A-295A-4E8C-B229-F56A4C3CE06C}"/>
                    </a:ext>
                  </a:extLst>
                </p:cNvPr>
                <p:cNvSpPr txBox="1"/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7183B6A-295A-4E8C-B229-F56A4C3CE0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26676-B054-4779-BF1A-13E2A42C88EC}"/>
              </a:ext>
            </a:extLst>
          </p:cNvPr>
          <p:cNvCxnSpPr>
            <a:cxnSpLocks/>
          </p:cNvCxnSpPr>
          <p:nvPr/>
        </p:nvCxnSpPr>
        <p:spPr>
          <a:xfrm>
            <a:off x="8753911" y="4758782"/>
            <a:ext cx="29664" cy="157501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7C3844-28D3-4E83-899C-A58A5DCFAF1B}"/>
              </a:ext>
            </a:extLst>
          </p:cNvPr>
          <p:cNvCxnSpPr>
            <a:cxnSpLocks/>
          </p:cNvCxnSpPr>
          <p:nvPr/>
        </p:nvCxnSpPr>
        <p:spPr>
          <a:xfrm flipH="1">
            <a:off x="6546925" y="4748172"/>
            <a:ext cx="221643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54A1090-29B2-490B-BAF7-EFB3D933A4BD}"/>
              </a:ext>
            </a:extLst>
          </p:cNvPr>
          <p:cNvSpPr/>
          <p:nvPr/>
        </p:nvSpPr>
        <p:spPr>
          <a:xfrm>
            <a:off x="8651999" y="4641544"/>
            <a:ext cx="222729" cy="23447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9532CE-6263-49C9-852F-B1C40DA80D44}"/>
                  </a:ext>
                </a:extLst>
              </p:cNvPr>
              <p:cNvSpPr txBox="1"/>
              <p:nvPr/>
            </p:nvSpPr>
            <p:spPr>
              <a:xfrm>
                <a:off x="5597454" y="4621422"/>
                <a:ext cx="8985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9532CE-6263-49C9-852F-B1C40DA80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454" y="4621422"/>
                <a:ext cx="898516" cy="276999"/>
              </a:xfrm>
              <a:prstGeom prst="rect">
                <a:avLst/>
              </a:prstGeom>
              <a:blipFill>
                <a:blip r:embed="rId7"/>
                <a:stretch>
                  <a:fillRect l="-4730" r="-5405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E60FBE-EB0D-458A-AA1B-06E4831FDAF5}"/>
                  </a:ext>
                </a:extLst>
              </p:cNvPr>
              <p:cNvSpPr txBox="1"/>
              <p:nvPr/>
            </p:nvSpPr>
            <p:spPr>
              <a:xfrm>
                <a:off x="8457511" y="6398517"/>
                <a:ext cx="10406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E60FBE-EB0D-458A-AA1B-06E4831FD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511" y="6398517"/>
                <a:ext cx="1040670" cy="276999"/>
              </a:xfrm>
              <a:prstGeom prst="rect">
                <a:avLst/>
              </a:prstGeom>
              <a:blipFill>
                <a:blip r:embed="rId8"/>
                <a:stretch>
                  <a:fillRect l="-6433" r="-4678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F62256-5677-44F6-B464-4D9E3F0EC8CE}"/>
                  </a:ext>
                </a:extLst>
              </p:cNvPr>
              <p:cNvSpPr txBox="1"/>
              <p:nvPr/>
            </p:nvSpPr>
            <p:spPr>
              <a:xfrm>
                <a:off x="10710806" y="6016599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F62256-5677-44F6-B464-4D9E3F0EC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0806" y="6016599"/>
                <a:ext cx="444175" cy="276999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AEB593-FBDA-4E16-96D9-608EEEEF5546}"/>
                  </a:ext>
                </a:extLst>
              </p:cNvPr>
              <p:cNvSpPr txBox="1"/>
              <p:nvPr/>
            </p:nvSpPr>
            <p:spPr>
              <a:xfrm>
                <a:off x="5858840" y="2985887"/>
                <a:ext cx="4488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AEB593-FBDA-4E16-96D9-608EEEEF5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840" y="2985887"/>
                <a:ext cx="448841" cy="276999"/>
              </a:xfrm>
              <a:prstGeom prst="rect">
                <a:avLst/>
              </a:prstGeom>
              <a:blipFill>
                <a:blip r:embed="rId10"/>
                <a:stretch>
                  <a:fillRect l="-10811" r="-10811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0E6AD9-FC85-4453-BB05-E264690A02E6}"/>
                  </a:ext>
                </a:extLst>
              </p:cNvPr>
              <p:cNvSpPr txBox="1"/>
              <p:nvPr/>
            </p:nvSpPr>
            <p:spPr>
              <a:xfrm>
                <a:off x="6252383" y="5944487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0E6AD9-FC85-4453-BB05-E264690A0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383" y="5944487"/>
                <a:ext cx="320601" cy="276999"/>
              </a:xfrm>
              <a:prstGeom prst="rect">
                <a:avLst/>
              </a:prstGeom>
              <a:blipFill>
                <a:blip r:embed="rId11"/>
                <a:stretch>
                  <a:fillRect l="-17308" r="-15385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07D375-E05B-43E1-BAB6-9C15669E8C40}"/>
                  </a:ext>
                </a:extLst>
              </p:cNvPr>
              <p:cNvSpPr txBox="1"/>
              <p:nvPr/>
            </p:nvSpPr>
            <p:spPr>
              <a:xfrm>
                <a:off x="614039" y="1616279"/>
                <a:ext cx="4589141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025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07D375-E05B-43E1-BAB6-9C15669E8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39" y="1616279"/>
                <a:ext cx="4589141" cy="370551"/>
              </a:xfrm>
              <a:prstGeom prst="rect">
                <a:avLst/>
              </a:prstGeom>
              <a:blipFill>
                <a:blip r:embed="rId12"/>
                <a:stretch>
                  <a:fillRect l="-1062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B56256-B668-434C-9DF8-CAFFF10B3D80}"/>
                  </a:ext>
                </a:extLst>
              </p:cNvPr>
              <p:cNvSpPr txBox="1"/>
              <p:nvPr/>
            </p:nvSpPr>
            <p:spPr>
              <a:xfrm>
                <a:off x="614038" y="2615336"/>
                <a:ext cx="21779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045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360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B56256-B668-434C-9DF8-CAFFF10B3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38" y="2615336"/>
                <a:ext cx="2177904" cy="369332"/>
              </a:xfrm>
              <a:prstGeom prst="rect">
                <a:avLst/>
              </a:prstGeom>
              <a:blipFill>
                <a:blip r:embed="rId13"/>
                <a:stretch>
                  <a:fillRect l="-2521" r="-2801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5866DEA-E829-48D1-9B6F-A078FBCE304B}"/>
                  </a:ext>
                </a:extLst>
              </p:cNvPr>
              <p:cNvSpPr txBox="1"/>
              <p:nvPr/>
            </p:nvSpPr>
            <p:spPr>
              <a:xfrm>
                <a:off x="614038" y="3499187"/>
                <a:ext cx="1444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5866DEA-E829-48D1-9B6F-A078FBCE3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38" y="3499187"/>
                <a:ext cx="1444754" cy="369332"/>
              </a:xfrm>
              <a:prstGeom prst="rect">
                <a:avLst/>
              </a:prstGeom>
              <a:blipFill>
                <a:blip r:embed="rId14"/>
                <a:stretch>
                  <a:fillRect l="-5907" r="-4219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37C30C-7374-4785-BA5F-81B7037FA44D}"/>
                  </a:ext>
                </a:extLst>
              </p:cNvPr>
              <p:cNvSpPr txBox="1"/>
              <p:nvPr/>
            </p:nvSpPr>
            <p:spPr>
              <a:xfrm>
                <a:off x="638641" y="4289258"/>
                <a:ext cx="1193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37C30C-7374-4785-BA5F-81B7037FA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41" y="4289258"/>
                <a:ext cx="1193147" cy="369332"/>
              </a:xfrm>
              <a:prstGeom prst="rect">
                <a:avLst/>
              </a:prstGeom>
              <a:blipFill>
                <a:blip r:embed="rId15"/>
                <a:stretch>
                  <a:fillRect l="-5128" r="-5641" b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1812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4519CF-4288-45AC-B4B4-3FF437363732}"/>
                  </a:ext>
                </a:extLst>
              </p:cNvPr>
              <p:cNvSpPr txBox="1"/>
              <p:nvPr/>
            </p:nvSpPr>
            <p:spPr>
              <a:xfrm>
                <a:off x="941033" y="460703"/>
                <a:ext cx="33433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025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4519CF-4288-45AC-B4B4-3FF437363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33" y="460703"/>
                <a:ext cx="3343351" cy="369332"/>
              </a:xfrm>
              <a:prstGeom prst="rect">
                <a:avLst/>
              </a:prstGeom>
              <a:blipFill>
                <a:blip r:embed="rId2"/>
                <a:stretch>
                  <a:fillRect l="-1275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8C8A09-CEB7-44E3-A0A8-AC3BD1EA6205}"/>
                  </a:ext>
                </a:extLst>
              </p:cNvPr>
              <p:cNvSpPr txBox="1"/>
              <p:nvPr/>
            </p:nvSpPr>
            <p:spPr>
              <a:xfrm>
                <a:off x="7510507" y="459484"/>
                <a:ext cx="2899383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8C8A09-CEB7-44E3-A0A8-AC3BD1EA6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507" y="459484"/>
                <a:ext cx="2899383" cy="370551"/>
              </a:xfrm>
              <a:prstGeom prst="rect">
                <a:avLst/>
              </a:prstGeom>
              <a:blipFill>
                <a:blip r:embed="rId3"/>
                <a:stretch>
                  <a:fillRect l="-2101" r="-420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מחבר ישר 22">
            <a:extLst>
              <a:ext uri="{FF2B5EF4-FFF2-40B4-BE49-F238E27FC236}">
                <a16:creationId xmlns:a16="http://schemas.microsoft.com/office/drawing/2014/main" id="{82B8F2F4-69A8-4C00-83F0-BDB2A8326F7E}"/>
              </a:ext>
            </a:extLst>
          </p:cNvPr>
          <p:cNvCxnSpPr>
            <a:cxnSpLocks/>
          </p:cNvCxnSpPr>
          <p:nvPr/>
        </p:nvCxnSpPr>
        <p:spPr>
          <a:xfrm>
            <a:off x="6576166" y="3124387"/>
            <a:ext cx="4254816" cy="318941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64857F4-0E8C-46F0-B8CB-1B2744B8EE5F}"/>
              </a:ext>
            </a:extLst>
          </p:cNvPr>
          <p:cNvGrpSpPr/>
          <p:nvPr/>
        </p:nvGrpSpPr>
        <p:grpSpPr>
          <a:xfrm>
            <a:off x="6408171" y="2072615"/>
            <a:ext cx="5293283" cy="4325901"/>
            <a:chOff x="795676" y="3996468"/>
            <a:chExt cx="2915749" cy="2480715"/>
          </a:xfrm>
        </p:grpSpPr>
        <p:grpSp>
          <p:nvGrpSpPr>
            <p:cNvPr id="8" name="קבוצה 21">
              <a:extLst>
                <a:ext uri="{FF2B5EF4-FFF2-40B4-BE49-F238E27FC236}">
                  <a16:creationId xmlns:a16="http://schemas.microsoft.com/office/drawing/2014/main" id="{066D42D7-FDB3-4B51-B1C7-0A89D5938917}"/>
                </a:ext>
              </a:extLst>
            </p:cNvPr>
            <p:cNvGrpSpPr/>
            <p:nvPr/>
          </p:nvGrpSpPr>
          <p:grpSpPr>
            <a:xfrm>
              <a:off x="872107" y="4269845"/>
              <a:ext cx="2644737" cy="2207338"/>
              <a:chOff x="379900" y="127003"/>
              <a:chExt cx="3942018" cy="3279482"/>
            </a:xfrm>
          </p:grpSpPr>
          <p:cxnSp>
            <p:nvCxnSpPr>
              <p:cNvPr id="13" name="מחבר חץ ישר 23">
                <a:extLst>
                  <a:ext uri="{FF2B5EF4-FFF2-40B4-BE49-F238E27FC236}">
                    <a16:creationId xmlns:a16="http://schemas.microsoft.com/office/drawing/2014/main" id="{8675785F-0A0C-498E-AF48-8FEA0F8375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2041" y="127003"/>
                <a:ext cx="1" cy="32794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מחבר חץ ישר 25">
                <a:extLst>
                  <a:ext uri="{FF2B5EF4-FFF2-40B4-BE49-F238E27FC236}">
                    <a16:creationId xmlns:a16="http://schemas.microsoft.com/office/drawing/2014/main" id="{63809C71-58D6-49DD-8612-860EDC3A87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900" y="3370398"/>
                <a:ext cx="394201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מחבר ישר 22">
              <a:extLst>
                <a:ext uri="{FF2B5EF4-FFF2-40B4-BE49-F238E27FC236}">
                  <a16:creationId xmlns:a16="http://schemas.microsoft.com/office/drawing/2014/main" id="{D6986123-4A20-4024-B4CD-BB38BFB10A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719" y="4804697"/>
              <a:ext cx="2296911" cy="149744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ABE179B-9ECB-486A-93FB-76E72DEAE564}"/>
                    </a:ext>
                  </a:extLst>
                </p:cNvPr>
                <p:cNvSpPr txBox="1"/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ABE179B-9ECB-486A-93FB-76E72DEAE5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AF91813-C62E-476E-8279-1477494DEC82}"/>
                    </a:ext>
                  </a:extLst>
                </p:cNvPr>
                <p:cNvSpPr txBox="1"/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AF91813-C62E-476E-8279-1477494DEC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blipFill>
                  <a:blip r:embed="rId5"/>
                  <a:stretch>
                    <a:fillRect l="-36111" r="-30556" b="-2826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7183B6A-295A-4E8C-B229-F56A4C3CE06C}"/>
                    </a:ext>
                  </a:extLst>
                </p:cNvPr>
                <p:cNvSpPr txBox="1"/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7183B6A-295A-4E8C-B229-F56A4C3CE0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26676-B054-4779-BF1A-13E2A42C88EC}"/>
              </a:ext>
            </a:extLst>
          </p:cNvPr>
          <p:cNvCxnSpPr>
            <a:cxnSpLocks/>
          </p:cNvCxnSpPr>
          <p:nvPr/>
        </p:nvCxnSpPr>
        <p:spPr>
          <a:xfrm>
            <a:off x="8753911" y="4758782"/>
            <a:ext cx="29664" cy="157501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7C3844-28D3-4E83-899C-A58A5DCFAF1B}"/>
              </a:ext>
            </a:extLst>
          </p:cNvPr>
          <p:cNvCxnSpPr>
            <a:cxnSpLocks/>
          </p:cNvCxnSpPr>
          <p:nvPr/>
        </p:nvCxnSpPr>
        <p:spPr>
          <a:xfrm flipH="1">
            <a:off x="6546925" y="4748172"/>
            <a:ext cx="221643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54A1090-29B2-490B-BAF7-EFB3D933A4BD}"/>
              </a:ext>
            </a:extLst>
          </p:cNvPr>
          <p:cNvSpPr/>
          <p:nvPr/>
        </p:nvSpPr>
        <p:spPr>
          <a:xfrm>
            <a:off x="8651999" y="4641544"/>
            <a:ext cx="222729" cy="23447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9532CE-6263-49C9-852F-B1C40DA80D44}"/>
                  </a:ext>
                </a:extLst>
              </p:cNvPr>
              <p:cNvSpPr txBox="1"/>
              <p:nvPr/>
            </p:nvSpPr>
            <p:spPr>
              <a:xfrm>
                <a:off x="5597454" y="4621422"/>
                <a:ext cx="8985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9532CE-6263-49C9-852F-B1C40DA80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454" y="4621422"/>
                <a:ext cx="898516" cy="276999"/>
              </a:xfrm>
              <a:prstGeom prst="rect">
                <a:avLst/>
              </a:prstGeom>
              <a:blipFill>
                <a:blip r:embed="rId7"/>
                <a:stretch>
                  <a:fillRect l="-4730" r="-5405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E60FBE-EB0D-458A-AA1B-06E4831FDAF5}"/>
                  </a:ext>
                </a:extLst>
              </p:cNvPr>
              <p:cNvSpPr txBox="1"/>
              <p:nvPr/>
            </p:nvSpPr>
            <p:spPr>
              <a:xfrm>
                <a:off x="8457511" y="6398517"/>
                <a:ext cx="1088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E60FBE-EB0D-458A-AA1B-06E4831FD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511" y="6398517"/>
                <a:ext cx="1088760" cy="276999"/>
              </a:xfrm>
              <a:prstGeom prst="rect">
                <a:avLst/>
              </a:prstGeom>
              <a:blipFill>
                <a:blip r:embed="rId8"/>
                <a:stretch>
                  <a:fillRect l="-6145" r="-4469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F62256-5677-44F6-B464-4D9E3F0EC8CE}"/>
                  </a:ext>
                </a:extLst>
              </p:cNvPr>
              <p:cNvSpPr txBox="1"/>
              <p:nvPr/>
            </p:nvSpPr>
            <p:spPr>
              <a:xfrm>
                <a:off x="10710806" y="6016599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F62256-5677-44F6-B464-4D9E3F0EC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0806" y="6016599"/>
                <a:ext cx="444175" cy="276999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AEB593-FBDA-4E16-96D9-608EEEEF5546}"/>
                  </a:ext>
                </a:extLst>
              </p:cNvPr>
              <p:cNvSpPr txBox="1"/>
              <p:nvPr/>
            </p:nvSpPr>
            <p:spPr>
              <a:xfrm>
                <a:off x="5858840" y="2985887"/>
                <a:ext cx="4488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AEB593-FBDA-4E16-96D9-608EEEEF5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840" y="2985887"/>
                <a:ext cx="448841" cy="276999"/>
              </a:xfrm>
              <a:prstGeom prst="rect">
                <a:avLst/>
              </a:prstGeom>
              <a:blipFill>
                <a:blip r:embed="rId10"/>
                <a:stretch>
                  <a:fillRect l="-10811" r="-10811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0E6AD9-FC85-4453-BB05-E264690A02E6}"/>
                  </a:ext>
                </a:extLst>
              </p:cNvPr>
              <p:cNvSpPr txBox="1"/>
              <p:nvPr/>
            </p:nvSpPr>
            <p:spPr>
              <a:xfrm>
                <a:off x="6252383" y="5944487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0E6AD9-FC85-4453-BB05-E264690A0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383" y="5944487"/>
                <a:ext cx="320601" cy="276999"/>
              </a:xfrm>
              <a:prstGeom prst="rect">
                <a:avLst/>
              </a:prstGeom>
              <a:blipFill>
                <a:blip r:embed="rId11"/>
                <a:stretch>
                  <a:fillRect l="-17308" r="-15385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07D375-E05B-43E1-BAB6-9C15669E8C40}"/>
                  </a:ext>
                </a:extLst>
              </p:cNvPr>
              <p:cNvSpPr txBox="1"/>
              <p:nvPr/>
            </p:nvSpPr>
            <p:spPr>
              <a:xfrm>
                <a:off x="614039" y="1616279"/>
                <a:ext cx="4589141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025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07D375-E05B-43E1-BAB6-9C15669E8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39" y="1616279"/>
                <a:ext cx="4589141" cy="370551"/>
              </a:xfrm>
              <a:prstGeom prst="rect">
                <a:avLst/>
              </a:prstGeom>
              <a:blipFill>
                <a:blip r:embed="rId12"/>
                <a:stretch>
                  <a:fillRect l="-1062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B56256-B668-434C-9DF8-CAFFF10B3D80}"/>
                  </a:ext>
                </a:extLst>
              </p:cNvPr>
              <p:cNvSpPr txBox="1"/>
              <p:nvPr/>
            </p:nvSpPr>
            <p:spPr>
              <a:xfrm>
                <a:off x="614038" y="2615336"/>
                <a:ext cx="21779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045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360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B56256-B668-434C-9DF8-CAFFF10B3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38" y="2615336"/>
                <a:ext cx="2177904" cy="369332"/>
              </a:xfrm>
              <a:prstGeom prst="rect">
                <a:avLst/>
              </a:prstGeom>
              <a:blipFill>
                <a:blip r:embed="rId13"/>
                <a:stretch>
                  <a:fillRect l="-2521" r="-2801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5866DEA-E829-48D1-9B6F-A078FBCE304B}"/>
                  </a:ext>
                </a:extLst>
              </p:cNvPr>
              <p:cNvSpPr txBox="1"/>
              <p:nvPr/>
            </p:nvSpPr>
            <p:spPr>
              <a:xfrm>
                <a:off x="614038" y="3499187"/>
                <a:ext cx="1444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5866DEA-E829-48D1-9B6F-A078FBCE3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38" y="3499187"/>
                <a:ext cx="1444754" cy="369332"/>
              </a:xfrm>
              <a:prstGeom prst="rect">
                <a:avLst/>
              </a:prstGeom>
              <a:blipFill>
                <a:blip r:embed="rId14"/>
                <a:stretch>
                  <a:fillRect l="-5907" r="-4219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37C30C-7374-4785-BA5F-81B7037FA44D}"/>
                  </a:ext>
                </a:extLst>
              </p:cNvPr>
              <p:cNvSpPr txBox="1"/>
              <p:nvPr/>
            </p:nvSpPr>
            <p:spPr>
              <a:xfrm>
                <a:off x="638641" y="4289258"/>
                <a:ext cx="1193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37C30C-7374-4785-BA5F-81B7037FA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41" y="4289258"/>
                <a:ext cx="1193147" cy="369332"/>
              </a:xfrm>
              <a:prstGeom prst="rect">
                <a:avLst/>
              </a:prstGeom>
              <a:blipFill>
                <a:blip r:embed="rId15"/>
                <a:stretch>
                  <a:fillRect l="-5128" r="-5641" b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428FBA0B-F3D2-4768-942E-C598D423A0B1}"/>
              </a:ext>
            </a:extLst>
          </p:cNvPr>
          <p:cNvSpPr/>
          <p:nvPr/>
        </p:nvSpPr>
        <p:spPr>
          <a:xfrm>
            <a:off x="6590178" y="3186766"/>
            <a:ext cx="2009623" cy="1517407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65B01052-EA14-40FC-B5B5-58AE327E7116}"/>
              </a:ext>
            </a:extLst>
          </p:cNvPr>
          <p:cNvSpPr/>
          <p:nvPr/>
        </p:nvSpPr>
        <p:spPr>
          <a:xfrm rot="5400000">
            <a:off x="6962943" y="4393685"/>
            <a:ext cx="1283295" cy="2028824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0F05DF-AE74-4B94-B861-13AEFA51DFFE}"/>
              </a:ext>
            </a:extLst>
          </p:cNvPr>
          <p:cNvCxnSpPr/>
          <p:nvPr/>
        </p:nvCxnSpPr>
        <p:spPr>
          <a:xfrm flipH="1">
            <a:off x="6936935" y="2775875"/>
            <a:ext cx="1115049" cy="115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71B9516-44E4-472A-A6EA-CC6920075ABE}"/>
                  </a:ext>
                </a:extLst>
              </p:cNvPr>
              <p:cNvSpPr txBox="1"/>
              <p:nvPr/>
            </p:nvSpPr>
            <p:spPr>
              <a:xfrm>
                <a:off x="7784431" y="2294444"/>
                <a:ext cx="3149132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71B9516-44E4-472A-A6EA-CC6920075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431" y="2294444"/>
                <a:ext cx="3149132" cy="51860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22647C2-685B-452C-B85B-F955F5247C04}"/>
              </a:ext>
            </a:extLst>
          </p:cNvPr>
          <p:cNvCxnSpPr>
            <a:cxnSpLocks/>
          </p:cNvCxnSpPr>
          <p:nvPr/>
        </p:nvCxnSpPr>
        <p:spPr>
          <a:xfrm flipV="1">
            <a:off x="4051039" y="5287936"/>
            <a:ext cx="3097939" cy="49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FDF8E7E-21EA-4B9E-A5A9-05B748EC4D87}"/>
                  </a:ext>
                </a:extLst>
              </p:cNvPr>
              <p:cNvSpPr txBox="1"/>
              <p:nvPr/>
            </p:nvSpPr>
            <p:spPr>
              <a:xfrm>
                <a:off x="2121160" y="5104420"/>
                <a:ext cx="2972801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FDF8E7E-21EA-4B9E-A5A9-05B748EC4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160" y="5104420"/>
                <a:ext cx="2972801" cy="51860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5690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4519CF-4288-45AC-B4B4-3FF437363732}"/>
                  </a:ext>
                </a:extLst>
              </p:cNvPr>
              <p:cNvSpPr txBox="1"/>
              <p:nvPr/>
            </p:nvSpPr>
            <p:spPr>
              <a:xfrm>
                <a:off x="543561" y="387954"/>
                <a:ext cx="33433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025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4519CF-4288-45AC-B4B4-3FF437363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61" y="387954"/>
                <a:ext cx="3343351" cy="369332"/>
              </a:xfrm>
              <a:prstGeom prst="rect">
                <a:avLst/>
              </a:prstGeom>
              <a:blipFill>
                <a:blip r:embed="rId2"/>
                <a:stretch>
                  <a:fillRect l="-1275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8C8A09-CEB7-44E3-A0A8-AC3BD1EA6205}"/>
                  </a:ext>
                </a:extLst>
              </p:cNvPr>
              <p:cNvSpPr txBox="1"/>
              <p:nvPr/>
            </p:nvSpPr>
            <p:spPr>
              <a:xfrm>
                <a:off x="590057" y="1133093"/>
                <a:ext cx="2899383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8C8A09-CEB7-44E3-A0A8-AC3BD1EA6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57" y="1133093"/>
                <a:ext cx="2899383" cy="370551"/>
              </a:xfrm>
              <a:prstGeom prst="rect">
                <a:avLst/>
              </a:prstGeom>
              <a:blipFill>
                <a:blip r:embed="rId3"/>
                <a:stretch>
                  <a:fillRect l="-2316" r="-421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מחבר ישר 22">
            <a:extLst>
              <a:ext uri="{FF2B5EF4-FFF2-40B4-BE49-F238E27FC236}">
                <a16:creationId xmlns:a16="http://schemas.microsoft.com/office/drawing/2014/main" id="{82B8F2F4-69A8-4C00-83F0-BDB2A8326F7E}"/>
              </a:ext>
            </a:extLst>
          </p:cNvPr>
          <p:cNvCxnSpPr>
            <a:cxnSpLocks/>
          </p:cNvCxnSpPr>
          <p:nvPr/>
        </p:nvCxnSpPr>
        <p:spPr>
          <a:xfrm>
            <a:off x="4054907" y="2959638"/>
            <a:ext cx="4254816" cy="318941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64857F4-0E8C-46F0-B8CB-1B2744B8EE5F}"/>
              </a:ext>
            </a:extLst>
          </p:cNvPr>
          <p:cNvGrpSpPr/>
          <p:nvPr/>
        </p:nvGrpSpPr>
        <p:grpSpPr>
          <a:xfrm>
            <a:off x="3886912" y="1907866"/>
            <a:ext cx="5293283" cy="4325901"/>
            <a:chOff x="795676" y="3996468"/>
            <a:chExt cx="2915749" cy="2480715"/>
          </a:xfrm>
        </p:grpSpPr>
        <p:grpSp>
          <p:nvGrpSpPr>
            <p:cNvPr id="8" name="קבוצה 21">
              <a:extLst>
                <a:ext uri="{FF2B5EF4-FFF2-40B4-BE49-F238E27FC236}">
                  <a16:creationId xmlns:a16="http://schemas.microsoft.com/office/drawing/2014/main" id="{066D42D7-FDB3-4B51-B1C7-0A89D5938917}"/>
                </a:ext>
              </a:extLst>
            </p:cNvPr>
            <p:cNvGrpSpPr/>
            <p:nvPr/>
          </p:nvGrpSpPr>
          <p:grpSpPr>
            <a:xfrm>
              <a:off x="872107" y="4269845"/>
              <a:ext cx="2644737" cy="2207338"/>
              <a:chOff x="379900" y="127003"/>
              <a:chExt cx="3942018" cy="3279482"/>
            </a:xfrm>
          </p:grpSpPr>
          <p:cxnSp>
            <p:nvCxnSpPr>
              <p:cNvPr id="13" name="מחבר חץ ישר 23">
                <a:extLst>
                  <a:ext uri="{FF2B5EF4-FFF2-40B4-BE49-F238E27FC236}">
                    <a16:creationId xmlns:a16="http://schemas.microsoft.com/office/drawing/2014/main" id="{8675785F-0A0C-498E-AF48-8FEA0F8375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2041" y="127003"/>
                <a:ext cx="1" cy="32794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מחבר חץ ישר 25">
                <a:extLst>
                  <a:ext uri="{FF2B5EF4-FFF2-40B4-BE49-F238E27FC236}">
                    <a16:creationId xmlns:a16="http://schemas.microsoft.com/office/drawing/2014/main" id="{63809C71-58D6-49DD-8612-860EDC3A87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900" y="3370398"/>
                <a:ext cx="394201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מחבר ישר 22">
              <a:extLst>
                <a:ext uri="{FF2B5EF4-FFF2-40B4-BE49-F238E27FC236}">
                  <a16:creationId xmlns:a16="http://schemas.microsoft.com/office/drawing/2014/main" id="{D6986123-4A20-4024-B4CD-BB38BFB10A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719" y="4804697"/>
              <a:ext cx="2296911" cy="149744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ABE179B-9ECB-486A-93FB-76E72DEAE564}"/>
                    </a:ext>
                  </a:extLst>
                </p:cNvPr>
                <p:cNvSpPr txBox="1"/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ABE179B-9ECB-486A-93FB-76E72DEAE5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AF91813-C62E-476E-8279-1477494DEC82}"/>
                    </a:ext>
                  </a:extLst>
                </p:cNvPr>
                <p:cNvSpPr txBox="1"/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AF91813-C62E-476E-8279-1477494DEC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blipFill>
                  <a:blip r:embed="rId5"/>
                  <a:stretch>
                    <a:fillRect l="-37143" r="-34286" b="-2826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7183B6A-295A-4E8C-B229-F56A4C3CE06C}"/>
                    </a:ext>
                  </a:extLst>
                </p:cNvPr>
                <p:cNvSpPr txBox="1"/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7183B6A-295A-4E8C-B229-F56A4C3CE0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blipFill>
                  <a:blip r:embed="rId6"/>
                  <a:stretch>
                    <a:fillRect l="-30303" r="-24242"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26676-B054-4779-BF1A-13E2A42C88EC}"/>
              </a:ext>
            </a:extLst>
          </p:cNvPr>
          <p:cNvCxnSpPr>
            <a:cxnSpLocks/>
          </p:cNvCxnSpPr>
          <p:nvPr/>
        </p:nvCxnSpPr>
        <p:spPr>
          <a:xfrm>
            <a:off x="6232652" y="4594033"/>
            <a:ext cx="29664" cy="157501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7C3844-28D3-4E83-899C-A58A5DCFAF1B}"/>
              </a:ext>
            </a:extLst>
          </p:cNvPr>
          <p:cNvCxnSpPr>
            <a:cxnSpLocks/>
          </p:cNvCxnSpPr>
          <p:nvPr/>
        </p:nvCxnSpPr>
        <p:spPr>
          <a:xfrm flipH="1">
            <a:off x="4025666" y="4583423"/>
            <a:ext cx="221643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54A1090-29B2-490B-BAF7-EFB3D933A4BD}"/>
              </a:ext>
            </a:extLst>
          </p:cNvPr>
          <p:cNvSpPr/>
          <p:nvPr/>
        </p:nvSpPr>
        <p:spPr>
          <a:xfrm>
            <a:off x="6130740" y="4476795"/>
            <a:ext cx="222729" cy="23447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F62256-5677-44F6-B464-4D9E3F0EC8CE}"/>
                  </a:ext>
                </a:extLst>
              </p:cNvPr>
              <p:cNvSpPr txBox="1"/>
              <p:nvPr/>
            </p:nvSpPr>
            <p:spPr>
              <a:xfrm>
                <a:off x="8189547" y="5851850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F62256-5677-44F6-B464-4D9E3F0EC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547" y="5851850"/>
                <a:ext cx="444175" cy="276999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AEB593-FBDA-4E16-96D9-608EEEEF5546}"/>
                  </a:ext>
                </a:extLst>
              </p:cNvPr>
              <p:cNvSpPr txBox="1"/>
              <p:nvPr/>
            </p:nvSpPr>
            <p:spPr>
              <a:xfrm>
                <a:off x="3337581" y="2821138"/>
                <a:ext cx="4488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AEB593-FBDA-4E16-96D9-608EEEEF5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581" y="2821138"/>
                <a:ext cx="448841" cy="276999"/>
              </a:xfrm>
              <a:prstGeom prst="rect">
                <a:avLst/>
              </a:prstGeom>
              <a:blipFill>
                <a:blip r:embed="rId8"/>
                <a:stretch>
                  <a:fillRect l="-12329" r="-10959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0E6AD9-FC85-4453-BB05-E264690A02E6}"/>
                  </a:ext>
                </a:extLst>
              </p:cNvPr>
              <p:cNvSpPr txBox="1"/>
              <p:nvPr/>
            </p:nvSpPr>
            <p:spPr>
              <a:xfrm>
                <a:off x="3731124" y="5779738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0E6AD9-FC85-4453-BB05-E264690A0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124" y="5779738"/>
                <a:ext cx="320601" cy="276999"/>
              </a:xfrm>
              <a:prstGeom prst="rect">
                <a:avLst/>
              </a:prstGeom>
              <a:blipFill>
                <a:blip r:embed="rId9"/>
                <a:stretch>
                  <a:fillRect l="-15094" r="-15094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FC58F02-1612-46DE-928D-35D193F679B8}"/>
              </a:ext>
            </a:extLst>
          </p:cNvPr>
          <p:cNvSpPr txBox="1"/>
          <p:nvPr/>
        </p:nvSpPr>
        <p:spPr>
          <a:xfrm>
            <a:off x="8247205" y="247235"/>
            <a:ext cx="366959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b="1" dirty="0"/>
              <a:t>נטיל סובסידיה בגובה 90 על היצרנים: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62779F-E0D1-4C6E-8992-5BEEA19201F9}"/>
                  </a:ext>
                </a:extLst>
              </p:cNvPr>
              <p:cNvSpPr txBox="1"/>
              <p:nvPr/>
            </p:nvSpPr>
            <p:spPr>
              <a:xfrm>
                <a:off x="3127150" y="4444923"/>
                <a:ext cx="8985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62779F-E0D1-4C6E-8992-5BEEA1920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150" y="4444923"/>
                <a:ext cx="898516" cy="276999"/>
              </a:xfrm>
              <a:prstGeom prst="rect">
                <a:avLst/>
              </a:prstGeom>
              <a:blipFill>
                <a:blip r:embed="rId10"/>
                <a:stretch>
                  <a:fillRect l="-5442" r="-5442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E3023A-04FA-4E9C-A42F-08B9603C4937}"/>
                  </a:ext>
                </a:extLst>
              </p:cNvPr>
              <p:cNvSpPr txBox="1"/>
              <p:nvPr/>
            </p:nvSpPr>
            <p:spPr>
              <a:xfrm>
                <a:off x="5987207" y="6222018"/>
                <a:ext cx="1088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E3023A-04FA-4E9C-A42F-08B9603C4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207" y="6222018"/>
                <a:ext cx="1088760" cy="276999"/>
              </a:xfrm>
              <a:prstGeom prst="rect">
                <a:avLst/>
              </a:prstGeom>
              <a:blipFill>
                <a:blip r:embed="rId11"/>
                <a:stretch>
                  <a:fillRect l="-6145" r="-4469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1724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4519CF-4288-45AC-B4B4-3FF437363732}"/>
                  </a:ext>
                </a:extLst>
              </p:cNvPr>
              <p:cNvSpPr txBox="1"/>
              <p:nvPr/>
            </p:nvSpPr>
            <p:spPr>
              <a:xfrm>
                <a:off x="543561" y="387954"/>
                <a:ext cx="33433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025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4519CF-4288-45AC-B4B4-3FF437363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61" y="387954"/>
                <a:ext cx="3343351" cy="369332"/>
              </a:xfrm>
              <a:prstGeom prst="rect">
                <a:avLst/>
              </a:prstGeom>
              <a:blipFill>
                <a:blip r:embed="rId2"/>
                <a:stretch>
                  <a:fillRect l="-1275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8C8A09-CEB7-44E3-A0A8-AC3BD1EA6205}"/>
                  </a:ext>
                </a:extLst>
              </p:cNvPr>
              <p:cNvSpPr txBox="1"/>
              <p:nvPr/>
            </p:nvSpPr>
            <p:spPr>
              <a:xfrm>
                <a:off x="590057" y="1133093"/>
                <a:ext cx="3625864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8C8A09-CEB7-44E3-A0A8-AC3BD1EA6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57" y="1133093"/>
                <a:ext cx="3625864" cy="370551"/>
              </a:xfrm>
              <a:prstGeom prst="rect">
                <a:avLst/>
              </a:prstGeom>
              <a:blipFill>
                <a:blip r:embed="rId3"/>
                <a:stretch>
                  <a:fillRect l="-1345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מחבר ישר 22">
            <a:extLst>
              <a:ext uri="{FF2B5EF4-FFF2-40B4-BE49-F238E27FC236}">
                <a16:creationId xmlns:a16="http://schemas.microsoft.com/office/drawing/2014/main" id="{82B8F2F4-69A8-4C00-83F0-BDB2A8326F7E}"/>
              </a:ext>
            </a:extLst>
          </p:cNvPr>
          <p:cNvCxnSpPr>
            <a:cxnSpLocks/>
          </p:cNvCxnSpPr>
          <p:nvPr/>
        </p:nvCxnSpPr>
        <p:spPr>
          <a:xfrm>
            <a:off x="6380856" y="2924128"/>
            <a:ext cx="4254816" cy="318941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64857F4-0E8C-46F0-B8CB-1B2744B8EE5F}"/>
              </a:ext>
            </a:extLst>
          </p:cNvPr>
          <p:cNvGrpSpPr/>
          <p:nvPr/>
        </p:nvGrpSpPr>
        <p:grpSpPr>
          <a:xfrm>
            <a:off x="6212861" y="1872356"/>
            <a:ext cx="5293283" cy="4325901"/>
            <a:chOff x="795676" y="3996468"/>
            <a:chExt cx="2915749" cy="2480715"/>
          </a:xfrm>
        </p:grpSpPr>
        <p:grpSp>
          <p:nvGrpSpPr>
            <p:cNvPr id="8" name="קבוצה 21">
              <a:extLst>
                <a:ext uri="{FF2B5EF4-FFF2-40B4-BE49-F238E27FC236}">
                  <a16:creationId xmlns:a16="http://schemas.microsoft.com/office/drawing/2014/main" id="{066D42D7-FDB3-4B51-B1C7-0A89D5938917}"/>
                </a:ext>
              </a:extLst>
            </p:cNvPr>
            <p:cNvGrpSpPr/>
            <p:nvPr/>
          </p:nvGrpSpPr>
          <p:grpSpPr>
            <a:xfrm>
              <a:off x="872107" y="4269845"/>
              <a:ext cx="2644737" cy="2207338"/>
              <a:chOff x="379900" y="127003"/>
              <a:chExt cx="3942018" cy="3279482"/>
            </a:xfrm>
          </p:grpSpPr>
          <p:cxnSp>
            <p:nvCxnSpPr>
              <p:cNvPr id="13" name="מחבר חץ ישר 23">
                <a:extLst>
                  <a:ext uri="{FF2B5EF4-FFF2-40B4-BE49-F238E27FC236}">
                    <a16:creationId xmlns:a16="http://schemas.microsoft.com/office/drawing/2014/main" id="{8675785F-0A0C-498E-AF48-8FEA0F8375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2041" y="127003"/>
                <a:ext cx="1" cy="32794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מחבר חץ ישר 25">
                <a:extLst>
                  <a:ext uri="{FF2B5EF4-FFF2-40B4-BE49-F238E27FC236}">
                    <a16:creationId xmlns:a16="http://schemas.microsoft.com/office/drawing/2014/main" id="{63809C71-58D6-49DD-8612-860EDC3A87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900" y="3370398"/>
                <a:ext cx="394201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מחבר ישר 22">
              <a:extLst>
                <a:ext uri="{FF2B5EF4-FFF2-40B4-BE49-F238E27FC236}">
                  <a16:creationId xmlns:a16="http://schemas.microsoft.com/office/drawing/2014/main" id="{D6986123-4A20-4024-B4CD-BB38BFB10A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719" y="4804697"/>
              <a:ext cx="2296911" cy="149744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ABE179B-9ECB-486A-93FB-76E72DEAE564}"/>
                    </a:ext>
                  </a:extLst>
                </p:cNvPr>
                <p:cNvSpPr txBox="1"/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ABE179B-9ECB-486A-93FB-76E72DEAE5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AF91813-C62E-476E-8279-1477494DEC82}"/>
                    </a:ext>
                  </a:extLst>
                </p:cNvPr>
                <p:cNvSpPr txBox="1"/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AF91813-C62E-476E-8279-1477494DEC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blipFill>
                  <a:blip r:embed="rId5"/>
                  <a:stretch>
                    <a:fillRect l="-37143" r="-34286" b="-2826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7183B6A-295A-4E8C-B229-F56A4C3CE06C}"/>
                    </a:ext>
                  </a:extLst>
                </p:cNvPr>
                <p:cNvSpPr txBox="1"/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7183B6A-295A-4E8C-B229-F56A4C3CE0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7273" b="-652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26676-B054-4779-BF1A-13E2A42C88EC}"/>
              </a:ext>
            </a:extLst>
          </p:cNvPr>
          <p:cNvCxnSpPr>
            <a:cxnSpLocks/>
          </p:cNvCxnSpPr>
          <p:nvPr/>
        </p:nvCxnSpPr>
        <p:spPr>
          <a:xfrm>
            <a:off x="8558601" y="4558523"/>
            <a:ext cx="29664" cy="157501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7C3844-28D3-4E83-899C-A58A5DCFAF1B}"/>
              </a:ext>
            </a:extLst>
          </p:cNvPr>
          <p:cNvCxnSpPr>
            <a:cxnSpLocks/>
          </p:cNvCxnSpPr>
          <p:nvPr/>
        </p:nvCxnSpPr>
        <p:spPr>
          <a:xfrm flipH="1">
            <a:off x="6351615" y="4547913"/>
            <a:ext cx="221643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54A1090-29B2-490B-BAF7-EFB3D933A4BD}"/>
              </a:ext>
            </a:extLst>
          </p:cNvPr>
          <p:cNvSpPr/>
          <p:nvPr/>
        </p:nvSpPr>
        <p:spPr>
          <a:xfrm>
            <a:off x="8456689" y="4441285"/>
            <a:ext cx="222729" cy="23447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F62256-5677-44F6-B464-4D9E3F0EC8CE}"/>
                  </a:ext>
                </a:extLst>
              </p:cNvPr>
              <p:cNvSpPr txBox="1"/>
              <p:nvPr/>
            </p:nvSpPr>
            <p:spPr>
              <a:xfrm>
                <a:off x="10515496" y="5816340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F62256-5677-44F6-B464-4D9E3F0EC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496" y="5816340"/>
                <a:ext cx="444175" cy="276999"/>
              </a:xfrm>
              <a:prstGeom prst="rect">
                <a:avLst/>
              </a:prstGeom>
              <a:blipFill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AEB593-FBDA-4E16-96D9-608EEEEF5546}"/>
                  </a:ext>
                </a:extLst>
              </p:cNvPr>
              <p:cNvSpPr txBox="1"/>
              <p:nvPr/>
            </p:nvSpPr>
            <p:spPr>
              <a:xfrm>
                <a:off x="5663530" y="2785628"/>
                <a:ext cx="4488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AEB593-FBDA-4E16-96D9-608EEEEF5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530" y="2785628"/>
                <a:ext cx="448841" cy="276999"/>
              </a:xfrm>
              <a:prstGeom prst="rect">
                <a:avLst/>
              </a:prstGeom>
              <a:blipFill>
                <a:blip r:embed="rId8"/>
                <a:stretch>
                  <a:fillRect l="-10811" r="-10811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0E6AD9-FC85-4453-BB05-E264690A02E6}"/>
                  </a:ext>
                </a:extLst>
              </p:cNvPr>
              <p:cNvSpPr txBox="1"/>
              <p:nvPr/>
            </p:nvSpPr>
            <p:spPr>
              <a:xfrm>
                <a:off x="6057073" y="5744228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0E6AD9-FC85-4453-BB05-E264690A0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073" y="5744228"/>
                <a:ext cx="320601" cy="276999"/>
              </a:xfrm>
              <a:prstGeom prst="rect">
                <a:avLst/>
              </a:prstGeom>
              <a:blipFill>
                <a:blip r:embed="rId9"/>
                <a:stretch>
                  <a:fillRect l="-17308" r="-15385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FC58F02-1612-46DE-928D-35D193F679B8}"/>
              </a:ext>
            </a:extLst>
          </p:cNvPr>
          <p:cNvSpPr txBox="1"/>
          <p:nvPr/>
        </p:nvSpPr>
        <p:spPr>
          <a:xfrm>
            <a:off x="8247205" y="247235"/>
            <a:ext cx="366959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b="1" dirty="0"/>
              <a:t>נטיל סובסידיה בגובה 90 על היצרנים:</a:t>
            </a:r>
          </a:p>
        </p:txBody>
      </p: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58C984FC-3086-4598-B86D-5F7AC15D9420}"/>
              </a:ext>
            </a:extLst>
          </p:cNvPr>
          <p:cNvCxnSpPr>
            <a:cxnSpLocks/>
          </p:cNvCxnSpPr>
          <p:nvPr/>
        </p:nvCxnSpPr>
        <p:spPr>
          <a:xfrm flipV="1">
            <a:off x="6337030" y="4126615"/>
            <a:ext cx="4169838" cy="2611266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7EC659-2E17-4CE3-9E3A-137BB16B8EB6}"/>
                  </a:ext>
                </a:extLst>
              </p:cNvPr>
              <p:cNvSpPr txBox="1"/>
              <p:nvPr/>
            </p:nvSpPr>
            <p:spPr>
              <a:xfrm>
                <a:off x="10565554" y="3885097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7EC659-2E17-4CE3-9E3A-137BB16B8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5554" y="3885097"/>
                <a:ext cx="444175" cy="276999"/>
              </a:xfrm>
              <a:prstGeom prst="rect">
                <a:avLst/>
              </a:prstGeom>
              <a:blipFill>
                <a:blip r:embed="rId10"/>
                <a:stretch>
                  <a:fillRect t="-2174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BCCC258E-079E-4CC6-BCE6-1609A27229E5}"/>
              </a:ext>
            </a:extLst>
          </p:cNvPr>
          <p:cNvSpPr/>
          <p:nvPr/>
        </p:nvSpPr>
        <p:spPr>
          <a:xfrm>
            <a:off x="9044095" y="4908372"/>
            <a:ext cx="222729" cy="23447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D4AF454-630E-4B42-993B-B3D887C66EF0}"/>
              </a:ext>
            </a:extLst>
          </p:cNvPr>
          <p:cNvSpPr/>
          <p:nvPr/>
        </p:nvSpPr>
        <p:spPr>
          <a:xfrm>
            <a:off x="9040001" y="4072651"/>
            <a:ext cx="222729" cy="23447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EBF787C-8539-4A0D-A40C-5AE93887D776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9151366" y="4307128"/>
            <a:ext cx="35436" cy="190657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076A7E2-5A88-40CE-B670-D57C26691F25}"/>
                  </a:ext>
                </a:extLst>
              </p:cNvPr>
              <p:cNvSpPr txBox="1"/>
              <p:nvPr/>
            </p:nvSpPr>
            <p:spPr>
              <a:xfrm>
                <a:off x="5507352" y="4409413"/>
                <a:ext cx="8985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076A7E2-5A88-40CE-B670-D57C26691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352" y="4409413"/>
                <a:ext cx="898516" cy="276999"/>
              </a:xfrm>
              <a:prstGeom prst="rect">
                <a:avLst/>
              </a:prstGeom>
              <a:blipFill>
                <a:blip r:embed="rId11"/>
                <a:stretch>
                  <a:fillRect l="-4730" r="-5405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9EA8066-13F7-48D2-B29C-E21F9C5C3717}"/>
                  </a:ext>
                </a:extLst>
              </p:cNvPr>
              <p:cNvSpPr txBox="1"/>
              <p:nvPr/>
            </p:nvSpPr>
            <p:spPr>
              <a:xfrm>
                <a:off x="7781056" y="6150077"/>
                <a:ext cx="1088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9EA8066-13F7-48D2-B29C-E21F9C5C3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056" y="6150077"/>
                <a:ext cx="1088760" cy="276999"/>
              </a:xfrm>
              <a:prstGeom prst="rect">
                <a:avLst/>
              </a:prstGeom>
              <a:blipFill>
                <a:blip r:embed="rId12"/>
                <a:stretch>
                  <a:fillRect l="-6145" r="-4469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3679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4519CF-4288-45AC-B4B4-3FF437363732}"/>
                  </a:ext>
                </a:extLst>
              </p:cNvPr>
              <p:cNvSpPr txBox="1"/>
              <p:nvPr/>
            </p:nvSpPr>
            <p:spPr>
              <a:xfrm>
                <a:off x="543561" y="387954"/>
                <a:ext cx="33433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025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4519CF-4288-45AC-B4B4-3FF437363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61" y="387954"/>
                <a:ext cx="3343351" cy="369332"/>
              </a:xfrm>
              <a:prstGeom prst="rect">
                <a:avLst/>
              </a:prstGeom>
              <a:blipFill>
                <a:blip r:embed="rId2"/>
                <a:stretch>
                  <a:fillRect l="-1275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8C8A09-CEB7-44E3-A0A8-AC3BD1EA6205}"/>
                  </a:ext>
                </a:extLst>
              </p:cNvPr>
              <p:cNvSpPr txBox="1"/>
              <p:nvPr/>
            </p:nvSpPr>
            <p:spPr>
              <a:xfrm>
                <a:off x="590057" y="1133093"/>
                <a:ext cx="3625864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8C8A09-CEB7-44E3-A0A8-AC3BD1EA6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57" y="1133093"/>
                <a:ext cx="3625864" cy="370551"/>
              </a:xfrm>
              <a:prstGeom prst="rect">
                <a:avLst/>
              </a:prstGeom>
              <a:blipFill>
                <a:blip r:embed="rId3"/>
                <a:stretch>
                  <a:fillRect l="-1345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מחבר ישר 22">
            <a:extLst>
              <a:ext uri="{FF2B5EF4-FFF2-40B4-BE49-F238E27FC236}">
                <a16:creationId xmlns:a16="http://schemas.microsoft.com/office/drawing/2014/main" id="{82B8F2F4-69A8-4C00-83F0-BDB2A8326F7E}"/>
              </a:ext>
            </a:extLst>
          </p:cNvPr>
          <p:cNvCxnSpPr>
            <a:cxnSpLocks/>
          </p:cNvCxnSpPr>
          <p:nvPr/>
        </p:nvCxnSpPr>
        <p:spPr>
          <a:xfrm>
            <a:off x="6380856" y="2924128"/>
            <a:ext cx="4254816" cy="318941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64857F4-0E8C-46F0-B8CB-1B2744B8EE5F}"/>
              </a:ext>
            </a:extLst>
          </p:cNvPr>
          <p:cNvGrpSpPr/>
          <p:nvPr/>
        </p:nvGrpSpPr>
        <p:grpSpPr>
          <a:xfrm>
            <a:off x="6212861" y="1872356"/>
            <a:ext cx="5293283" cy="4325901"/>
            <a:chOff x="795676" y="3996468"/>
            <a:chExt cx="2915749" cy="2480715"/>
          </a:xfrm>
        </p:grpSpPr>
        <p:grpSp>
          <p:nvGrpSpPr>
            <p:cNvPr id="8" name="קבוצה 21">
              <a:extLst>
                <a:ext uri="{FF2B5EF4-FFF2-40B4-BE49-F238E27FC236}">
                  <a16:creationId xmlns:a16="http://schemas.microsoft.com/office/drawing/2014/main" id="{066D42D7-FDB3-4B51-B1C7-0A89D5938917}"/>
                </a:ext>
              </a:extLst>
            </p:cNvPr>
            <p:cNvGrpSpPr/>
            <p:nvPr/>
          </p:nvGrpSpPr>
          <p:grpSpPr>
            <a:xfrm>
              <a:off x="872107" y="4269845"/>
              <a:ext cx="2644737" cy="2207338"/>
              <a:chOff x="379900" y="127003"/>
              <a:chExt cx="3942018" cy="3279482"/>
            </a:xfrm>
          </p:grpSpPr>
          <p:cxnSp>
            <p:nvCxnSpPr>
              <p:cNvPr id="13" name="מחבר חץ ישר 23">
                <a:extLst>
                  <a:ext uri="{FF2B5EF4-FFF2-40B4-BE49-F238E27FC236}">
                    <a16:creationId xmlns:a16="http://schemas.microsoft.com/office/drawing/2014/main" id="{8675785F-0A0C-498E-AF48-8FEA0F8375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2041" y="127003"/>
                <a:ext cx="1" cy="32794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מחבר חץ ישר 25">
                <a:extLst>
                  <a:ext uri="{FF2B5EF4-FFF2-40B4-BE49-F238E27FC236}">
                    <a16:creationId xmlns:a16="http://schemas.microsoft.com/office/drawing/2014/main" id="{63809C71-58D6-49DD-8612-860EDC3A87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900" y="3370398"/>
                <a:ext cx="394201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מחבר ישר 22">
              <a:extLst>
                <a:ext uri="{FF2B5EF4-FFF2-40B4-BE49-F238E27FC236}">
                  <a16:creationId xmlns:a16="http://schemas.microsoft.com/office/drawing/2014/main" id="{D6986123-4A20-4024-B4CD-BB38BFB10A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719" y="4804697"/>
              <a:ext cx="2296911" cy="149744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ABE179B-9ECB-486A-93FB-76E72DEAE564}"/>
                    </a:ext>
                  </a:extLst>
                </p:cNvPr>
                <p:cNvSpPr txBox="1"/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ABE179B-9ECB-486A-93FB-76E72DEAE5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AF91813-C62E-476E-8279-1477494DEC82}"/>
                    </a:ext>
                  </a:extLst>
                </p:cNvPr>
                <p:cNvSpPr txBox="1"/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AF91813-C62E-476E-8279-1477494DEC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blipFill>
                  <a:blip r:embed="rId5"/>
                  <a:stretch>
                    <a:fillRect l="-37143" r="-34286" b="-2826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7183B6A-295A-4E8C-B229-F56A4C3CE06C}"/>
                    </a:ext>
                  </a:extLst>
                </p:cNvPr>
                <p:cNvSpPr txBox="1"/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7183B6A-295A-4E8C-B229-F56A4C3CE0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7273" b="-652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26676-B054-4779-BF1A-13E2A42C88EC}"/>
              </a:ext>
            </a:extLst>
          </p:cNvPr>
          <p:cNvCxnSpPr>
            <a:cxnSpLocks/>
          </p:cNvCxnSpPr>
          <p:nvPr/>
        </p:nvCxnSpPr>
        <p:spPr>
          <a:xfrm>
            <a:off x="8558601" y="4558523"/>
            <a:ext cx="29664" cy="157501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7C3844-28D3-4E83-899C-A58A5DCFAF1B}"/>
              </a:ext>
            </a:extLst>
          </p:cNvPr>
          <p:cNvCxnSpPr>
            <a:cxnSpLocks/>
          </p:cNvCxnSpPr>
          <p:nvPr/>
        </p:nvCxnSpPr>
        <p:spPr>
          <a:xfrm flipH="1">
            <a:off x="6351615" y="4547913"/>
            <a:ext cx="221643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54A1090-29B2-490B-BAF7-EFB3D933A4BD}"/>
              </a:ext>
            </a:extLst>
          </p:cNvPr>
          <p:cNvSpPr/>
          <p:nvPr/>
        </p:nvSpPr>
        <p:spPr>
          <a:xfrm>
            <a:off x="8456689" y="4441285"/>
            <a:ext cx="222729" cy="23447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9532CE-6263-49C9-852F-B1C40DA80D44}"/>
                  </a:ext>
                </a:extLst>
              </p:cNvPr>
              <p:cNvSpPr txBox="1"/>
              <p:nvPr/>
            </p:nvSpPr>
            <p:spPr>
              <a:xfrm>
                <a:off x="5402144" y="4421163"/>
                <a:ext cx="8985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9532CE-6263-49C9-852F-B1C40DA80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144" y="4421163"/>
                <a:ext cx="898516" cy="276999"/>
              </a:xfrm>
              <a:prstGeom prst="rect">
                <a:avLst/>
              </a:prstGeom>
              <a:blipFill>
                <a:blip r:embed="rId7"/>
                <a:stretch>
                  <a:fillRect l="-4730" r="-5405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E60FBE-EB0D-458A-AA1B-06E4831FDAF5}"/>
                  </a:ext>
                </a:extLst>
              </p:cNvPr>
              <p:cNvSpPr txBox="1"/>
              <p:nvPr/>
            </p:nvSpPr>
            <p:spPr>
              <a:xfrm>
                <a:off x="7829146" y="6169892"/>
                <a:ext cx="10406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E60FBE-EB0D-458A-AA1B-06E4831FD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146" y="6169892"/>
                <a:ext cx="1040670" cy="276999"/>
              </a:xfrm>
              <a:prstGeom prst="rect">
                <a:avLst/>
              </a:prstGeom>
              <a:blipFill>
                <a:blip r:embed="rId8"/>
                <a:stretch>
                  <a:fillRect l="-6433" r="-4678" b="-3043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F62256-5677-44F6-B464-4D9E3F0EC8CE}"/>
                  </a:ext>
                </a:extLst>
              </p:cNvPr>
              <p:cNvSpPr txBox="1"/>
              <p:nvPr/>
            </p:nvSpPr>
            <p:spPr>
              <a:xfrm>
                <a:off x="10515496" y="5816340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F62256-5677-44F6-B464-4D9E3F0EC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496" y="5816340"/>
                <a:ext cx="444175" cy="276999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AEB593-FBDA-4E16-96D9-608EEEEF5546}"/>
                  </a:ext>
                </a:extLst>
              </p:cNvPr>
              <p:cNvSpPr txBox="1"/>
              <p:nvPr/>
            </p:nvSpPr>
            <p:spPr>
              <a:xfrm>
                <a:off x="5663530" y="2785628"/>
                <a:ext cx="4488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AEB593-FBDA-4E16-96D9-608EEEEF5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530" y="2785628"/>
                <a:ext cx="448841" cy="276999"/>
              </a:xfrm>
              <a:prstGeom prst="rect">
                <a:avLst/>
              </a:prstGeom>
              <a:blipFill>
                <a:blip r:embed="rId10"/>
                <a:stretch>
                  <a:fillRect l="-10811" r="-10811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0E6AD9-FC85-4453-BB05-E264690A02E6}"/>
                  </a:ext>
                </a:extLst>
              </p:cNvPr>
              <p:cNvSpPr txBox="1"/>
              <p:nvPr/>
            </p:nvSpPr>
            <p:spPr>
              <a:xfrm>
                <a:off x="6057073" y="5744228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0E6AD9-FC85-4453-BB05-E264690A0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073" y="5744228"/>
                <a:ext cx="320601" cy="276999"/>
              </a:xfrm>
              <a:prstGeom prst="rect">
                <a:avLst/>
              </a:prstGeom>
              <a:blipFill>
                <a:blip r:embed="rId11"/>
                <a:stretch>
                  <a:fillRect l="-17308" r="-15385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FC58F02-1612-46DE-928D-35D193F679B8}"/>
              </a:ext>
            </a:extLst>
          </p:cNvPr>
          <p:cNvSpPr txBox="1"/>
          <p:nvPr/>
        </p:nvSpPr>
        <p:spPr>
          <a:xfrm>
            <a:off x="8247205" y="247235"/>
            <a:ext cx="366959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b="1" dirty="0"/>
              <a:t>נטיל סובסידיה בגובה 90 על היצרנים:</a:t>
            </a:r>
          </a:p>
        </p:txBody>
      </p: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58C984FC-3086-4598-B86D-5F7AC15D9420}"/>
              </a:ext>
            </a:extLst>
          </p:cNvPr>
          <p:cNvCxnSpPr>
            <a:cxnSpLocks/>
          </p:cNvCxnSpPr>
          <p:nvPr/>
        </p:nvCxnSpPr>
        <p:spPr>
          <a:xfrm flipV="1">
            <a:off x="6337030" y="4126615"/>
            <a:ext cx="4169838" cy="2611266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7EC659-2E17-4CE3-9E3A-137BB16B8EB6}"/>
                  </a:ext>
                </a:extLst>
              </p:cNvPr>
              <p:cNvSpPr txBox="1"/>
              <p:nvPr/>
            </p:nvSpPr>
            <p:spPr>
              <a:xfrm>
                <a:off x="10565554" y="3885097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7EC659-2E17-4CE3-9E3A-137BB16B8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5554" y="3885097"/>
                <a:ext cx="444175" cy="276999"/>
              </a:xfrm>
              <a:prstGeom prst="rect">
                <a:avLst/>
              </a:prstGeom>
              <a:blipFill>
                <a:blip r:embed="rId12"/>
                <a:stretch>
                  <a:fillRect t="-2174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BCCC258E-079E-4CC6-BCE6-1609A27229E5}"/>
              </a:ext>
            </a:extLst>
          </p:cNvPr>
          <p:cNvSpPr/>
          <p:nvPr/>
        </p:nvSpPr>
        <p:spPr>
          <a:xfrm>
            <a:off x="9044095" y="4908372"/>
            <a:ext cx="222729" cy="23447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D4AF454-630E-4B42-993B-B3D887C66EF0}"/>
              </a:ext>
            </a:extLst>
          </p:cNvPr>
          <p:cNvSpPr/>
          <p:nvPr/>
        </p:nvSpPr>
        <p:spPr>
          <a:xfrm>
            <a:off x="9040001" y="4072651"/>
            <a:ext cx="222729" cy="23447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EBF787C-8539-4A0D-A40C-5AE93887D776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9151366" y="4307128"/>
            <a:ext cx="35436" cy="190657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CED133E-BC09-43F8-9687-CD9F40FD5AD2}"/>
                  </a:ext>
                </a:extLst>
              </p:cNvPr>
              <p:cNvSpPr txBox="1"/>
              <p:nvPr/>
            </p:nvSpPr>
            <p:spPr>
              <a:xfrm>
                <a:off x="465142" y="2349074"/>
                <a:ext cx="42629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025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CED133E-BC09-43F8-9687-CD9F40FD5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42" y="2349074"/>
                <a:ext cx="4262962" cy="369332"/>
              </a:xfrm>
              <a:prstGeom prst="rect">
                <a:avLst/>
              </a:prstGeom>
              <a:blipFill>
                <a:blip r:embed="rId13"/>
                <a:stretch>
                  <a:fillRect l="-1000" r="-1429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EE5E47D-6DB8-4DCB-A21E-DD4E5CCCFFD4}"/>
                  </a:ext>
                </a:extLst>
              </p:cNvPr>
              <p:cNvSpPr txBox="1"/>
              <p:nvPr/>
            </p:nvSpPr>
            <p:spPr>
              <a:xfrm>
                <a:off x="465142" y="3132571"/>
                <a:ext cx="21779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045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450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EE5E47D-6DB8-4DCB-A21E-DD4E5CCCF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42" y="3132571"/>
                <a:ext cx="2177904" cy="369332"/>
              </a:xfrm>
              <a:prstGeom prst="rect">
                <a:avLst/>
              </a:prstGeom>
              <a:blipFill>
                <a:blip r:embed="rId14"/>
                <a:stretch>
                  <a:fillRect l="-2235" r="-3073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3B859F-04AB-4FC2-BBD7-4BE647440C4F}"/>
                  </a:ext>
                </a:extLst>
              </p:cNvPr>
              <p:cNvSpPr txBox="1"/>
              <p:nvPr/>
            </p:nvSpPr>
            <p:spPr>
              <a:xfrm>
                <a:off x="543561" y="3937796"/>
                <a:ext cx="16146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3B859F-04AB-4FC2-BBD7-4BE647440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61" y="3937796"/>
                <a:ext cx="1614673" cy="369332"/>
              </a:xfrm>
              <a:prstGeom prst="rect">
                <a:avLst/>
              </a:prstGeom>
              <a:blipFill>
                <a:blip r:embed="rId15"/>
                <a:stretch>
                  <a:fillRect l="-5283" r="-4151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E9EC387-7D0C-42AD-A6CB-D393EE89C0FD}"/>
                  </a:ext>
                </a:extLst>
              </p:cNvPr>
              <p:cNvSpPr txBox="1"/>
              <p:nvPr/>
            </p:nvSpPr>
            <p:spPr>
              <a:xfrm>
                <a:off x="8975489" y="6211981"/>
                <a:ext cx="10818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E9EC387-7D0C-42AD-A6CB-D393EE89C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489" y="6211981"/>
                <a:ext cx="1081835" cy="246221"/>
              </a:xfrm>
              <a:prstGeom prst="rect">
                <a:avLst/>
              </a:prstGeom>
              <a:blipFill>
                <a:blip r:embed="rId16"/>
                <a:stretch>
                  <a:fillRect l="-5056" r="-2809" b="-32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718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0A75EC-8C04-4608-935D-A257279EB020}"/>
              </a:ext>
            </a:extLst>
          </p:cNvPr>
          <p:cNvSpPr txBox="1"/>
          <p:nvPr/>
        </p:nvSpPr>
        <p:spPr>
          <a:xfrm>
            <a:off x="9152676" y="303605"/>
            <a:ext cx="270619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נמצא ביקוש מצרפי לעובדים: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9735C8-2D18-4030-A949-FC032C0848F8}"/>
                  </a:ext>
                </a:extLst>
              </p:cNvPr>
              <p:cNvSpPr txBox="1"/>
              <p:nvPr/>
            </p:nvSpPr>
            <p:spPr>
              <a:xfrm>
                <a:off x="333134" y="303605"/>
                <a:ext cx="2075247" cy="762966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9735C8-2D18-4030-A949-FC032C084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34" y="303605"/>
                <a:ext cx="2075247" cy="76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0CDB5B-2080-4A29-BF14-79FFC96EF725}"/>
                  </a:ext>
                </a:extLst>
              </p:cNvPr>
              <p:cNvSpPr txBox="1"/>
              <p:nvPr/>
            </p:nvSpPr>
            <p:spPr>
              <a:xfrm>
                <a:off x="333134" y="2231540"/>
                <a:ext cx="13102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0CDB5B-2080-4A29-BF14-79FFC96EF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34" y="2231540"/>
                <a:ext cx="1310230" cy="369332"/>
              </a:xfrm>
              <a:prstGeom prst="rect">
                <a:avLst/>
              </a:prstGeom>
              <a:blipFill>
                <a:blip r:embed="rId3"/>
                <a:stretch>
                  <a:fillRect l="-4651" r="-3721" b="-98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2759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4519CF-4288-45AC-B4B4-3FF437363732}"/>
                  </a:ext>
                </a:extLst>
              </p:cNvPr>
              <p:cNvSpPr txBox="1"/>
              <p:nvPr/>
            </p:nvSpPr>
            <p:spPr>
              <a:xfrm>
                <a:off x="543561" y="387954"/>
                <a:ext cx="33433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025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4519CF-4288-45AC-B4B4-3FF437363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61" y="387954"/>
                <a:ext cx="3343351" cy="369332"/>
              </a:xfrm>
              <a:prstGeom prst="rect">
                <a:avLst/>
              </a:prstGeom>
              <a:blipFill>
                <a:blip r:embed="rId2"/>
                <a:stretch>
                  <a:fillRect l="-1275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8C8A09-CEB7-44E3-A0A8-AC3BD1EA6205}"/>
                  </a:ext>
                </a:extLst>
              </p:cNvPr>
              <p:cNvSpPr txBox="1"/>
              <p:nvPr/>
            </p:nvSpPr>
            <p:spPr>
              <a:xfrm>
                <a:off x="590057" y="1133093"/>
                <a:ext cx="3625864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8C8A09-CEB7-44E3-A0A8-AC3BD1EA6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57" y="1133093"/>
                <a:ext cx="3625864" cy="370551"/>
              </a:xfrm>
              <a:prstGeom prst="rect">
                <a:avLst/>
              </a:prstGeom>
              <a:blipFill>
                <a:blip r:embed="rId3"/>
                <a:stretch>
                  <a:fillRect l="-1345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מחבר ישר 22">
            <a:extLst>
              <a:ext uri="{FF2B5EF4-FFF2-40B4-BE49-F238E27FC236}">
                <a16:creationId xmlns:a16="http://schemas.microsoft.com/office/drawing/2014/main" id="{82B8F2F4-69A8-4C00-83F0-BDB2A8326F7E}"/>
              </a:ext>
            </a:extLst>
          </p:cNvPr>
          <p:cNvCxnSpPr>
            <a:cxnSpLocks/>
          </p:cNvCxnSpPr>
          <p:nvPr/>
        </p:nvCxnSpPr>
        <p:spPr>
          <a:xfrm>
            <a:off x="6380856" y="2924128"/>
            <a:ext cx="4254816" cy="318941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64857F4-0E8C-46F0-B8CB-1B2744B8EE5F}"/>
              </a:ext>
            </a:extLst>
          </p:cNvPr>
          <p:cNvGrpSpPr/>
          <p:nvPr/>
        </p:nvGrpSpPr>
        <p:grpSpPr>
          <a:xfrm>
            <a:off x="6212861" y="1872356"/>
            <a:ext cx="5293283" cy="4325901"/>
            <a:chOff x="795676" y="3996468"/>
            <a:chExt cx="2915749" cy="2480715"/>
          </a:xfrm>
        </p:grpSpPr>
        <p:grpSp>
          <p:nvGrpSpPr>
            <p:cNvPr id="8" name="קבוצה 21">
              <a:extLst>
                <a:ext uri="{FF2B5EF4-FFF2-40B4-BE49-F238E27FC236}">
                  <a16:creationId xmlns:a16="http://schemas.microsoft.com/office/drawing/2014/main" id="{066D42D7-FDB3-4B51-B1C7-0A89D5938917}"/>
                </a:ext>
              </a:extLst>
            </p:cNvPr>
            <p:cNvGrpSpPr/>
            <p:nvPr/>
          </p:nvGrpSpPr>
          <p:grpSpPr>
            <a:xfrm>
              <a:off x="872107" y="4269845"/>
              <a:ext cx="2644737" cy="2207338"/>
              <a:chOff x="379900" y="127003"/>
              <a:chExt cx="3942018" cy="3279482"/>
            </a:xfrm>
          </p:grpSpPr>
          <p:cxnSp>
            <p:nvCxnSpPr>
              <p:cNvPr id="13" name="מחבר חץ ישר 23">
                <a:extLst>
                  <a:ext uri="{FF2B5EF4-FFF2-40B4-BE49-F238E27FC236}">
                    <a16:creationId xmlns:a16="http://schemas.microsoft.com/office/drawing/2014/main" id="{8675785F-0A0C-498E-AF48-8FEA0F8375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2041" y="127003"/>
                <a:ext cx="1" cy="32794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מחבר חץ ישר 25">
                <a:extLst>
                  <a:ext uri="{FF2B5EF4-FFF2-40B4-BE49-F238E27FC236}">
                    <a16:creationId xmlns:a16="http://schemas.microsoft.com/office/drawing/2014/main" id="{63809C71-58D6-49DD-8612-860EDC3A87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900" y="3370398"/>
                <a:ext cx="394201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מחבר ישר 22">
              <a:extLst>
                <a:ext uri="{FF2B5EF4-FFF2-40B4-BE49-F238E27FC236}">
                  <a16:creationId xmlns:a16="http://schemas.microsoft.com/office/drawing/2014/main" id="{D6986123-4A20-4024-B4CD-BB38BFB10A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719" y="4804697"/>
              <a:ext cx="2296911" cy="149744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ABE179B-9ECB-486A-93FB-76E72DEAE564}"/>
                    </a:ext>
                  </a:extLst>
                </p:cNvPr>
                <p:cNvSpPr txBox="1"/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ABE179B-9ECB-486A-93FB-76E72DEAE5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AF91813-C62E-476E-8279-1477494DEC82}"/>
                    </a:ext>
                  </a:extLst>
                </p:cNvPr>
                <p:cNvSpPr txBox="1"/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AF91813-C62E-476E-8279-1477494DEC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blipFill>
                  <a:blip r:embed="rId5"/>
                  <a:stretch>
                    <a:fillRect l="-37143" r="-34286" b="-2826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7183B6A-295A-4E8C-B229-F56A4C3CE06C}"/>
                    </a:ext>
                  </a:extLst>
                </p:cNvPr>
                <p:cNvSpPr txBox="1"/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7183B6A-295A-4E8C-B229-F56A4C3CE0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7273" b="-652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26676-B054-4779-BF1A-13E2A42C88EC}"/>
              </a:ext>
            </a:extLst>
          </p:cNvPr>
          <p:cNvCxnSpPr>
            <a:cxnSpLocks/>
          </p:cNvCxnSpPr>
          <p:nvPr/>
        </p:nvCxnSpPr>
        <p:spPr>
          <a:xfrm>
            <a:off x="8558601" y="4558523"/>
            <a:ext cx="29664" cy="157501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7C3844-28D3-4E83-899C-A58A5DCFAF1B}"/>
              </a:ext>
            </a:extLst>
          </p:cNvPr>
          <p:cNvCxnSpPr>
            <a:cxnSpLocks/>
          </p:cNvCxnSpPr>
          <p:nvPr/>
        </p:nvCxnSpPr>
        <p:spPr>
          <a:xfrm flipH="1">
            <a:off x="6351615" y="4547913"/>
            <a:ext cx="221643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54A1090-29B2-490B-BAF7-EFB3D933A4BD}"/>
              </a:ext>
            </a:extLst>
          </p:cNvPr>
          <p:cNvSpPr/>
          <p:nvPr/>
        </p:nvSpPr>
        <p:spPr>
          <a:xfrm>
            <a:off x="8456689" y="4441285"/>
            <a:ext cx="222729" cy="23447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9532CE-6263-49C9-852F-B1C40DA80D44}"/>
                  </a:ext>
                </a:extLst>
              </p:cNvPr>
              <p:cNvSpPr txBox="1"/>
              <p:nvPr/>
            </p:nvSpPr>
            <p:spPr>
              <a:xfrm>
                <a:off x="5402144" y="4421163"/>
                <a:ext cx="8985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9532CE-6263-49C9-852F-B1C40DA80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144" y="4421163"/>
                <a:ext cx="898516" cy="276999"/>
              </a:xfrm>
              <a:prstGeom prst="rect">
                <a:avLst/>
              </a:prstGeom>
              <a:blipFill>
                <a:blip r:embed="rId7"/>
                <a:stretch>
                  <a:fillRect l="-4730" r="-5405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E60FBE-EB0D-458A-AA1B-06E4831FDAF5}"/>
                  </a:ext>
                </a:extLst>
              </p:cNvPr>
              <p:cNvSpPr txBox="1"/>
              <p:nvPr/>
            </p:nvSpPr>
            <p:spPr>
              <a:xfrm>
                <a:off x="7829146" y="6169892"/>
                <a:ext cx="10406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E60FBE-EB0D-458A-AA1B-06E4831FD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146" y="6169892"/>
                <a:ext cx="1040670" cy="276999"/>
              </a:xfrm>
              <a:prstGeom prst="rect">
                <a:avLst/>
              </a:prstGeom>
              <a:blipFill>
                <a:blip r:embed="rId8"/>
                <a:stretch>
                  <a:fillRect l="-6433" r="-4678" b="-3043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F62256-5677-44F6-B464-4D9E3F0EC8CE}"/>
                  </a:ext>
                </a:extLst>
              </p:cNvPr>
              <p:cNvSpPr txBox="1"/>
              <p:nvPr/>
            </p:nvSpPr>
            <p:spPr>
              <a:xfrm>
                <a:off x="10515496" y="5816340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F62256-5677-44F6-B464-4D9E3F0EC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496" y="5816340"/>
                <a:ext cx="444175" cy="276999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AEB593-FBDA-4E16-96D9-608EEEEF5546}"/>
                  </a:ext>
                </a:extLst>
              </p:cNvPr>
              <p:cNvSpPr txBox="1"/>
              <p:nvPr/>
            </p:nvSpPr>
            <p:spPr>
              <a:xfrm>
                <a:off x="5663530" y="2785628"/>
                <a:ext cx="4488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AEB593-FBDA-4E16-96D9-608EEEEF5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530" y="2785628"/>
                <a:ext cx="448841" cy="276999"/>
              </a:xfrm>
              <a:prstGeom prst="rect">
                <a:avLst/>
              </a:prstGeom>
              <a:blipFill>
                <a:blip r:embed="rId10"/>
                <a:stretch>
                  <a:fillRect l="-10811" r="-10811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0E6AD9-FC85-4453-BB05-E264690A02E6}"/>
                  </a:ext>
                </a:extLst>
              </p:cNvPr>
              <p:cNvSpPr txBox="1"/>
              <p:nvPr/>
            </p:nvSpPr>
            <p:spPr>
              <a:xfrm>
                <a:off x="6057073" y="5744228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0E6AD9-FC85-4453-BB05-E264690A0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073" y="5744228"/>
                <a:ext cx="320601" cy="276999"/>
              </a:xfrm>
              <a:prstGeom prst="rect">
                <a:avLst/>
              </a:prstGeom>
              <a:blipFill>
                <a:blip r:embed="rId11"/>
                <a:stretch>
                  <a:fillRect l="-17308" r="-15385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FC58F02-1612-46DE-928D-35D193F679B8}"/>
              </a:ext>
            </a:extLst>
          </p:cNvPr>
          <p:cNvSpPr txBox="1"/>
          <p:nvPr/>
        </p:nvSpPr>
        <p:spPr>
          <a:xfrm>
            <a:off x="8247205" y="247235"/>
            <a:ext cx="366959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b="1" dirty="0"/>
              <a:t>נטיל סובסידיה בגובה 90 על היצרנים:</a:t>
            </a:r>
          </a:p>
        </p:txBody>
      </p: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58C984FC-3086-4598-B86D-5F7AC15D9420}"/>
              </a:ext>
            </a:extLst>
          </p:cNvPr>
          <p:cNvCxnSpPr>
            <a:cxnSpLocks/>
          </p:cNvCxnSpPr>
          <p:nvPr/>
        </p:nvCxnSpPr>
        <p:spPr>
          <a:xfrm flipV="1">
            <a:off x="6337030" y="4126615"/>
            <a:ext cx="4169838" cy="2611266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7EC659-2E17-4CE3-9E3A-137BB16B8EB6}"/>
                  </a:ext>
                </a:extLst>
              </p:cNvPr>
              <p:cNvSpPr txBox="1"/>
              <p:nvPr/>
            </p:nvSpPr>
            <p:spPr>
              <a:xfrm>
                <a:off x="10565554" y="3885097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7EC659-2E17-4CE3-9E3A-137BB16B8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5554" y="3885097"/>
                <a:ext cx="444175" cy="276999"/>
              </a:xfrm>
              <a:prstGeom prst="rect">
                <a:avLst/>
              </a:prstGeom>
              <a:blipFill>
                <a:blip r:embed="rId12"/>
                <a:stretch>
                  <a:fillRect t="-2174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BCCC258E-079E-4CC6-BCE6-1609A27229E5}"/>
              </a:ext>
            </a:extLst>
          </p:cNvPr>
          <p:cNvSpPr/>
          <p:nvPr/>
        </p:nvSpPr>
        <p:spPr>
          <a:xfrm>
            <a:off x="9044095" y="4908372"/>
            <a:ext cx="222729" cy="23447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D4AF454-630E-4B42-993B-B3D887C66EF0}"/>
              </a:ext>
            </a:extLst>
          </p:cNvPr>
          <p:cNvSpPr/>
          <p:nvPr/>
        </p:nvSpPr>
        <p:spPr>
          <a:xfrm>
            <a:off x="9040001" y="4072651"/>
            <a:ext cx="222729" cy="23447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EBF787C-8539-4A0D-A40C-5AE93887D776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9151366" y="4307128"/>
            <a:ext cx="35436" cy="190657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CED133E-BC09-43F8-9687-CD9F40FD5AD2}"/>
                  </a:ext>
                </a:extLst>
              </p:cNvPr>
              <p:cNvSpPr txBox="1"/>
              <p:nvPr/>
            </p:nvSpPr>
            <p:spPr>
              <a:xfrm>
                <a:off x="465142" y="2349074"/>
                <a:ext cx="42629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025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CED133E-BC09-43F8-9687-CD9F40FD5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42" y="2349074"/>
                <a:ext cx="4262962" cy="369332"/>
              </a:xfrm>
              <a:prstGeom prst="rect">
                <a:avLst/>
              </a:prstGeom>
              <a:blipFill>
                <a:blip r:embed="rId13"/>
                <a:stretch>
                  <a:fillRect l="-1000" r="-1429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EE5E47D-6DB8-4DCB-A21E-DD4E5CCCFFD4}"/>
                  </a:ext>
                </a:extLst>
              </p:cNvPr>
              <p:cNvSpPr txBox="1"/>
              <p:nvPr/>
            </p:nvSpPr>
            <p:spPr>
              <a:xfrm>
                <a:off x="465142" y="3132571"/>
                <a:ext cx="21779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045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450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EE5E47D-6DB8-4DCB-A21E-DD4E5CCCF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42" y="3132571"/>
                <a:ext cx="2177904" cy="369332"/>
              </a:xfrm>
              <a:prstGeom prst="rect">
                <a:avLst/>
              </a:prstGeom>
              <a:blipFill>
                <a:blip r:embed="rId14"/>
                <a:stretch>
                  <a:fillRect l="-2235" r="-3073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3B859F-04AB-4FC2-BBD7-4BE647440C4F}"/>
                  </a:ext>
                </a:extLst>
              </p:cNvPr>
              <p:cNvSpPr txBox="1"/>
              <p:nvPr/>
            </p:nvSpPr>
            <p:spPr>
              <a:xfrm>
                <a:off x="543561" y="3937796"/>
                <a:ext cx="16146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3B859F-04AB-4FC2-BBD7-4BE647440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61" y="3937796"/>
                <a:ext cx="1614673" cy="369332"/>
              </a:xfrm>
              <a:prstGeom prst="rect">
                <a:avLst/>
              </a:prstGeom>
              <a:blipFill>
                <a:blip r:embed="rId15"/>
                <a:stretch>
                  <a:fillRect l="-5283" r="-4151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row: Right 31">
            <a:extLst>
              <a:ext uri="{FF2B5EF4-FFF2-40B4-BE49-F238E27FC236}">
                <a16:creationId xmlns:a16="http://schemas.microsoft.com/office/drawing/2014/main" id="{C20A26EB-AAE4-433C-A47C-A2C601DB9440}"/>
              </a:ext>
            </a:extLst>
          </p:cNvPr>
          <p:cNvSpPr/>
          <p:nvPr/>
        </p:nvSpPr>
        <p:spPr>
          <a:xfrm>
            <a:off x="5117369" y="434732"/>
            <a:ext cx="435005" cy="124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A7CC07A4-87BA-4AC7-9551-C30D1167ADE2}"/>
              </a:ext>
            </a:extLst>
          </p:cNvPr>
          <p:cNvSpPr/>
          <p:nvPr/>
        </p:nvSpPr>
        <p:spPr>
          <a:xfrm>
            <a:off x="4453023" y="1384965"/>
            <a:ext cx="435005" cy="124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D8073B-5197-4B26-93BF-8077741E7396}"/>
                  </a:ext>
                </a:extLst>
              </p:cNvPr>
              <p:cNvSpPr txBox="1"/>
              <p:nvPr/>
            </p:nvSpPr>
            <p:spPr>
              <a:xfrm>
                <a:off x="5617417" y="309638"/>
                <a:ext cx="1193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150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D8073B-5197-4B26-93BF-8077741E7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417" y="309638"/>
                <a:ext cx="1193147" cy="369332"/>
              </a:xfrm>
              <a:prstGeom prst="rect">
                <a:avLst/>
              </a:prstGeom>
              <a:blipFill>
                <a:blip r:embed="rId16"/>
                <a:stretch>
                  <a:fillRect l="-4592" r="-6122" b="-11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7163DA6-7D85-46C0-8FF6-B7A531A803A1}"/>
                  </a:ext>
                </a:extLst>
              </p:cNvPr>
              <p:cNvSpPr txBox="1"/>
              <p:nvPr/>
            </p:nvSpPr>
            <p:spPr>
              <a:xfrm>
                <a:off x="5057370" y="1270434"/>
                <a:ext cx="1193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240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7163DA6-7D85-46C0-8FF6-B7A531A80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370" y="1270434"/>
                <a:ext cx="1193147" cy="369332"/>
              </a:xfrm>
              <a:prstGeom prst="rect">
                <a:avLst/>
              </a:prstGeom>
              <a:blipFill>
                <a:blip r:embed="rId17"/>
                <a:stretch>
                  <a:fillRect l="-5128" r="-5641" b="-98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01A0EE-1CBB-45AD-9819-8AD41EAF2E1E}"/>
                  </a:ext>
                </a:extLst>
              </p:cNvPr>
              <p:cNvSpPr txBox="1"/>
              <p:nvPr/>
            </p:nvSpPr>
            <p:spPr>
              <a:xfrm>
                <a:off x="4958423" y="3885097"/>
                <a:ext cx="1292854" cy="31079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smtClean="0">
                          <a:latin typeface="Cambria Math" panose="02040503050406030204" pitchFamily="18" charset="0"/>
                        </a:rPr>
                        <m:t>י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צרן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240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01A0EE-1CBB-45AD-9819-8AD41EAF2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423" y="3885097"/>
                <a:ext cx="1292854" cy="310791"/>
              </a:xfrm>
              <a:prstGeom prst="rect">
                <a:avLst/>
              </a:prstGeom>
              <a:blipFill>
                <a:blip r:embed="rId18"/>
                <a:stretch>
                  <a:fillRect l="-8491" t="-13725" r="-3774" b="-470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3AF45F-9502-43D4-A802-F6E6A7AE5D12}"/>
                  </a:ext>
                </a:extLst>
              </p:cNvPr>
              <p:cNvSpPr txBox="1"/>
              <p:nvPr/>
            </p:nvSpPr>
            <p:spPr>
              <a:xfrm>
                <a:off x="4926424" y="5023644"/>
                <a:ext cx="1340945" cy="31079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smtClean="0">
                          <a:latin typeface="Cambria Math" panose="02040503050406030204" pitchFamily="18" charset="0"/>
                        </a:rPr>
                        <m:t>צ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רכן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3AF45F-9502-43D4-A802-F6E6A7AE5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424" y="5023644"/>
                <a:ext cx="1340945" cy="310791"/>
              </a:xfrm>
              <a:prstGeom prst="rect">
                <a:avLst/>
              </a:prstGeom>
              <a:blipFill>
                <a:blip r:embed="rId19"/>
                <a:stretch>
                  <a:fillRect l="-8182" t="-13725" r="-3636" b="-470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39F3CE-4E3B-4AD6-BD9D-C223F8F3758B}"/>
              </a:ext>
            </a:extLst>
          </p:cNvPr>
          <p:cNvCxnSpPr>
            <a:cxnSpLocks/>
          </p:cNvCxnSpPr>
          <p:nvPr/>
        </p:nvCxnSpPr>
        <p:spPr>
          <a:xfrm flipH="1">
            <a:off x="6342163" y="4189889"/>
            <a:ext cx="2809202" cy="57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9A45CE-1938-483B-9449-AAD12497160E}"/>
              </a:ext>
            </a:extLst>
          </p:cNvPr>
          <p:cNvCxnSpPr>
            <a:cxnSpLocks/>
          </p:cNvCxnSpPr>
          <p:nvPr/>
        </p:nvCxnSpPr>
        <p:spPr>
          <a:xfrm flipH="1">
            <a:off x="6318160" y="5050563"/>
            <a:ext cx="2809202" cy="57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8F0E905-96E2-4831-A61F-13A32B8567FC}"/>
                  </a:ext>
                </a:extLst>
              </p:cNvPr>
              <p:cNvSpPr txBox="1"/>
              <p:nvPr/>
            </p:nvSpPr>
            <p:spPr>
              <a:xfrm>
                <a:off x="8975489" y="6211981"/>
                <a:ext cx="10818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8F0E905-96E2-4831-A61F-13A32B856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489" y="6211981"/>
                <a:ext cx="1081835" cy="246221"/>
              </a:xfrm>
              <a:prstGeom prst="rect">
                <a:avLst/>
              </a:prstGeom>
              <a:blipFill>
                <a:blip r:embed="rId20"/>
                <a:stretch>
                  <a:fillRect l="-5056" r="-2809" b="-32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6382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4519CF-4288-45AC-B4B4-3FF437363732}"/>
                  </a:ext>
                </a:extLst>
              </p:cNvPr>
              <p:cNvSpPr txBox="1"/>
              <p:nvPr/>
            </p:nvSpPr>
            <p:spPr>
              <a:xfrm>
                <a:off x="543561" y="387954"/>
                <a:ext cx="33433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025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4519CF-4288-45AC-B4B4-3FF437363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61" y="387954"/>
                <a:ext cx="3343351" cy="369332"/>
              </a:xfrm>
              <a:prstGeom prst="rect">
                <a:avLst/>
              </a:prstGeom>
              <a:blipFill>
                <a:blip r:embed="rId2"/>
                <a:stretch>
                  <a:fillRect l="-1275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8C8A09-CEB7-44E3-A0A8-AC3BD1EA6205}"/>
                  </a:ext>
                </a:extLst>
              </p:cNvPr>
              <p:cNvSpPr txBox="1"/>
              <p:nvPr/>
            </p:nvSpPr>
            <p:spPr>
              <a:xfrm>
                <a:off x="590057" y="1133093"/>
                <a:ext cx="3625864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8C8A09-CEB7-44E3-A0A8-AC3BD1EA6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57" y="1133093"/>
                <a:ext cx="3625864" cy="370551"/>
              </a:xfrm>
              <a:prstGeom prst="rect">
                <a:avLst/>
              </a:prstGeom>
              <a:blipFill>
                <a:blip r:embed="rId3"/>
                <a:stretch>
                  <a:fillRect l="-1345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מחבר ישר 22">
            <a:extLst>
              <a:ext uri="{FF2B5EF4-FFF2-40B4-BE49-F238E27FC236}">
                <a16:creationId xmlns:a16="http://schemas.microsoft.com/office/drawing/2014/main" id="{82B8F2F4-69A8-4C00-83F0-BDB2A8326F7E}"/>
              </a:ext>
            </a:extLst>
          </p:cNvPr>
          <p:cNvCxnSpPr>
            <a:cxnSpLocks/>
          </p:cNvCxnSpPr>
          <p:nvPr/>
        </p:nvCxnSpPr>
        <p:spPr>
          <a:xfrm>
            <a:off x="6380856" y="2924128"/>
            <a:ext cx="4254816" cy="318941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64857F4-0E8C-46F0-B8CB-1B2744B8EE5F}"/>
              </a:ext>
            </a:extLst>
          </p:cNvPr>
          <p:cNvGrpSpPr/>
          <p:nvPr/>
        </p:nvGrpSpPr>
        <p:grpSpPr>
          <a:xfrm>
            <a:off x="6212861" y="1872356"/>
            <a:ext cx="5293283" cy="4325901"/>
            <a:chOff x="795676" y="3996468"/>
            <a:chExt cx="2915749" cy="2480715"/>
          </a:xfrm>
        </p:grpSpPr>
        <p:grpSp>
          <p:nvGrpSpPr>
            <p:cNvPr id="8" name="קבוצה 21">
              <a:extLst>
                <a:ext uri="{FF2B5EF4-FFF2-40B4-BE49-F238E27FC236}">
                  <a16:creationId xmlns:a16="http://schemas.microsoft.com/office/drawing/2014/main" id="{066D42D7-FDB3-4B51-B1C7-0A89D5938917}"/>
                </a:ext>
              </a:extLst>
            </p:cNvPr>
            <p:cNvGrpSpPr/>
            <p:nvPr/>
          </p:nvGrpSpPr>
          <p:grpSpPr>
            <a:xfrm>
              <a:off x="872107" y="4269845"/>
              <a:ext cx="2644737" cy="2207338"/>
              <a:chOff x="379900" y="127003"/>
              <a:chExt cx="3942018" cy="3279482"/>
            </a:xfrm>
          </p:grpSpPr>
          <p:cxnSp>
            <p:nvCxnSpPr>
              <p:cNvPr id="13" name="מחבר חץ ישר 23">
                <a:extLst>
                  <a:ext uri="{FF2B5EF4-FFF2-40B4-BE49-F238E27FC236}">
                    <a16:creationId xmlns:a16="http://schemas.microsoft.com/office/drawing/2014/main" id="{8675785F-0A0C-498E-AF48-8FEA0F8375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2041" y="127003"/>
                <a:ext cx="1" cy="32794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מחבר חץ ישר 25">
                <a:extLst>
                  <a:ext uri="{FF2B5EF4-FFF2-40B4-BE49-F238E27FC236}">
                    <a16:creationId xmlns:a16="http://schemas.microsoft.com/office/drawing/2014/main" id="{63809C71-58D6-49DD-8612-860EDC3A87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900" y="3370398"/>
                <a:ext cx="394201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מחבר ישר 22">
              <a:extLst>
                <a:ext uri="{FF2B5EF4-FFF2-40B4-BE49-F238E27FC236}">
                  <a16:creationId xmlns:a16="http://schemas.microsoft.com/office/drawing/2014/main" id="{D6986123-4A20-4024-B4CD-BB38BFB10A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719" y="4804697"/>
              <a:ext cx="2296911" cy="149744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ABE179B-9ECB-486A-93FB-76E72DEAE564}"/>
                    </a:ext>
                  </a:extLst>
                </p:cNvPr>
                <p:cNvSpPr txBox="1"/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ABE179B-9ECB-486A-93FB-76E72DEAE5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957" y="4666197"/>
                  <a:ext cx="244669" cy="158847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AF91813-C62E-476E-8279-1477494DEC82}"/>
                    </a:ext>
                  </a:extLst>
                </p:cNvPr>
                <p:cNvSpPr txBox="1"/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AF91813-C62E-476E-8279-1477494DEC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927" y="6178747"/>
                  <a:ext cx="118498" cy="158847"/>
                </a:xfrm>
                <a:prstGeom prst="rect">
                  <a:avLst/>
                </a:prstGeom>
                <a:blipFill>
                  <a:blip r:embed="rId5"/>
                  <a:stretch>
                    <a:fillRect l="-37143" r="-34286" b="-2826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7183B6A-295A-4E8C-B229-F56A4C3CE06C}"/>
                    </a:ext>
                  </a:extLst>
                </p:cNvPr>
                <p:cNvSpPr txBox="1"/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7183B6A-295A-4E8C-B229-F56A4C3CE0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76" y="3996468"/>
                  <a:ext cx="110834" cy="158847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7273" b="-652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26676-B054-4779-BF1A-13E2A42C88EC}"/>
              </a:ext>
            </a:extLst>
          </p:cNvPr>
          <p:cNvCxnSpPr>
            <a:cxnSpLocks/>
          </p:cNvCxnSpPr>
          <p:nvPr/>
        </p:nvCxnSpPr>
        <p:spPr>
          <a:xfrm>
            <a:off x="8558601" y="4558523"/>
            <a:ext cx="29664" cy="157501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7C3844-28D3-4E83-899C-A58A5DCFAF1B}"/>
              </a:ext>
            </a:extLst>
          </p:cNvPr>
          <p:cNvCxnSpPr>
            <a:cxnSpLocks/>
          </p:cNvCxnSpPr>
          <p:nvPr/>
        </p:nvCxnSpPr>
        <p:spPr>
          <a:xfrm flipH="1">
            <a:off x="6351615" y="4547913"/>
            <a:ext cx="221643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54A1090-29B2-490B-BAF7-EFB3D933A4BD}"/>
              </a:ext>
            </a:extLst>
          </p:cNvPr>
          <p:cNvSpPr/>
          <p:nvPr/>
        </p:nvSpPr>
        <p:spPr>
          <a:xfrm>
            <a:off x="8456689" y="4441285"/>
            <a:ext cx="222729" cy="23447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9532CE-6263-49C9-852F-B1C40DA80D44}"/>
                  </a:ext>
                </a:extLst>
              </p:cNvPr>
              <p:cNvSpPr txBox="1"/>
              <p:nvPr/>
            </p:nvSpPr>
            <p:spPr>
              <a:xfrm>
                <a:off x="5402144" y="4421163"/>
                <a:ext cx="8985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9532CE-6263-49C9-852F-B1C40DA80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144" y="4421163"/>
                <a:ext cx="898516" cy="276999"/>
              </a:xfrm>
              <a:prstGeom prst="rect">
                <a:avLst/>
              </a:prstGeom>
              <a:blipFill>
                <a:blip r:embed="rId7"/>
                <a:stretch>
                  <a:fillRect l="-4730" r="-5405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E60FBE-EB0D-458A-AA1B-06E4831FDAF5}"/>
                  </a:ext>
                </a:extLst>
              </p:cNvPr>
              <p:cNvSpPr txBox="1"/>
              <p:nvPr/>
            </p:nvSpPr>
            <p:spPr>
              <a:xfrm>
                <a:off x="7829146" y="6169892"/>
                <a:ext cx="10406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E60FBE-EB0D-458A-AA1B-06E4831FD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146" y="6169892"/>
                <a:ext cx="1040670" cy="276999"/>
              </a:xfrm>
              <a:prstGeom prst="rect">
                <a:avLst/>
              </a:prstGeom>
              <a:blipFill>
                <a:blip r:embed="rId8"/>
                <a:stretch>
                  <a:fillRect l="-6433" r="-4678" b="-3043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F62256-5677-44F6-B464-4D9E3F0EC8CE}"/>
                  </a:ext>
                </a:extLst>
              </p:cNvPr>
              <p:cNvSpPr txBox="1"/>
              <p:nvPr/>
            </p:nvSpPr>
            <p:spPr>
              <a:xfrm>
                <a:off x="10515496" y="5816340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F62256-5677-44F6-B464-4D9E3F0EC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496" y="5816340"/>
                <a:ext cx="444175" cy="276999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AEB593-FBDA-4E16-96D9-608EEEEF5546}"/>
                  </a:ext>
                </a:extLst>
              </p:cNvPr>
              <p:cNvSpPr txBox="1"/>
              <p:nvPr/>
            </p:nvSpPr>
            <p:spPr>
              <a:xfrm>
                <a:off x="5663530" y="2785628"/>
                <a:ext cx="4488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AEB593-FBDA-4E16-96D9-608EEEEF5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530" y="2785628"/>
                <a:ext cx="448841" cy="276999"/>
              </a:xfrm>
              <a:prstGeom prst="rect">
                <a:avLst/>
              </a:prstGeom>
              <a:blipFill>
                <a:blip r:embed="rId10"/>
                <a:stretch>
                  <a:fillRect l="-10811" r="-10811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0E6AD9-FC85-4453-BB05-E264690A02E6}"/>
                  </a:ext>
                </a:extLst>
              </p:cNvPr>
              <p:cNvSpPr txBox="1"/>
              <p:nvPr/>
            </p:nvSpPr>
            <p:spPr>
              <a:xfrm>
                <a:off x="6057073" y="5744228"/>
                <a:ext cx="320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0E6AD9-FC85-4453-BB05-E264690A0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073" y="5744228"/>
                <a:ext cx="320601" cy="276999"/>
              </a:xfrm>
              <a:prstGeom prst="rect">
                <a:avLst/>
              </a:prstGeom>
              <a:blipFill>
                <a:blip r:embed="rId11"/>
                <a:stretch>
                  <a:fillRect l="-17308" r="-15385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FC58F02-1612-46DE-928D-35D193F679B8}"/>
              </a:ext>
            </a:extLst>
          </p:cNvPr>
          <p:cNvSpPr txBox="1"/>
          <p:nvPr/>
        </p:nvSpPr>
        <p:spPr>
          <a:xfrm>
            <a:off x="8247205" y="247235"/>
            <a:ext cx="366959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b="1" dirty="0"/>
              <a:t>נטיל סובסידיה בגובה 90 על היצרנים:</a:t>
            </a:r>
          </a:p>
        </p:txBody>
      </p: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58C984FC-3086-4598-B86D-5F7AC15D9420}"/>
              </a:ext>
            </a:extLst>
          </p:cNvPr>
          <p:cNvCxnSpPr>
            <a:cxnSpLocks/>
          </p:cNvCxnSpPr>
          <p:nvPr/>
        </p:nvCxnSpPr>
        <p:spPr>
          <a:xfrm flipV="1">
            <a:off x="6337030" y="4126615"/>
            <a:ext cx="4169838" cy="2611266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7EC659-2E17-4CE3-9E3A-137BB16B8EB6}"/>
                  </a:ext>
                </a:extLst>
              </p:cNvPr>
              <p:cNvSpPr txBox="1"/>
              <p:nvPr/>
            </p:nvSpPr>
            <p:spPr>
              <a:xfrm>
                <a:off x="10565554" y="3885097"/>
                <a:ext cx="444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7EC659-2E17-4CE3-9E3A-137BB16B8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5554" y="3885097"/>
                <a:ext cx="444175" cy="276999"/>
              </a:xfrm>
              <a:prstGeom prst="rect">
                <a:avLst/>
              </a:prstGeom>
              <a:blipFill>
                <a:blip r:embed="rId12"/>
                <a:stretch>
                  <a:fillRect t="-2174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BCCC258E-079E-4CC6-BCE6-1609A27229E5}"/>
              </a:ext>
            </a:extLst>
          </p:cNvPr>
          <p:cNvSpPr/>
          <p:nvPr/>
        </p:nvSpPr>
        <p:spPr>
          <a:xfrm>
            <a:off x="9044095" y="4908372"/>
            <a:ext cx="222729" cy="23447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D4AF454-630E-4B42-993B-B3D887C66EF0}"/>
              </a:ext>
            </a:extLst>
          </p:cNvPr>
          <p:cNvSpPr/>
          <p:nvPr/>
        </p:nvSpPr>
        <p:spPr>
          <a:xfrm>
            <a:off x="9040001" y="4072651"/>
            <a:ext cx="222729" cy="23447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EBF787C-8539-4A0D-A40C-5AE93887D776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9151366" y="4307128"/>
            <a:ext cx="35436" cy="190657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CED133E-BC09-43F8-9687-CD9F40FD5AD2}"/>
                  </a:ext>
                </a:extLst>
              </p:cNvPr>
              <p:cNvSpPr txBox="1"/>
              <p:nvPr/>
            </p:nvSpPr>
            <p:spPr>
              <a:xfrm>
                <a:off x="465142" y="2349074"/>
                <a:ext cx="42629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025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CED133E-BC09-43F8-9687-CD9F40FD5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42" y="2349074"/>
                <a:ext cx="4262962" cy="369332"/>
              </a:xfrm>
              <a:prstGeom prst="rect">
                <a:avLst/>
              </a:prstGeom>
              <a:blipFill>
                <a:blip r:embed="rId13"/>
                <a:stretch>
                  <a:fillRect l="-1000" r="-1429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EE5E47D-6DB8-4DCB-A21E-DD4E5CCCFFD4}"/>
                  </a:ext>
                </a:extLst>
              </p:cNvPr>
              <p:cNvSpPr txBox="1"/>
              <p:nvPr/>
            </p:nvSpPr>
            <p:spPr>
              <a:xfrm>
                <a:off x="465142" y="3132571"/>
                <a:ext cx="21779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045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450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EE5E47D-6DB8-4DCB-A21E-DD4E5CCCF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42" y="3132571"/>
                <a:ext cx="2177904" cy="369332"/>
              </a:xfrm>
              <a:prstGeom prst="rect">
                <a:avLst/>
              </a:prstGeom>
              <a:blipFill>
                <a:blip r:embed="rId14"/>
                <a:stretch>
                  <a:fillRect l="-2235" r="-3073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3B859F-04AB-4FC2-BBD7-4BE647440C4F}"/>
                  </a:ext>
                </a:extLst>
              </p:cNvPr>
              <p:cNvSpPr txBox="1"/>
              <p:nvPr/>
            </p:nvSpPr>
            <p:spPr>
              <a:xfrm>
                <a:off x="543561" y="3937796"/>
                <a:ext cx="16146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3B859F-04AB-4FC2-BBD7-4BE647440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61" y="3937796"/>
                <a:ext cx="1614673" cy="369332"/>
              </a:xfrm>
              <a:prstGeom prst="rect">
                <a:avLst/>
              </a:prstGeom>
              <a:blipFill>
                <a:blip r:embed="rId15"/>
                <a:stretch>
                  <a:fillRect l="-5283" r="-4151" b="-311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row: Right 31">
            <a:extLst>
              <a:ext uri="{FF2B5EF4-FFF2-40B4-BE49-F238E27FC236}">
                <a16:creationId xmlns:a16="http://schemas.microsoft.com/office/drawing/2014/main" id="{C20A26EB-AAE4-433C-A47C-A2C601DB9440}"/>
              </a:ext>
            </a:extLst>
          </p:cNvPr>
          <p:cNvSpPr/>
          <p:nvPr/>
        </p:nvSpPr>
        <p:spPr>
          <a:xfrm>
            <a:off x="5117369" y="434732"/>
            <a:ext cx="435005" cy="124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A7CC07A4-87BA-4AC7-9551-C30D1167ADE2}"/>
              </a:ext>
            </a:extLst>
          </p:cNvPr>
          <p:cNvSpPr/>
          <p:nvPr/>
        </p:nvSpPr>
        <p:spPr>
          <a:xfrm>
            <a:off x="4453023" y="1384965"/>
            <a:ext cx="435005" cy="124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D8073B-5197-4B26-93BF-8077741E7396}"/>
                  </a:ext>
                </a:extLst>
              </p:cNvPr>
              <p:cNvSpPr txBox="1"/>
              <p:nvPr/>
            </p:nvSpPr>
            <p:spPr>
              <a:xfrm>
                <a:off x="5617417" y="309638"/>
                <a:ext cx="1193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150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D8073B-5197-4B26-93BF-8077741E7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417" y="309638"/>
                <a:ext cx="1193147" cy="369332"/>
              </a:xfrm>
              <a:prstGeom prst="rect">
                <a:avLst/>
              </a:prstGeom>
              <a:blipFill>
                <a:blip r:embed="rId16"/>
                <a:stretch>
                  <a:fillRect l="-4592" r="-6122" b="-11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7163DA6-7D85-46C0-8FF6-B7A531A803A1}"/>
                  </a:ext>
                </a:extLst>
              </p:cNvPr>
              <p:cNvSpPr txBox="1"/>
              <p:nvPr/>
            </p:nvSpPr>
            <p:spPr>
              <a:xfrm>
                <a:off x="5057370" y="1270434"/>
                <a:ext cx="1193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240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7163DA6-7D85-46C0-8FF6-B7A531A80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370" y="1270434"/>
                <a:ext cx="1193147" cy="369332"/>
              </a:xfrm>
              <a:prstGeom prst="rect">
                <a:avLst/>
              </a:prstGeom>
              <a:blipFill>
                <a:blip r:embed="rId17"/>
                <a:stretch>
                  <a:fillRect l="-5128" r="-5641" b="-98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01A0EE-1CBB-45AD-9819-8AD41EAF2E1E}"/>
                  </a:ext>
                </a:extLst>
              </p:cNvPr>
              <p:cNvSpPr txBox="1"/>
              <p:nvPr/>
            </p:nvSpPr>
            <p:spPr>
              <a:xfrm>
                <a:off x="4958423" y="3885097"/>
                <a:ext cx="1292854" cy="31079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smtClean="0">
                          <a:latin typeface="Cambria Math" panose="02040503050406030204" pitchFamily="18" charset="0"/>
                        </a:rPr>
                        <m:t>י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צרן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240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01A0EE-1CBB-45AD-9819-8AD41EAF2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423" y="3885097"/>
                <a:ext cx="1292854" cy="310791"/>
              </a:xfrm>
              <a:prstGeom prst="rect">
                <a:avLst/>
              </a:prstGeom>
              <a:blipFill>
                <a:blip r:embed="rId18"/>
                <a:stretch>
                  <a:fillRect l="-8491" t="-13725" r="-3774" b="-470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3AF45F-9502-43D4-A802-F6E6A7AE5D12}"/>
                  </a:ext>
                </a:extLst>
              </p:cNvPr>
              <p:cNvSpPr txBox="1"/>
              <p:nvPr/>
            </p:nvSpPr>
            <p:spPr>
              <a:xfrm>
                <a:off x="4926424" y="5023644"/>
                <a:ext cx="1340945" cy="31079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smtClean="0">
                          <a:latin typeface="Cambria Math" panose="02040503050406030204" pitchFamily="18" charset="0"/>
                        </a:rPr>
                        <m:t>צ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רכן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3AF45F-9502-43D4-A802-F6E6A7AE5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424" y="5023644"/>
                <a:ext cx="1340945" cy="310791"/>
              </a:xfrm>
              <a:prstGeom prst="rect">
                <a:avLst/>
              </a:prstGeom>
              <a:blipFill>
                <a:blip r:embed="rId19"/>
                <a:stretch>
                  <a:fillRect l="-8182" t="-13725" r="-3636" b="-470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39F3CE-4E3B-4AD6-BD9D-C223F8F3758B}"/>
              </a:ext>
            </a:extLst>
          </p:cNvPr>
          <p:cNvCxnSpPr>
            <a:cxnSpLocks/>
          </p:cNvCxnSpPr>
          <p:nvPr/>
        </p:nvCxnSpPr>
        <p:spPr>
          <a:xfrm flipH="1">
            <a:off x="6342163" y="4189889"/>
            <a:ext cx="2809202" cy="57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9A45CE-1938-483B-9449-AAD12497160E}"/>
              </a:ext>
            </a:extLst>
          </p:cNvPr>
          <p:cNvCxnSpPr>
            <a:cxnSpLocks/>
          </p:cNvCxnSpPr>
          <p:nvPr/>
        </p:nvCxnSpPr>
        <p:spPr>
          <a:xfrm flipH="1">
            <a:off x="6318160" y="5050563"/>
            <a:ext cx="2809202" cy="57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49F778A-698D-4E5C-A27E-7EAB4D454AD9}"/>
              </a:ext>
            </a:extLst>
          </p:cNvPr>
          <p:cNvSpPr/>
          <p:nvPr/>
        </p:nvSpPr>
        <p:spPr>
          <a:xfrm>
            <a:off x="6427120" y="2986531"/>
            <a:ext cx="2612075" cy="2017298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64138252-14C7-4D8E-95C9-D08D45104E6B}"/>
              </a:ext>
            </a:extLst>
          </p:cNvPr>
          <p:cNvSpPr/>
          <p:nvPr/>
        </p:nvSpPr>
        <p:spPr>
          <a:xfrm rot="5400000">
            <a:off x="6879811" y="3757141"/>
            <a:ext cx="1601740" cy="2545522"/>
          </a:xfrm>
          <a:prstGeom prst="rtTriangle">
            <a:avLst/>
          </a:prstGeom>
          <a:solidFill>
            <a:srgbClr val="FBE5D6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4052C7-3146-4898-A325-AC63F14B221F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6754688" y="2337209"/>
            <a:ext cx="2085704" cy="137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1F6C3B7-0D34-4BE9-8001-A661BC703084}"/>
                  </a:ext>
                </a:extLst>
              </p:cNvPr>
              <p:cNvSpPr txBox="1"/>
              <p:nvPr/>
            </p:nvSpPr>
            <p:spPr>
              <a:xfrm>
                <a:off x="7113541" y="1818605"/>
                <a:ext cx="3453702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250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1F6C3B7-0D34-4BE9-8001-A661BC703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541" y="1818605"/>
                <a:ext cx="3453702" cy="51860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803F1A5-44E8-4E0C-8735-B59F9B3DA2C6}"/>
              </a:ext>
            </a:extLst>
          </p:cNvPr>
          <p:cNvCxnSpPr>
            <a:cxnSpLocks/>
          </p:cNvCxnSpPr>
          <p:nvPr/>
        </p:nvCxnSpPr>
        <p:spPr>
          <a:xfrm>
            <a:off x="3165629" y="5119836"/>
            <a:ext cx="3593194" cy="389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58F66A5-34E9-4CA9-891A-4A34886AD331}"/>
                  </a:ext>
                </a:extLst>
              </p:cNvPr>
              <p:cNvSpPr txBox="1"/>
              <p:nvPr/>
            </p:nvSpPr>
            <p:spPr>
              <a:xfrm>
                <a:off x="1111103" y="4595623"/>
                <a:ext cx="3593193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58F66A5-34E9-4CA9-891A-4A34886AD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103" y="4595623"/>
                <a:ext cx="3593193" cy="51860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BAC9DA4-5457-4986-A4F7-709DEF5F5105}"/>
                  </a:ext>
                </a:extLst>
              </p:cNvPr>
              <p:cNvSpPr txBox="1"/>
              <p:nvPr/>
            </p:nvSpPr>
            <p:spPr>
              <a:xfrm>
                <a:off x="8975489" y="6211981"/>
                <a:ext cx="10818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BAC9DA4-5457-4986-A4F7-709DEF5F5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489" y="6211981"/>
                <a:ext cx="1081835" cy="246221"/>
              </a:xfrm>
              <a:prstGeom prst="rect">
                <a:avLst/>
              </a:prstGeom>
              <a:blipFill>
                <a:blip r:embed="rId22"/>
                <a:stretch>
                  <a:fillRect l="-5056" r="-2809" b="-32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1713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CA7C7A-D7AD-4EB9-8614-B735909C67A4}"/>
              </a:ext>
            </a:extLst>
          </p:cNvPr>
          <p:cNvSpPr txBox="1"/>
          <p:nvPr/>
        </p:nvSpPr>
        <p:spPr>
          <a:xfrm>
            <a:off x="999223" y="1677878"/>
            <a:ext cx="1467068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he-IL" sz="2400" dirty="0"/>
              <a:t>סך הרווחה</a:t>
            </a:r>
          </a:p>
          <a:p>
            <a:pPr algn="ctr" rtl="1"/>
            <a:r>
              <a:rPr lang="he-IL" sz="2400" dirty="0"/>
              <a:t> במשק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AEB67A-9CEB-43FB-A97F-6CEBDB392EE0}"/>
              </a:ext>
            </a:extLst>
          </p:cNvPr>
          <p:cNvSpPr txBox="1"/>
          <p:nvPr/>
        </p:nvSpPr>
        <p:spPr>
          <a:xfrm>
            <a:off x="3121298" y="1862543"/>
            <a:ext cx="136287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he-IL" sz="2400" dirty="0"/>
              <a:t>עודף צרכן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16155-1C58-4D3B-AA50-6A60CFF8E4C2}"/>
              </a:ext>
            </a:extLst>
          </p:cNvPr>
          <p:cNvSpPr txBox="1"/>
          <p:nvPr/>
        </p:nvSpPr>
        <p:spPr>
          <a:xfrm>
            <a:off x="5135746" y="1862543"/>
            <a:ext cx="129554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he-IL" sz="2400" dirty="0"/>
              <a:t>עודף יצרן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2BBB24-EDD4-42C1-BE8D-7194A16CB349}"/>
              </a:ext>
            </a:extLst>
          </p:cNvPr>
          <p:cNvSpPr txBox="1"/>
          <p:nvPr/>
        </p:nvSpPr>
        <p:spPr>
          <a:xfrm>
            <a:off x="6935611" y="1677878"/>
            <a:ext cx="2066591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he-IL" sz="2400" dirty="0"/>
              <a:t>הכנסות ממשלה</a:t>
            </a:r>
          </a:p>
          <a:p>
            <a:pPr algn="ctr" rtl="1"/>
            <a:r>
              <a:rPr lang="he-IL" sz="2400" dirty="0"/>
              <a:t>ממסים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464DC8-D0F9-42E1-A003-1B4438C6C5F2}"/>
              </a:ext>
            </a:extLst>
          </p:cNvPr>
          <p:cNvSpPr txBox="1"/>
          <p:nvPr/>
        </p:nvSpPr>
        <p:spPr>
          <a:xfrm>
            <a:off x="9403082" y="1677876"/>
            <a:ext cx="2034532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he-IL" sz="2400" dirty="0"/>
              <a:t>הוצאות ממשלה</a:t>
            </a:r>
          </a:p>
          <a:p>
            <a:pPr algn="ctr" rtl="1"/>
            <a:r>
              <a:rPr lang="he-IL" sz="2400" dirty="0"/>
              <a:t>על סובסידה</a:t>
            </a:r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3BD0DCF7-3A49-4CE1-A97A-6D96A1CD2DE7}"/>
              </a:ext>
            </a:extLst>
          </p:cNvPr>
          <p:cNvSpPr/>
          <p:nvPr/>
        </p:nvSpPr>
        <p:spPr>
          <a:xfrm>
            <a:off x="2466291" y="1979720"/>
            <a:ext cx="791814" cy="26633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574A97FF-14C1-495A-A198-213CAC2336AF}"/>
              </a:ext>
            </a:extLst>
          </p:cNvPr>
          <p:cNvSpPr/>
          <p:nvPr/>
        </p:nvSpPr>
        <p:spPr>
          <a:xfrm>
            <a:off x="4497478" y="1862543"/>
            <a:ext cx="624962" cy="46166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3213E09A-2BE8-4E85-B59C-31EB00AC11EA}"/>
              </a:ext>
            </a:extLst>
          </p:cNvPr>
          <p:cNvSpPr/>
          <p:nvPr/>
        </p:nvSpPr>
        <p:spPr>
          <a:xfrm>
            <a:off x="6444600" y="1862541"/>
            <a:ext cx="624962" cy="46166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Minus Sign 11">
            <a:extLst>
              <a:ext uri="{FF2B5EF4-FFF2-40B4-BE49-F238E27FC236}">
                <a16:creationId xmlns:a16="http://schemas.microsoft.com/office/drawing/2014/main" id="{0FDA3DCF-FA75-423F-B69E-69351A38C4AE}"/>
              </a:ext>
            </a:extLst>
          </p:cNvPr>
          <p:cNvSpPr/>
          <p:nvPr/>
        </p:nvSpPr>
        <p:spPr>
          <a:xfrm>
            <a:off x="8988895" y="1895379"/>
            <a:ext cx="504318" cy="39598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47473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CA7C7A-D7AD-4EB9-8614-B735909C67A4}"/>
              </a:ext>
            </a:extLst>
          </p:cNvPr>
          <p:cNvSpPr txBox="1"/>
          <p:nvPr/>
        </p:nvSpPr>
        <p:spPr>
          <a:xfrm>
            <a:off x="999223" y="1677878"/>
            <a:ext cx="1467068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he-IL" sz="2400" dirty="0"/>
              <a:t>סך הרווחה</a:t>
            </a:r>
          </a:p>
          <a:p>
            <a:pPr algn="ctr" rtl="1"/>
            <a:r>
              <a:rPr lang="he-IL" sz="2400" dirty="0"/>
              <a:t> במשק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AEB67A-9CEB-43FB-A97F-6CEBDB392EE0}"/>
              </a:ext>
            </a:extLst>
          </p:cNvPr>
          <p:cNvSpPr txBox="1"/>
          <p:nvPr/>
        </p:nvSpPr>
        <p:spPr>
          <a:xfrm>
            <a:off x="3121298" y="1862543"/>
            <a:ext cx="136287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he-IL" sz="2400" dirty="0"/>
              <a:t>עודף צרכן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16155-1C58-4D3B-AA50-6A60CFF8E4C2}"/>
              </a:ext>
            </a:extLst>
          </p:cNvPr>
          <p:cNvSpPr txBox="1"/>
          <p:nvPr/>
        </p:nvSpPr>
        <p:spPr>
          <a:xfrm>
            <a:off x="5135746" y="1862543"/>
            <a:ext cx="129554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he-IL" sz="2400" dirty="0"/>
              <a:t>עודף יצרן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2BBB24-EDD4-42C1-BE8D-7194A16CB349}"/>
              </a:ext>
            </a:extLst>
          </p:cNvPr>
          <p:cNvSpPr txBox="1"/>
          <p:nvPr/>
        </p:nvSpPr>
        <p:spPr>
          <a:xfrm>
            <a:off x="6935611" y="1677878"/>
            <a:ext cx="2066591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he-IL" sz="2400" dirty="0"/>
              <a:t>הכנסות ממשלה</a:t>
            </a:r>
          </a:p>
          <a:p>
            <a:pPr algn="ctr" rtl="1"/>
            <a:r>
              <a:rPr lang="he-IL" sz="2400" dirty="0"/>
              <a:t>ממסים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464DC8-D0F9-42E1-A003-1B4438C6C5F2}"/>
              </a:ext>
            </a:extLst>
          </p:cNvPr>
          <p:cNvSpPr txBox="1"/>
          <p:nvPr/>
        </p:nvSpPr>
        <p:spPr>
          <a:xfrm>
            <a:off x="9403082" y="1677876"/>
            <a:ext cx="2034532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he-IL" sz="2400" dirty="0"/>
              <a:t>הוצאות ממשלה</a:t>
            </a:r>
          </a:p>
          <a:p>
            <a:pPr algn="ctr" rtl="1"/>
            <a:r>
              <a:rPr lang="he-IL" sz="2400" dirty="0"/>
              <a:t>על סובסידה</a:t>
            </a:r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3BD0DCF7-3A49-4CE1-A97A-6D96A1CD2DE7}"/>
              </a:ext>
            </a:extLst>
          </p:cNvPr>
          <p:cNvSpPr/>
          <p:nvPr/>
        </p:nvSpPr>
        <p:spPr>
          <a:xfrm>
            <a:off x="2466291" y="1979720"/>
            <a:ext cx="791814" cy="26633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574A97FF-14C1-495A-A198-213CAC2336AF}"/>
              </a:ext>
            </a:extLst>
          </p:cNvPr>
          <p:cNvSpPr/>
          <p:nvPr/>
        </p:nvSpPr>
        <p:spPr>
          <a:xfrm>
            <a:off x="4497478" y="1862543"/>
            <a:ext cx="624962" cy="46166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3213E09A-2BE8-4E85-B59C-31EB00AC11EA}"/>
              </a:ext>
            </a:extLst>
          </p:cNvPr>
          <p:cNvSpPr/>
          <p:nvPr/>
        </p:nvSpPr>
        <p:spPr>
          <a:xfrm>
            <a:off x="6444600" y="1862541"/>
            <a:ext cx="624962" cy="46166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Minus Sign 11">
            <a:extLst>
              <a:ext uri="{FF2B5EF4-FFF2-40B4-BE49-F238E27FC236}">
                <a16:creationId xmlns:a16="http://schemas.microsoft.com/office/drawing/2014/main" id="{0FDA3DCF-FA75-423F-B69E-69351A38C4AE}"/>
              </a:ext>
            </a:extLst>
          </p:cNvPr>
          <p:cNvSpPr/>
          <p:nvPr/>
        </p:nvSpPr>
        <p:spPr>
          <a:xfrm>
            <a:off x="8988895" y="1895379"/>
            <a:ext cx="504318" cy="39598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97E624-7C89-452D-8DE9-075017EA701C}"/>
                  </a:ext>
                </a:extLst>
              </p:cNvPr>
              <p:cNvSpPr txBox="1"/>
              <p:nvPr/>
            </p:nvSpPr>
            <p:spPr>
              <a:xfrm>
                <a:off x="3898692" y="2634998"/>
                <a:ext cx="35931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97E624-7C89-452D-8DE9-075017EA7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692" y="2634998"/>
                <a:ext cx="3593193" cy="276999"/>
              </a:xfrm>
              <a:prstGeom prst="rect">
                <a:avLst/>
              </a:prstGeom>
              <a:blipFill>
                <a:blip r:embed="rId2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3B91BD7-288A-4D69-B87E-437AD752BA12}"/>
                  </a:ext>
                </a:extLst>
              </p:cNvPr>
              <p:cNvSpPr txBox="1"/>
              <p:nvPr/>
            </p:nvSpPr>
            <p:spPr>
              <a:xfrm>
                <a:off x="1911573" y="2672217"/>
                <a:ext cx="35931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250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3B91BD7-288A-4D69-B87E-437AD752B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73" y="2672217"/>
                <a:ext cx="3593193" cy="276999"/>
              </a:xfrm>
              <a:prstGeom prst="rect">
                <a:avLst/>
              </a:prstGeom>
              <a:blipFill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857FFB-D4A0-4D45-80EF-60EF320B4861}"/>
                  </a:ext>
                </a:extLst>
              </p:cNvPr>
              <p:cNvSpPr txBox="1"/>
              <p:nvPr/>
            </p:nvSpPr>
            <p:spPr>
              <a:xfrm>
                <a:off x="6316377" y="2672217"/>
                <a:ext cx="35931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857FFB-D4A0-4D45-80EF-60EF320B4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377" y="2672217"/>
                <a:ext cx="3593193" cy="276999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195585-9CC3-4B8D-AACC-CED140CE06E4}"/>
                  </a:ext>
                </a:extLst>
              </p:cNvPr>
              <p:cNvSpPr txBox="1"/>
              <p:nvPr/>
            </p:nvSpPr>
            <p:spPr>
              <a:xfrm>
                <a:off x="8483830" y="2634997"/>
                <a:ext cx="35931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195585-9CC3-4B8D-AACC-CED140CE0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830" y="2634997"/>
                <a:ext cx="3593193" cy="276999"/>
              </a:xfrm>
              <a:prstGeom prst="rect">
                <a:avLst/>
              </a:prstGeom>
              <a:blipFill>
                <a:blip r:embed="rId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1238E3-5713-40E1-B44B-63B2B387E9D9}"/>
                  </a:ext>
                </a:extLst>
              </p:cNvPr>
              <p:cNvSpPr txBox="1"/>
              <p:nvPr/>
            </p:nvSpPr>
            <p:spPr>
              <a:xfrm>
                <a:off x="-100307" y="2764626"/>
                <a:ext cx="35931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350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1238E3-5713-40E1-B44B-63B2B387E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307" y="2764626"/>
                <a:ext cx="3593193" cy="276999"/>
              </a:xfrm>
              <a:prstGeom prst="rect">
                <a:avLst/>
              </a:prstGeom>
              <a:blipFill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8863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CA7C7A-D7AD-4EB9-8614-B735909C67A4}"/>
              </a:ext>
            </a:extLst>
          </p:cNvPr>
          <p:cNvSpPr txBox="1"/>
          <p:nvPr/>
        </p:nvSpPr>
        <p:spPr>
          <a:xfrm>
            <a:off x="999223" y="1677878"/>
            <a:ext cx="1467068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he-IL" sz="2400" dirty="0"/>
              <a:t>סך הרווחה</a:t>
            </a:r>
          </a:p>
          <a:p>
            <a:pPr algn="ctr" rtl="1"/>
            <a:r>
              <a:rPr lang="he-IL" sz="2400" dirty="0"/>
              <a:t> במשק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AEB67A-9CEB-43FB-A97F-6CEBDB392EE0}"/>
              </a:ext>
            </a:extLst>
          </p:cNvPr>
          <p:cNvSpPr txBox="1"/>
          <p:nvPr/>
        </p:nvSpPr>
        <p:spPr>
          <a:xfrm>
            <a:off x="3121298" y="1862543"/>
            <a:ext cx="136287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he-IL" sz="2400" dirty="0"/>
              <a:t>עודף צרכן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16155-1C58-4D3B-AA50-6A60CFF8E4C2}"/>
              </a:ext>
            </a:extLst>
          </p:cNvPr>
          <p:cNvSpPr txBox="1"/>
          <p:nvPr/>
        </p:nvSpPr>
        <p:spPr>
          <a:xfrm>
            <a:off x="5135746" y="1862543"/>
            <a:ext cx="129554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he-IL" sz="2400" dirty="0"/>
              <a:t>עודף יצרן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2BBB24-EDD4-42C1-BE8D-7194A16CB349}"/>
              </a:ext>
            </a:extLst>
          </p:cNvPr>
          <p:cNvSpPr txBox="1"/>
          <p:nvPr/>
        </p:nvSpPr>
        <p:spPr>
          <a:xfrm>
            <a:off x="6935611" y="1677878"/>
            <a:ext cx="2066591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he-IL" sz="2400" dirty="0"/>
              <a:t>הכנסות ממשלה</a:t>
            </a:r>
          </a:p>
          <a:p>
            <a:pPr algn="ctr" rtl="1"/>
            <a:r>
              <a:rPr lang="he-IL" sz="2400" dirty="0"/>
              <a:t>ממסים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464DC8-D0F9-42E1-A003-1B4438C6C5F2}"/>
              </a:ext>
            </a:extLst>
          </p:cNvPr>
          <p:cNvSpPr txBox="1"/>
          <p:nvPr/>
        </p:nvSpPr>
        <p:spPr>
          <a:xfrm>
            <a:off x="9403082" y="1677876"/>
            <a:ext cx="2034532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he-IL" sz="2400" dirty="0"/>
              <a:t>הוצאות ממשלה</a:t>
            </a:r>
          </a:p>
          <a:p>
            <a:pPr algn="ctr" rtl="1"/>
            <a:r>
              <a:rPr lang="he-IL" sz="2400" dirty="0"/>
              <a:t>על סובסידה</a:t>
            </a:r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3BD0DCF7-3A49-4CE1-A97A-6D96A1CD2DE7}"/>
              </a:ext>
            </a:extLst>
          </p:cNvPr>
          <p:cNvSpPr/>
          <p:nvPr/>
        </p:nvSpPr>
        <p:spPr>
          <a:xfrm>
            <a:off x="2466291" y="1979720"/>
            <a:ext cx="791814" cy="26633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574A97FF-14C1-495A-A198-213CAC2336AF}"/>
              </a:ext>
            </a:extLst>
          </p:cNvPr>
          <p:cNvSpPr/>
          <p:nvPr/>
        </p:nvSpPr>
        <p:spPr>
          <a:xfrm>
            <a:off x="4497478" y="1862543"/>
            <a:ext cx="624962" cy="46166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3213E09A-2BE8-4E85-B59C-31EB00AC11EA}"/>
              </a:ext>
            </a:extLst>
          </p:cNvPr>
          <p:cNvSpPr/>
          <p:nvPr/>
        </p:nvSpPr>
        <p:spPr>
          <a:xfrm>
            <a:off x="6444600" y="1862541"/>
            <a:ext cx="624962" cy="46166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Minus Sign 11">
            <a:extLst>
              <a:ext uri="{FF2B5EF4-FFF2-40B4-BE49-F238E27FC236}">
                <a16:creationId xmlns:a16="http://schemas.microsoft.com/office/drawing/2014/main" id="{0FDA3DCF-FA75-423F-B69E-69351A38C4AE}"/>
              </a:ext>
            </a:extLst>
          </p:cNvPr>
          <p:cNvSpPr/>
          <p:nvPr/>
        </p:nvSpPr>
        <p:spPr>
          <a:xfrm>
            <a:off x="8988895" y="1895379"/>
            <a:ext cx="504318" cy="39598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97E624-7C89-452D-8DE9-075017EA701C}"/>
                  </a:ext>
                </a:extLst>
              </p:cNvPr>
              <p:cNvSpPr txBox="1"/>
              <p:nvPr/>
            </p:nvSpPr>
            <p:spPr>
              <a:xfrm>
                <a:off x="3898692" y="2634998"/>
                <a:ext cx="35931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97E624-7C89-452D-8DE9-075017EA7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692" y="2634998"/>
                <a:ext cx="3593193" cy="276999"/>
              </a:xfrm>
              <a:prstGeom prst="rect">
                <a:avLst/>
              </a:prstGeom>
              <a:blipFill>
                <a:blip r:embed="rId2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3B91BD7-288A-4D69-B87E-437AD752BA12}"/>
                  </a:ext>
                </a:extLst>
              </p:cNvPr>
              <p:cNvSpPr txBox="1"/>
              <p:nvPr/>
            </p:nvSpPr>
            <p:spPr>
              <a:xfrm>
                <a:off x="1911573" y="2672217"/>
                <a:ext cx="35931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250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3B91BD7-288A-4D69-B87E-437AD752B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73" y="2672217"/>
                <a:ext cx="3593193" cy="276999"/>
              </a:xfrm>
              <a:prstGeom prst="rect">
                <a:avLst/>
              </a:prstGeom>
              <a:blipFill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857FFB-D4A0-4D45-80EF-60EF320B4861}"/>
                  </a:ext>
                </a:extLst>
              </p:cNvPr>
              <p:cNvSpPr txBox="1"/>
              <p:nvPr/>
            </p:nvSpPr>
            <p:spPr>
              <a:xfrm>
                <a:off x="6316377" y="2672217"/>
                <a:ext cx="35931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857FFB-D4A0-4D45-80EF-60EF320B4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377" y="2672217"/>
                <a:ext cx="3593193" cy="276999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195585-9CC3-4B8D-AACC-CED140CE06E4}"/>
                  </a:ext>
                </a:extLst>
              </p:cNvPr>
              <p:cNvSpPr txBox="1"/>
              <p:nvPr/>
            </p:nvSpPr>
            <p:spPr>
              <a:xfrm>
                <a:off x="8483830" y="2634997"/>
                <a:ext cx="35931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195585-9CC3-4B8D-AACC-CED140CE0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830" y="2634997"/>
                <a:ext cx="3593193" cy="276999"/>
              </a:xfrm>
              <a:prstGeom prst="rect">
                <a:avLst/>
              </a:prstGeom>
              <a:blipFill>
                <a:blip r:embed="rId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0E86114-6B3B-41E9-BD0F-6AAFC642333B}"/>
              </a:ext>
            </a:extLst>
          </p:cNvPr>
          <p:cNvSpPr txBox="1"/>
          <p:nvPr/>
        </p:nvSpPr>
        <p:spPr>
          <a:xfrm>
            <a:off x="1059739" y="4049695"/>
            <a:ext cx="1273105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he-IL" sz="2400" dirty="0"/>
              <a:t>נטל עודף</a:t>
            </a:r>
          </a:p>
        </p:txBody>
      </p:sp>
      <p:sp>
        <p:nvSpPr>
          <p:cNvPr id="19" name="Equals 18">
            <a:extLst>
              <a:ext uri="{FF2B5EF4-FFF2-40B4-BE49-F238E27FC236}">
                <a16:creationId xmlns:a16="http://schemas.microsoft.com/office/drawing/2014/main" id="{D4111792-09A8-4F8D-BBE2-5E92B220DBDD}"/>
              </a:ext>
            </a:extLst>
          </p:cNvPr>
          <p:cNvSpPr/>
          <p:nvPr/>
        </p:nvSpPr>
        <p:spPr>
          <a:xfrm>
            <a:off x="2332844" y="4147362"/>
            <a:ext cx="791814" cy="26633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0A03B4-96DE-4430-88F2-3F340970E3B5}"/>
                  </a:ext>
                </a:extLst>
              </p:cNvPr>
              <p:cNvSpPr txBox="1"/>
              <p:nvPr/>
            </p:nvSpPr>
            <p:spPr>
              <a:xfrm>
                <a:off x="3258105" y="4072497"/>
                <a:ext cx="43922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440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350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0A03B4-96DE-4430-88F2-3F340970E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105" y="4072497"/>
                <a:ext cx="4392228" cy="369332"/>
              </a:xfrm>
              <a:prstGeom prst="rect">
                <a:avLst/>
              </a:prstGeom>
              <a:blipFill>
                <a:blip r:embed="rId6"/>
                <a:stretch>
                  <a:fillRect l="-971" r="-1110" b="-1147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48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0A75EC-8C04-4608-935D-A257279EB020}"/>
              </a:ext>
            </a:extLst>
          </p:cNvPr>
          <p:cNvSpPr txBox="1"/>
          <p:nvPr/>
        </p:nvSpPr>
        <p:spPr>
          <a:xfrm>
            <a:off x="9152676" y="303605"/>
            <a:ext cx="270619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נמצא ביקוש מצרפי לעובדים: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9735C8-2D18-4030-A949-FC032C0848F8}"/>
                  </a:ext>
                </a:extLst>
              </p:cNvPr>
              <p:cNvSpPr txBox="1"/>
              <p:nvPr/>
            </p:nvSpPr>
            <p:spPr>
              <a:xfrm>
                <a:off x="333134" y="303605"/>
                <a:ext cx="2075247" cy="762966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9735C8-2D18-4030-A949-FC032C084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34" y="303605"/>
                <a:ext cx="2075247" cy="76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BB1D25-E322-421D-8AD7-AB6406D5EEE4}"/>
                  </a:ext>
                </a:extLst>
              </p:cNvPr>
              <p:cNvSpPr txBox="1"/>
              <p:nvPr/>
            </p:nvSpPr>
            <p:spPr>
              <a:xfrm>
                <a:off x="333134" y="2231540"/>
                <a:ext cx="13102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BB1D25-E322-421D-8AD7-AB6406D5E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34" y="2231540"/>
                <a:ext cx="1310230" cy="369332"/>
              </a:xfrm>
              <a:prstGeom prst="rect">
                <a:avLst/>
              </a:prstGeom>
              <a:blipFill>
                <a:blip r:embed="rId3"/>
                <a:stretch>
                  <a:fillRect l="-4651" r="-3721" b="-98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Right 1">
            <a:extLst>
              <a:ext uri="{FF2B5EF4-FFF2-40B4-BE49-F238E27FC236}">
                <a16:creationId xmlns:a16="http://schemas.microsoft.com/office/drawing/2014/main" id="{81EBFDEA-6EB7-4E3B-AA8C-EAAD1028141F}"/>
              </a:ext>
            </a:extLst>
          </p:cNvPr>
          <p:cNvSpPr/>
          <p:nvPr/>
        </p:nvSpPr>
        <p:spPr>
          <a:xfrm>
            <a:off x="2698812" y="672937"/>
            <a:ext cx="514905" cy="143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C358A1-6C72-4C9B-947A-08F819867704}"/>
                  </a:ext>
                </a:extLst>
              </p:cNvPr>
              <p:cNvSpPr txBox="1"/>
              <p:nvPr/>
            </p:nvSpPr>
            <p:spPr>
              <a:xfrm>
                <a:off x="3566086" y="363358"/>
                <a:ext cx="1714828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C358A1-6C72-4C9B-947A-08F819867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086" y="363358"/>
                <a:ext cx="1714828" cy="741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18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0A75EC-8C04-4608-935D-A257279EB020}"/>
              </a:ext>
            </a:extLst>
          </p:cNvPr>
          <p:cNvSpPr txBox="1"/>
          <p:nvPr/>
        </p:nvSpPr>
        <p:spPr>
          <a:xfrm>
            <a:off x="9152676" y="303605"/>
            <a:ext cx="270619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נמצא ביקוש מצרפי לעובדים: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9735C8-2D18-4030-A949-FC032C0848F8}"/>
                  </a:ext>
                </a:extLst>
              </p:cNvPr>
              <p:cNvSpPr txBox="1"/>
              <p:nvPr/>
            </p:nvSpPr>
            <p:spPr>
              <a:xfrm>
                <a:off x="333134" y="303605"/>
                <a:ext cx="2075247" cy="762966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9735C8-2D18-4030-A949-FC032C084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34" y="303605"/>
                <a:ext cx="2075247" cy="76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BB1D25-E322-421D-8AD7-AB6406D5EEE4}"/>
                  </a:ext>
                </a:extLst>
              </p:cNvPr>
              <p:cNvSpPr txBox="1"/>
              <p:nvPr/>
            </p:nvSpPr>
            <p:spPr>
              <a:xfrm>
                <a:off x="333134" y="2231540"/>
                <a:ext cx="4748223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800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BB1D25-E322-421D-8AD7-AB6406D5E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34" y="2231540"/>
                <a:ext cx="4748223" cy="741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Right 1">
            <a:extLst>
              <a:ext uri="{FF2B5EF4-FFF2-40B4-BE49-F238E27FC236}">
                <a16:creationId xmlns:a16="http://schemas.microsoft.com/office/drawing/2014/main" id="{81EBFDEA-6EB7-4E3B-AA8C-EAAD1028141F}"/>
              </a:ext>
            </a:extLst>
          </p:cNvPr>
          <p:cNvSpPr/>
          <p:nvPr/>
        </p:nvSpPr>
        <p:spPr>
          <a:xfrm>
            <a:off x="2698812" y="672937"/>
            <a:ext cx="514905" cy="143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C358A1-6C72-4C9B-947A-08F819867704}"/>
                  </a:ext>
                </a:extLst>
              </p:cNvPr>
              <p:cNvSpPr txBox="1"/>
              <p:nvPr/>
            </p:nvSpPr>
            <p:spPr>
              <a:xfrm>
                <a:off x="3566086" y="363358"/>
                <a:ext cx="1714828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C358A1-6C72-4C9B-947A-08F819867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086" y="363358"/>
                <a:ext cx="1714828" cy="741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10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910</TotalTime>
  <Words>2506</Words>
  <Application>Microsoft Office PowerPoint</Application>
  <PresentationFormat>Widescreen</PresentationFormat>
  <Paragraphs>715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Office Theme</vt:lpstr>
      <vt:lpstr>PowerPoint Presentation</vt:lpstr>
      <vt:lpstr>סדר פתרון:  1,3,4,2,5</vt:lpstr>
      <vt:lpstr>שאלה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שאלה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שאלה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שאלה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שאלה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Eldar Dadon</dc:creator>
  <cp:lastModifiedBy>Eldar Dadon</cp:lastModifiedBy>
  <cp:revision>152</cp:revision>
  <dcterms:created xsi:type="dcterms:W3CDTF">2020-03-23T09:11:25Z</dcterms:created>
  <dcterms:modified xsi:type="dcterms:W3CDTF">2020-05-27T13:43:07Z</dcterms:modified>
</cp:coreProperties>
</file>