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3"/>
  </p:notesMasterIdLst>
  <p:sldIdLst>
    <p:sldId id="256" r:id="rId2"/>
    <p:sldId id="303" r:id="rId3"/>
    <p:sldId id="394" r:id="rId4"/>
    <p:sldId id="401" r:id="rId5"/>
    <p:sldId id="416" r:id="rId6"/>
    <p:sldId id="411" r:id="rId7"/>
    <p:sldId id="417" r:id="rId8"/>
    <p:sldId id="432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3" r:id="rId21"/>
    <p:sldId id="4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/>
              <a:t>Computational</a:t>
            </a:r>
            <a:r>
              <a:rPr lang="en-US" sz="10000" b="1" u="sng" dirty="0" smtClean="0">
                <a:cs typeface="+mn-cs"/>
              </a:rPr>
              <a:t> 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50373" y="1578427"/>
                <a:ext cx="620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373" y="1578427"/>
                <a:ext cx="62036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816073" y="1578427"/>
                <a:ext cx="1241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73" y="1578427"/>
                <a:ext cx="124142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3915" y="385083"/>
            <a:ext cx="41004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קטן מ-3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7124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50373" y="1578427"/>
                <a:ext cx="620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373" y="1578427"/>
                <a:ext cx="62036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816073" y="1578427"/>
                <a:ext cx="1241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73" y="1578427"/>
                <a:ext cx="124142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50373" y="5182687"/>
                <a:ext cx="18482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373" y="5182687"/>
                <a:ext cx="184826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816073" y="5182687"/>
                <a:ext cx="18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73" y="5182687"/>
                <a:ext cx="186249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3915" y="385083"/>
            <a:ext cx="41004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קטן מ-3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724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8958" y="1603827"/>
                <a:ext cx="18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58" y="1603827"/>
                <a:ext cx="186249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436636" y="385083"/>
            <a:ext cx="328776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934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8958" y="1603827"/>
                <a:ext cx="18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58" y="1603827"/>
                <a:ext cx="186249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38958" y="5025207"/>
                <a:ext cx="18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58" y="5025207"/>
                <a:ext cx="186249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436636" y="385083"/>
            <a:ext cx="328776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1260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8424" y="1464127"/>
                <a:ext cx="248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4" y="1464127"/>
                <a:ext cx="24835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0557" y="385083"/>
            <a:ext cx="41838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גדול מ-3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7460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8424" y="1464127"/>
                <a:ext cx="248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4" y="1464127"/>
                <a:ext cx="24835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39588" y="5060767"/>
                <a:ext cx="48612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88" y="5060767"/>
                <a:ext cx="4861236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540557" y="385083"/>
            <a:ext cx="41838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גדול מ-3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4200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17891" y="1451427"/>
                <a:ext cx="3104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1" y="1451427"/>
                <a:ext cx="310463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540557" y="385083"/>
            <a:ext cx="41838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גדול מ-3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2853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17891" y="1451427"/>
                <a:ext cx="3104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1" y="1451427"/>
                <a:ext cx="310463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32617" y="4674687"/>
                <a:ext cx="6275179" cy="73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17" y="4674687"/>
                <a:ext cx="6275179" cy="73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540557" y="385083"/>
            <a:ext cx="41838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גדול מ-3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3764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17891" y="1451427"/>
                <a:ext cx="37257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1" y="1451427"/>
                <a:ext cx="37257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09657" y="4587414"/>
                <a:ext cx="820788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57" y="4587414"/>
                <a:ext cx="8207888" cy="738664"/>
              </a:xfrm>
              <a:prstGeom prst="rect">
                <a:avLst/>
              </a:prstGeom>
              <a:blipFill>
                <a:blip r:embed="rId3"/>
                <a:stretch>
                  <a:fillRect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540557" y="385083"/>
            <a:ext cx="41838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עבור פסוקיות שגודלן גדול מ-3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761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83473" y="1578427"/>
                <a:ext cx="10573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73" y="1578427"/>
                <a:ext cx="10573471" cy="369332"/>
              </a:xfrm>
              <a:prstGeom prst="rect">
                <a:avLst/>
              </a:prstGeom>
              <a:blipFill>
                <a:blip r:embed="rId2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48445" y="4829627"/>
                <a:ext cx="8465523" cy="1386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45" y="4829627"/>
                <a:ext cx="8465523" cy="13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07712" y="385083"/>
            <a:ext cx="66166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דוגמת טרנספורמציה מ-</a:t>
            </a:r>
            <a:r>
              <a:rPr lang="en-US" sz="2800" u="sng" dirty="0" smtClean="0"/>
              <a:t>CNF-SAT</a:t>
            </a:r>
            <a:r>
              <a:rPr lang="he-IL" sz="2800" u="sng" dirty="0" smtClean="0"/>
              <a:t> ל-</a:t>
            </a:r>
            <a:r>
              <a:rPr lang="en-US" sz="2800" u="sng" dirty="0" smtClean="0"/>
              <a:t>3-CNF-SAT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5576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11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>Classification of problems</a:t>
            </a:r>
            <a:endParaRPr lang="en-US" b="1" dirty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59" y="141568"/>
            <a:ext cx="2730321" cy="25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206644" y="1841438"/>
                <a:ext cx="11576844" cy="43366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כי בעיית 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שייכת ל-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5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5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פסוק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והשמה, יש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לבדוק שכל הפסוקיות מחזירות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נעבור על כל 3 האיברים בכל פסוקית ונבדוק שלפחות אחד מהאיברים מקבל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כמות הפסוקיות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x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⟸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זמן פולינומיאלי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5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5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מבעית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he-IL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he-IL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טרנספורמציה: נחלק לשלושה חלקים:</a:t>
                </a:r>
                <a:endParaRPr lang="en-US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פסוקיות שגודלן 3: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∨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∨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5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פסוקיות שקטנות מ-3: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 </m:t>
                    </m:r>
                    <m: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5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פסוקיות שגדולות מ-3: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𝑝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4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acc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𝑝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𝑘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𝑘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..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4" y="1841438"/>
                <a:ext cx="11576844" cy="4336690"/>
              </a:xfrm>
              <a:prstGeom prst="rect">
                <a:avLst/>
              </a:prstGeom>
              <a:blipFill>
                <a:blip r:embed="rId2"/>
                <a:stretch>
                  <a:fillRect t="-985" r="-843" b="-4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09093" y="1841438"/>
                <a:ext cx="11474395" cy="43366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הוכחת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נכונות: </a:t>
                </a: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ו-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השמה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כך שבכל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פסוקית קיים איבר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גודל הפסוקית קטן או שווה ל-3 אז איבר זה יהיה גם ב-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גם הפסוקית תחזיר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אם גודל הפסוקית גדול מ-3, אז הפסוקית בה נמצא האיבר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שקיבל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הינה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ושאר הפסוקיות יקבלו השמה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לפי האיברים המשלימים שהוספנו ולכן גם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he-IL" sz="25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ו-</a:t>
                </a:r>
                <a:r>
                  <a:rPr lang="he-IL" sz="25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:r>
                  <a:rPr lang="he-IL" sz="25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השמה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5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כך שבכל פסוקית קיים איבר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מבניית הפסוקיות חיב תמיד לפחות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,..,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אחד בכל פסוקית להיות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גם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כל פסוקית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ניצור (במקרה הגרוע)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פסוקיות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ולכן לינארי במספר הפסוקיות.</a:t>
                </a:r>
                <a:endParaRPr lang="en-US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1841438"/>
                <a:ext cx="11474395" cy="4336690"/>
              </a:xfrm>
              <a:prstGeom prst="rect">
                <a:avLst/>
              </a:prstGeom>
              <a:blipFill>
                <a:blip r:embed="rId2"/>
                <a:stretch>
                  <a:fillRect t="-112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7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סיווג בעיות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זמני ריצה:</a:t>
                </a:r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קבוע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𝐶𝑜𝑛𝑠𝑡𝑎𝑛𝑡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לינארי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𝐿𝑖𝑛𝑒𝑎𝑟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פולינומיאלי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𝑃𝑜𝑙𝑦𝑛𝑜𝑚𝑖𝑎𝑙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אקספוננציאלי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𝐸𝑥𝑝𝑜𝑛𝑒𝑛𝑡𝑖𝑎𝑙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סוגי בעיות:</a:t>
                </a:r>
                <a:endParaRPr lang="he-IL" sz="3200" b="0" u="sng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ניתן לפתור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אימות פתרון נתון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בעיה שאינה קלה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לבצע רדוקציה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𝑐𝑜𝑚𝑝𝑙𝑒𝑡𝑒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∩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l="-171" t="-3982" r="-1426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5443"/>
            <a:ext cx="3968840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NP-Complete</a:t>
            </a:r>
            <a:r>
              <a:rPr lang="he-IL" dirty="0" smtClean="0"/>
              <a:t> - רעיון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לאמת פתרון בעיה בזמן פולינומיאלי</a:t>
                </a: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  <a:blipFill rotWithShape="0">
                <a:blip r:embed="rId2"/>
                <a:stretch>
                  <a:fillRect l="-793" t="-8235" r="-793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79" y="2059407"/>
            <a:ext cx="3968840" cy="238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אינה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קלה מכל בעיות ה-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קיימת רדוקציה מבעיית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  <a:blipFill rotWithShape="0">
                <a:blip r:embed="rId4"/>
                <a:stretch>
                  <a:fillRect l="-548" t="-6105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NP-Complete</a:t>
            </a:r>
            <a:r>
              <a:rPr lang="he-IL" dirty="0" smtClean="0"/>
              <a:t> - שלבים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0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הראו שניתן לאמת פתרון בעיה בזמן פולינומיאלי</a:t>
                </a:r>
              </a:p>
              <a:p>
                <a:pPr algn="r" rtl="1"/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בחרו בעיה מוכרת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𝐶𝑜𝑚𝑝𝑙𝑒𝑡𝑒</m:t>
                    </m:r>
                  </m:oMath>
                </a14:m>
                <a:endParaRPr lang="he-IL" sz="2800" i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תארו טרנספורמציה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שממפה כל איבר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לאיבר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שכל איבר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'כן' אם ורק אם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'כן'</a:t>
                </a: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שהאלגוריתם לחישוב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פולינומיאלי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t="-2950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6" y="4152728"/>
            <a:ext cx="2051530" cy="20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29" y="2541350"/>
            <a:ext cx="2204053" cy="28840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54" y="2541350"/>
            <a:ext cx="2204053" cy="2884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בעיות </a:t>
            </a:r>
            <a:r>
              <a:rPr lang="en-US" dirty="0" smtClean="0"/>
              <a:t>NP-Complete</a:t>
            </a:r>
            <a:r>
              <a:rPr lang="he-IL" dirty="0" smtClean="0"/>
              <a:t> מוכרות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6962" y="1860349"/>
            <a:ext cx="1686451" cy="605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 smtClean="0"/>
              <a:t>K-CLIQUE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485" y="4292657"/>
            <a:ext cx="1817485" cy="150682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79557" y="2163006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480976" y="1860348"/>
            <a:ext cx="1987990" cy="60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 err="1"/>
              <a:t>Vetrex</a:t>
            </a:r>
            <a:r>
              <a:rPr lang="en-US" altLang="en-US" sz="2800" b="1" u="sng" dirty="0"/>
              <a:t> Cover 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6" y="2541350"/>
            <a:ext cx="1888955" cy="3197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074" y="2465663"/>
            <a:ext cx="1873794" cy="350271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408346" y="3271234"/>
            <a:ext cx="2086377" cy="2807594"/>
          </a:xfrm>
          <a:custGeom>
            <a:avLst/>
            <a:gdLst>
              <a:gd name="connsiteX0" fmla="*/ 540913 w 2086377"/>
              <a:gd name="connsiteY0" fmla="*/ 0 h 2807594"/>
              <a:gd name="connsiteX1" fmla="*/ 0 w 2086377"/>
              <a:gd name="connsiteY1" fmla="*/ 231820 h 2807594"/>
              <a:gd name="connsiteX2" fmla="*/ 12879 w 2086377"/>
              <a:gd name="connsiteY2" fmla="*/ 940158 h 2807594"/>
              <a:gd name="connsiteX3" fmla="*/ 862885 w 2086377"/>
              <a:gd name="connsiteY3" fmla="*/ 991673 h 2807594"/>
              <a:gd name="connsiteX4" fmla="*/ 837127 w 2086377"/>
              <a:gd name="connsiteY4" fmla="*/ 1712890 h 2807594"/>
              <a:gd name="connsiteX5" fmla="*/ 38637 w 2086377"/>
              <a:gd name="connsiteY5" fmla="*/ 2021983 h 2807594"/>
              <a:gd name="connsiteX6" fmla="*/ 38637 w 2086377"/>
              <a:gd name="connsiteY6" fmla="*/ 2768958 h 2807594"/>
              <a:gd name="connsiteX7" fmla="*/ 785611 w 2086377"/>
              <a:gd name="connsiteY7" fmla="*/ 2807594 h 2807594"/>
              <a:gd name="connsiteX8" fmla="*/ 1223493 w 2086377"/>
              <a:gd name="connsiteY8" fmla="*/ 2034862 h 2807594"/>
              <a:gd name="connsiteX9" fmla="*/ 1249251 w 2086377"/>
              <a:gd name="connsiteY9" fmla="*/ 940158 h 2807594"/>
              <a:gd name="connsiteX10" fmla="*/ 2086377 w 2086377"/>
              <a:gd name="connsiteY10" fmla="*/ 811369 h 2807594"/>
              <a:gd name="connsiteX11" fmla="*/ 2086377 w 2086377"/>
              <a:gd name="connsiteY11" fmla="*/ 0 h 2807594"/>
              <a:gd name="connsiteX12" fmla="*/ 540913 w 2086377"/>
              <a:gd name="connsiteY12" fmla="*/ 0 h 280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6377" h="2807594">
                <a:moveTo>
                  <a:pt x="540913" y="0"/>
                </a:moveTo>
                <a:lnTo>
                  <a:pt x="0" y="231820"/>
                </a:lnTo>
                <a:lnTo>
                  <a:pt x="12879" y="940158"/>
                </a:lnTo>
                <a:lnTo>
                  <a:pt x="862885" y="991673"/>
                </a:lnTo>
                <a:lnTo>
                  <a:pt x="837127" y="1712890"/>
                </a:lnTo>
                <a:lnTo>
                  <a:pt x="38637" y="2021983"/>
                </a:lnTo>
                <a:lnTo>
                  <a:pt x="38637" y="2768958"/>
                </a:lnTo>
                <a:lnTo>
                  <a:pt x="785611" y="2807594"/>
                </a:lnTo>
                <a:lnTo>
                  <a:pt x="1223493" y="2034862"/>
                </a:lnTo>
                <a:lnTo>
                  <a:pt x="1249251" y="940158"/>
                </a:lnTo>
                <a:lnTo>
                  <a:pt x="2086377" y="811369"/>
                </a:lnTo>
                <a:lnTo>
                  <a:pt x="2086377" y="0"/>
                </a:lnTo>
                <a:lnTo>
                  <a:pt x="540913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34244" y="2163006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4689194" y="1902387"/>
            <a:ext cx="2355546" cy="60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/>
              <a:t>INDEPENDENT SET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44" y="2444706"/>
            <a:ext cx="2183205" cy="3695901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5847005" y="2382592"/>
            <a:ext cx="1171978" cy="2884867"/>
          </a:xfrm>
          <a:custGeom>
            <a:avLst/>
            <a:gdLst>
              <a:gd name="connsiteX0" fmla="*/ 0 w 1171978"/>
              <a:gd name="connsiteY0" fmla="*/ 0 h 2884867"/>
              <a:gd name="connsiteX1" fmla="*/ 25758 w 1171978"/>
              <a:gd name="connsiteY1" fmla="*/ 2021983 h 2884867"/>
              <a:gd name="connsiteX2" fmla="*/ 605307 w 1171978"/>
              <a:gd name="connsiteY2" fmla="*/ 2884867 h 2884867"/>
              <a:gd name="connsiteX3" fmla="*/ 1159099 w 1171978"/>
              <a:gd name="connsiteY3" fmla="*/ 2884867 h 2884867"/>
              <a:gd name="connsiteX4" fmla="*/ 1171978 w 1171978"/>
              <a:gd name="connsiteY4" fmla="*/ 2099256 h 2884867"/>
              <a:gd name="connsiteX5" fmla="*/ 772733 w 1171978"/>
              <a:gd name="connsiteY5" fmla="*/ 1996225 h 2884867"/>
              <a:gd name="connsiteX6" fmla="*/ 759854 w 1171978"/>
              <a:gd name="connsiteY6" fmla="*/ 25757 h 2884867"/>
              <a:gd name="connsiteX7" fmla="*/ 0 w 1171978"/>
              <a:gd name="connsiteY7" fmla="*/ 0 h 288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978" h="2884867">
                <a:moveTo>
                  <a:pt x="0" y="0"/>
                </a:moveTo>
                <a:lnTo>
                  <a:pt x="25758" y="2021983"/>
                </a:lnTo>
                <a:lnTo>
                  <a:pt x="605307" y="2884867"/>
                </a:lnTo>
                <a:lnTo>
                  <a:pt x="1159099" y="2884867"/>
                </a:lnTo>
                <a:lnTo>
                  <a:pt x="1171978" y="2099256"/>
                </a:lnTo>
                <a:lnTo>
                  <a:pt x="772733" y="1996225"/>
                </a:lnTo>
                <a:lnTo>
                  <a:pt x="759854" y="25757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639079" y="1847226"/>
            <a:ext cx="1252083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K-COLOR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169234" y="2163005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575436" y="2163005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0192718" y="1820823"/>
            <a:ext cx="1135593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62966" y="2541350"/>
                <a:ext cx="240732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66" y="2541350"/>
                <a:ext cx="2407326" cy="261610"/>
              </a:xfrm>
              <a:prstGeom prst="rect">
                <a:avLst/>
              </a:prstGeom>
              <a:blipFill rotWithShape="0">
                <a:blip r:embed="rId6"/>
                <a:stretch>
                  <a:fillRect l="-2785" t="-2326" r="-303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662966" y="4743377"/>
                <a:ext cx="240732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66" y="4743377"/>
                <a:ext cx="2407326" cy="261610"/>
              </a:xfrm>
              <a:prstGeom prst="rect">
                <a:avLst/>
              </a:prstGeom>
              <a:blipFill rotWithShape="0">
                <a:blip r:embed="rId7"/>
                <a:stretch>
                  <a:fillRect l="-2785" t="-2326" r="-303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10259711" y="4140235"/>
            <a:ext cx="1284950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3-CNF-SAT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04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4" grpId="0" animBg="1"/>
      <p:bldP spid="17" grpId="0"/>
      <p:bldP spid="20" grpId="0" animBg="1"/>
      <p:bldP spid="22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בעיות </a:t>
            </a:r>
            <a:r>
              <a:rPr lang="en-US" dirty="0" smtClean="0"/>
              <a:t>NP-Complete</a:t>
            </a:r>
            <a:r>
              <a:rPr lang="he-IL" dirty="0" smtClean="0"/>
              <a:t> מוכרות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itle 1"/>
              <p:cNvSpPr txBox="1">
                <a:spLocks/>
              </p:cNvSpPr>
              <p:nvPr/>
            </p:nvSpPr>
            <p:spPr>
              <a:xfrm>
                <a:off x="6787165" y="2213877"/>
                <a:ext cx="5161645" cy="864174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2800" b="1" u="sng" dirty="0" smtClean="0"/>
                  <a:t>ניתן לעשות רדוקציה פולינומיאלית מכל בעיה ב-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he-IL" sz="3200" b="1" u="sng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3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65" y="2213877"/>
                <a:ext cx="5161645" cy="864174"/>
              </a:xfrm>
              <a:prstGeom prst="rect">
                <a:avLst/>
              </a:prstGeom>
              <a:blipFill rotWithShape="0">
                <a:blip r:embed="rId2"/>
                <a:stretch>
                  <a:fillRect l="-1636" t="-10596" r="-234" b="-21192"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/>
          <p:cNvSpPr txBox="1">
            <a:spLocks/>
          </p:cNvSpPr>
          <p:nvPr/>
        </p:nvSpPr>
        <p:spPr>
          <a:xfrm>
            <a:off x="3335628" y="1949833"/>
            <a:ext cx="1223493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151657" y="2860397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3-CNF-SAT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833446" y="3784795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sz="2400" b="1" u="sng" dirty="0"/>
              <a:t>K-CLIQUES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450195" y="3803490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 smtClean="0"/>
              <a:t>K-COLOR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757661" y="4754524"/>
            <a:ext cx="1751191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sz="2400" b="1" u="sng" dirty="0" err="1"/>
              <a:t>Vetrex</a:t>
            </a:r>
            <a:r>
              <a:rPr lang="en-US" altLang="en-US" sz="2400" b="1" u="sng" dirty="0"/>
              <a:t> Cover 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2833327" y="3784796"/>
            <a:ext cx="2238470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400" b="1" u="sng" dirty="0"/>
              <a:t>INDEPENDENT SET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96417" y="5704745"/>
            <a:ext cx="2473677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Travelling Salesman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cxnSp>
        <p:nvCxnSpPr>
          <p:cNvPr id="45" name="Straight Arrow Connector 44"/>
          <p:cNvCxnSpPr>
            <a:stCxn id="37" idx="2"/>
            <a:endCxn id="39" idx="0"/>
          </p:cNvCxnSpPr>
          <p:nvPr/>
        </p:nvCxnSpPr>
        <p:spPr>
          <a:xfrm>
            <a:off x="3947375" y="2429920"/>
            <a:ext cx="2145" cy="430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0"/>
          </p:cNvCxnSpPr>
          <p:nvPr/>
        </p:nvCxnSpPr>
        <p:spPr>
          <a:xfrm flipH="1">
            <a:off x="1631309" y="3334490"/>
            <a:ext cx="1911642" cy="450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43" idx="0"/>
          </p:cNvCxnSpPr>
          <p:nvPr/>
        </p:nvCxnSpPr>
        <p:spPr>
          <a:xfrm>
            <a:off x="3949520" y="3340484"/>
            <a:ext cx="3042" cy="444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>
            <a:off x="4262908" y="3334490"/>
            <a:ext cx="1985150" cy="469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42" idx="0"/>
          </p:cNvCxnSpPr>
          <p:nvPr/>
        </p:nvCxnSpPr>
        <p:spPr>
          <a:xfrm>
            <a:off x="1631309" y="4264882"/>
            <a:ext cx="1948" cy="489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2"/>
            <a:endCxn id="44" idx="0"/>
          </p:cNvCxnSpPr>
          <p:nvPr/>
        </p:nvCxnSpPr>
        <p:spPr>
          <a:xfrm flipH="1">
            <a:off x="1633256" y="5234611"/>
            <a:ext cx="1" cy="470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1"/>
          </p:cNvCxnSpPr>
          <p:nvPr/>
        </p:nvCxnSpPr>
        <p:spPr>
          <a:xfrm flipH="1" flipV="1">
            <a:off x="4747382" y="2310291"/>
            <a:ext cx="2039783" cy="33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206644" y="1841438"/>
                <a:ext cx="11576844" cy="43366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כי בעיית 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שייכת ל-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5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5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פסוק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והשמה, יש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לבדוק שכל הפסוקיות מחזירות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נעבור על כל 3 האיברים בכל פסוקית ונבדוק שלפחות אחד מהאיברים מקבל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כמות הפסוקיות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x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⟸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זמן פולינומיאלי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5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5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מבעית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he-IL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he-IL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טרנספורמציה: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5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4" y="1841438"/>
                <a:ext cx="11576844" cy="4336690"/>
              </a:xfrm>
              <a:prstGeom prst="rect">
                <a:avLst/>
              </a:prstGeom>
              <a:blipFill>
                <a:blip r:embed="rId2"/>
                <a:stretch>
                  <a:fillRect t="-985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3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698707" y="2832100"/>
            <a:ext cx="1143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5261" y="600527"/>
            <a:ext cx="12164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CNF-SAT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83471" y="1692727"/>
                <a:ext cx="10573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71" y="1692727"/>
                <a:ext cx="10573471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261" y="4156527"/>
            <a:ext cx="1509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800" dirty="0" smtClean="0"/>
              <a:t>3-CNF-SAT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07712" y="385083"/>
            <a:ext cx="66166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rtl="1"/>
            <a:r>
              <a:rPr lang="he-IL" sz="2800" u="sng" dirty="0" smtClean="0"/>
              <a:t>דוגמת טרנספורמציה מ-</a:t>
            </a:r>
            <a:r>
              <a:rPr lang="en-US" sz="2800" u="sng" dirty="0" smtClean="0"/>
              <a:t>CNF-SAT</a:t>
            </a:r>
            <a:r>
              <a:rPr lang="he-IL" sz="2800" u="sng" dirty="0" smtClean="0"/>
              <a:t> ל-</a:t>
            </a:r>
            <a:r>
              <a:rPr lang="en-US" sz="2800" u="sng" dirty="0" smtClean="0"/>
              <a:t>3-CNF-SAT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6862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21658</TotalTime>
  <Words>1924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Computational Models   </vt:lpstr>
      <vt:lpstr> Practice session 11  Classification of problems</vt:lpstr>
      <vt:lpstr>סיווג בעיות</vt:lpstr>
      <vt:lpstr>הוכחת NP-Complete - רעיון</vt:lpstr>
      <vt:lpstr>הוכחת NP-Complete - שלבים</vt:lpstr>
      <vt:lpstr>בעיות NP-Complete מוכרות</vt:lpstr>
      <vt:lpstr>בעיות NP-Complete מוכרות </vt:lpstr>
      <vt:lpstr>דוגמא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</vt:lpstr>
      <vt:lpstr>דוגמא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1029</cp:revision>
  <dcterms:created xsi:type="dcterms:W3CDTF">2015-10-15T14:05:25Z</dcterms:created>
  <dcterms:modified xsi:type="dcterms:W3CDTF">2020-06-11T12:24:26Z</dcterms:modified>
</cp:coreProperties>
</file>