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1"/>
  </p:notesMasterIdLst>
  <p:sldIdLst>
    <p:sldId id="562" r:id="rId2"/>
    <p:sldId id="691" r:id="rId3"/>
    <p:sldId id="692" r:id="rId4"/>
    <p:sldId id="693" r:id="rId5"/>
    <p:sldId id="563" r:id="rId6"/>
    <p:sldId id="697" r:id="rId7"/>
    <p:sldId id="699" r:id="rId8"/>
    <p:sldId id="700" r:id="rId9"/>
    <p:sldId id="701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4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4A04475-81E6-49BC-99BA-7F54CEC37A51}" type="datetimeFigureOut">
              <a:rPr lang="he-IL" smtClean="0"/>
              <a:t>כ"ג/סיון/תש"ף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CB054F5-B660-497B-AB30-C8412F7EE5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702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ABCDB9-D3D6-4AC4-B94F-9992704857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623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Controller</a:t>
            </a:r>
            <a:r>
              <a:rPr lang="en-US" dirty="0"/>
              <a:t> does everything that the </a:t>
            </a:r>
            <a:r>
              <a:rPr lang="en-US" b="1" dirty="0" err="1"/>
              <a:t>ViewModel</a:t>
            </a:r>
            <a:r>
              <a:rPr lang="en-US" dirty="0"/>
              <a:t> does and more</a:t>
            </a:r>
            <a:endParaRPr lang="he-IL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054F5-B660-497B-AB30-C8412F7EE574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0035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054F5-B660-497B-AB30-C8412F7EE574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5083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054F5-B660-497B-AB30-C8412F7EE574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9943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054F5-B660-497B-AB30-C8412F7EE574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046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David Ben-Shimon,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27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David Ben-Shimon,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1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David Ben-Shimon,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David Ben-Shimon,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5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David Ben-Shimon,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15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7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David Ben-Shimon,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0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David Ben-Shimon,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4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David Ben-Shimon,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8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Dr. David Ben-Shimon,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4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SISE Department at BGU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Dr. David Ben-Shimon,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2D6003-B3E5-4B3E-884E-D17BC4FDE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7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David Ben-Shimon,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4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SISE Department at BGU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Dr. David Ben-Shimon,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2D6003-B3E5-4B3E-884E-D17BC4FDE6E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33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Java FX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Practice 11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FBD4787C-66FB-42AE-BDC9-AFF8164DBBE2}"/>
              </a:ext>
            </a:extLst>
          </p:cNvPr>
          <p:cNvSpPr>
            <a:spLocks noGrp="1"/>
          </p:cNvSpPr>
          <p:nvPr/>
        </p:nvSpPr>
        <p:spPr>
          <a:xfrm>
            <a:off x="4229757" y="6446838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ctr" defTabSz="914400" rtl="1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dirty="0"/>
              <a:t>GUY  SCHLESINGER ,2020</a:t>
            </a: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37A43C3C-4B1E-426D-8E25-59BD4AD4B3EF}"/>
              </a:ext>
            </a:extLst>
          </p:cNvPr>
          <p:cNvSpPr>
            <a:spLocks noGrp="1"/>
          </p:cNvSpPr>
          <p:nvPr/>
        </p:nvSpPr>
        <p:spPr>
          <a:xfrm>
            <a:off x="1038399" y="6446838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SISE Department at BGU</a:t>
            </a:r>
            <a:endParaRPr lang="en-US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4A1AD3B-9211-4B18-9272-CDCDDF811A35}"/>
              </a:ext>
            </a:extLst>
          </p:cNvPr>
          <p:cNvSpPr>
            <a:spLocks noGrp="1"/>
          </p:cNvSpPr>
          <p:nvPr/>
        </p:nvSpPr>
        <p:spPr>
          <a:xfrm>
            <a:off x="9841577" y="644683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r" defTabSz="914400" rtl="1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2D6003-B3E5-4B3E-884E-D17BC4FDE6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6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MVC</a:t>
            </a:r>
          </a:p>
        </p:txBody>
      </p:sp>
      <p:pic>
        <p:nvPicPr>
          <p:cNvPr id="9" name="Picture 2" descr="תמונה שמכילה שעון&#10;&#10;התיאור נוצר באופן אוטומטי">
            <a:extLst>
              <a:ext uri="{FF2B5EF4-FFF2-40B4-BE49-F238E27FC236}">
                <a16:creationId xmlns:a16="http://schemas.microsoft.com/office/drawing/2014/main" id="{66035395-1779-4321-9E22-200ED91FC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3192" y="1578975"/>
            <a:ext cx="5451627" cy="3380008"/>
          </a:xfrm>
          <a:prstGeom prst="rect">
            <a:avLst/>
          </a:prstGeom>
          <a:noFill/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ציין מיקום תוכן 7">
            <a:extLst>
              <a:ext uri="{FF2B5EF4-FFF2-40B4-BE49-F238E27FC236}">
                <a16:creationId xmlns:a16="http://schemas.microsoft.com/office/drawing/2014/main" id="{ACAE9A61-083E-4D4E-AD5A-F143E05F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</a:t>
            </a:r>
            <a:r>
              <a:rPr lang="en-US" dirty="0"/>
              <a:t>odel - the “brain” that handles the data (DB) and logic behind the program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</a:t>
            </a:r>
            <a:r>
              <a:rPr lang="en-US" dirty="0"/>
              <a:t>iew –  responsible for the visualization of the program. It handles all the “visual logic” in the program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</a:t>
            </a:r>
            <a:r>
              <a:rPr lang="en-US" dirty="0"/>
              <a:t>ontroller – responsible to manage the entire program. It communicates with the model and the view and mediates between them</a:t>
            </a:r>
          </a:p>
          <a:p>
            <a:pPr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SISE Department at BGU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 defTabSz="457200" rtl="0">
              <a:spcAft>
                <a:spcPts val="600"/>
              </a:spcAft>
            </a:pPr>
            <a:r>
              <a:rPr lang="en-US"/>
              <a:t>GUY  SCHLESINGER ,2020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2D6003-B3E5-4B3E-884E-D17BC4FDE6E7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6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4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MVVM</a:t>
            </a:r>
          </a:p>
        </p:txBody>
      </p:sp>
      <p:pic>
        <p:nvPicPr>
          <p:cNvPr id="7" name="תמונה 6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A6A6B8C3-B802-444C-A771-9C3A5173CC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89"/>
          <a:stretch/>
        </p:blipFill>
        <p:spPr>
          <a:xfrm>
            <a:off x="643192" y="2253614"/>
            <a:ext cx="5451627" cy="2030730"/>
          </a:xfrm>
          <a:prstGeom prst="rect">
            <a:avLst/>
          </a:prstGeom>
        </p:spPr>
      </p:pic>
      <p:cxnSp>
        <p:nvCxnSpPr>
          <p:cNvPr id="34" name="Straight Connector 26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ציין מיקום תוכן 7">
            <a:extLst>
              <a:ext uri="{FF2B5EF4-FFF2-40B4-BE49-F238E27FC236}">
                <a16:creationId xmlns:a16="http://schemas.microsoft.com/office/drawing/2014/main" id="{ACAE9A61-083E-4D4E-AD5A-F143E05F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</a:t>
            </a:r>
            <a:r>
              <a:rPr lang="en-US" dirty="0"/>
              <a:t>odel - the “brain” that handles the data (DB) and logic behind the program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</a:t>
            </a:r>
            <a:r>
              <a:rPr lang="en-US" dirty="0"/>
              <a:t>iew </a:t>
            </a:r>
            <a:r>
              <a:rPr lang="en-US" b="1" dirty="0"/>
              <a:t>M</a:t>
            </a:r>
            <a:r>
              <a:rPr lang="en-US" dirty="0"/>
              <a:t>odel – acts as the connection between the Model and View. Mediates between thee View and the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</a:t>
            </a:r>
            <a:r>
              <a:rPr lang="en-US" dirty="0"/>
              <a:t>iew –  responsible for the visualization of the program. It handles all the “visual logic” in the program</a:t>
            </a:r>
          </a:p>
          <a:p>
            <a:pPr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SISE Department at BGU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 defTabSz="457200" rtl="0">
              <a:spcAft>
                <a:spcPts val="600"/>
              </a:spcAft>
            </a:pPr>
            <a:r>
              <a:rPr lang="en-US"/>
              <a:t>GUY  SCHLESINGER ,2020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2D6003-B3E5-4B3E-884E-D17BC4FDE6E7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8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425301-08C5-46AB-8A65-51A0980D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vs MVC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3F194B5-F5E5-4D38-AD94-6B36A6392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Model and View in both MVC and MVVM have the same role in the design 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are 4 key differences between the design patterns: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Dependencies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View Model vs controller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Communication methods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Inheritance</a:t>
            </a:r>
          </a:p>
          <a:p>
            <a:pPr marL="384048" lvl="2" indent="0">
              <a:buNone/>
            </a:pPr>
            <a:endParaRPr lang="en-US" sz="1600" dirty="0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6D7E92F-0867-4197-8BEA-7CE02BCE5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0355FD0-7563-4A72-8521-94DB27804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David Ben-Shimon, 2020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2682B40-C25B-4A82-99FB-8693D92B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6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17BFC9-A8BB-4334-BA72-F6B3257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471C829-F49A-4F9E-81B3-D2A21DEE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4351021" cy="4023360"/>
          </a:xfrm>
        </p:spPr>
        <p:txBody>
          <a:bodyPr>
            <a:normAutofit/>
          </a:bodyPr>
          <a:lstStyle/>
          <a:p>
            <a:r>
              <a:rPr lang="en-US" u="sng" dirty="0"/>
              <a:t>MVVM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</a:t>
            </a:r>
            <a:r>
              <a:rPr lang="en-US" b="1" dirty="0"/>
              <a:t>View</a:t>
            </a:r>
            <a:r>
              <a:rPr lang="en-US" dirty="0"/>
              <a:t> class contains an instance of the </a:t>
            </a:r>
            <a:r>
              <a:rPr lang="en-US" b="1" dirty="0" err="1"/>
              <a:t>ViewModel</a:t>
            </a:r>
            <a:r>
              <a:rPr lang="en-US" dirty="0"/>
              <a:t> class.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</a:t>
            </a:r>
            <a:r>
              <a:rPr lang="en-US" b="1" dirty="0" err="1"/>
              <a:t>ViewModel</a:t>
            </a:r>
            <a:r>
              <a:rPr lang="en-US" dirty="0"/>
              <a:t> class contains an instance of the </a:t>
            </a:r>
            <a:r>
              <a:rPr lang="en-US" b="1" dirty="0"/>
              <a:t>Model</a:t>
            </a:r>
            <a:r>
              <a:rPr lang="en-US" dirty="0"/>
              <a:t> class.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</a:t>
            </a:r>
            <a:r>
              <a:rPr lang="en-US" b="1" dirty="0"/>
              <a:t>Model</a:t>
            </a:r>
            <a:r>
              <a:rPr lang="en-US" dirty="0"/>
              <a:t> class is not aware of both the </a:t>
            </a:r>
            <a:r>
              <a:rPr lang="en-US" b="1" dirty="0"/>
              <a:t>View</a:t>
            </a:r>
            <a:r>
              <a:rPr lang="en-US" dirty="0"/>
              <a:t> and the </a:t>
            </a:r>
            <a:r>
              <a:rPr lang="en-US" b="1" dirty="0" err="1"/>
              <a:t>ViewModel</a:t>
            </a:r>
            <a:r>
              <a:rPr lang="en-US" dirty="0"/>
              <a:t> classes</a:t>
            </a:r>
          </a:p>
          <a:p>
            <a:pPr marL="201168" lvl="1" indent="0">
              <a:buNone/>
            </a:pP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22B486-9ECC-4F42-B0BF-D273A465D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1AD4A28-F257-4612-B995-05401270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GUY  SCHLESINGER ,2020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CE4C5D3-E894-4A0E-8D2A-11B9B5DF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5</a:t>
            </a:fld>
            <a:endParaRPr lang="en-US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28BED973-FE93-43D8-B811-56C394158370}"/>
              </a:ext>
            </a:extLst>
          </p:cNvPr>
          <p:cNvSpPr txBox="1">
            <a:spLocks/>
          </p:cNvSpPr>
          <p:nvPr/>
        </p:nvSpPr>
        <p:spPr>
          <a:xfrm>
            <a:off x="7059929" y="1845734"/>
            <a:ext cx="435102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MVC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</a:t>
            </a:r>
            <a:r>
              <a:rPr lang="en-US" b="1" dirty="0"/>
              <a:t>Controller</a:t>
            </a:r>
            <a:r>
              <a:rPr lang="en-US" dirty="0"/>
              <a:t> class contains an instance of the </a:t>
            </a:r>
            <a:r>
              <a:rPr lang="en-US" b="1" dirty="0"/>
              <a:t>Model</a:t>
            </a:r>
            <a:r>
              <a:rPr lang="en-US" dirty="0"/>
              <a:t> class and an instance of the </a:t>
            </a:r>
            <a:r>
              <a:rPr lang="en-US" b="1" dirty="0"/>
              <a:t>View</a:t>
            </a:r>
            <a:r>
              <a:rPr lang="en-US" dirty="0"/>
              <a:t> class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Both </a:t>
            </a:r>
            <a:r>
              <a:rPr lang="en-US" b="1" dirty="0"/>
              <a:t>View</a:t>
            </a:r>
            <a:r>
              <a:rPr lang="en-US" dirty="0"/>
              <a:t> and </a:t>
            </a:r>
            <a:r>
              <a:rPr lang="en-US" b="1" dirty="0"/>
              <a:t>Model</a:t>
            </a:r>
            <a:r>
              <a:rPr lang="en-US" dirty="0"/>
              <a:t> classes are not aware of </a:t>
            </a:r>
            <a:r>
              <a:rPr lang="en-US" b="1" dirty="0"/>
              <a:t>each other </a:t>
            </a:r>
            <a:r>
              <a:rPr lang="en-US" dirty="0"/>
              <a:t>and the </a:t>
            </a:r>
            <a:r>
              <a:rPr lang="en-US" b="1" dirty="0"/>
              <a:t>Controller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1712683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17BFC9-A8BB-4334-BA72-F6B3257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Model vs Controller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471C829-F49A-4F9E-81B3-D2A21DEE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4351021" cy="4023360"/>
          </a:xfrm>
        </p:spPr>
        <p:txBody>
          <a:bodyPr>
            <a:normAutofit/>
          </a:bodyPr>
          <a:lstStyle/>
          <a:p>
            <a:r>
              <a:rPr lang="en-US" u="sng" dirty="0"/>
              <a:t>MVVM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Contains the </a:t>
            </a:r>
            <a:r>
              <a:rPr lang="en-US" b="1" dirty="0" err="1"/>
              <a:t>ViewModel</a:t>
            </a:r>
            <a:r>
              <a:rPr lang="en-US" dirty="0"/>
              <a:t> class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err="1"/>
              <a:t>ViewModel</a:t>
            </a:r>
            <a:r>
              <a:rPr lang="en-US" dirty="0"/>
              <a:t> only transfers data between the </a:t>
            </a:r>
            <a:r>
              <a:rPr lang="en-US" b="1" dirty="0"/>
              <a:t>Model</a:t>
            </a:r>
            <a:r>
              <a:rPr lang="en-US" dirty="0"/>
              <a:t> and the </a:t>
            </a:r>
            <a:r>
              <a:rPr lang="en-US" b="1" dirty="0"/>
              <a:t>View</a:t>
            </a:r>
            <a:r>
              <a:rPr lang="en-US" dirty="0"/>
              <a:t> while making sure the data is valid (input validation, etc.)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22B486-9ECC-4F42-B0BF-D273A465D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1AD4A28-F257-4612-B995-05401270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GUY  SCHLESINGER ,2020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CE4C5D3-E894-4A0E-8D2A-11B9B5DF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6</a:t>
            </a:fld>
            <a:endParaRPr lang="en-US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28BED973-FE93-43D8-B811-56C394158370}"/>
              </a:ext>
            </a:extLst>
          </p:cNvPr>
          <p:cNvSpPr txBox="1">
            <a:spLocks/>
          </p:cNvSpPr>
          <p:nvPr/>
        </p:nvSpPr>
        <p:spPr>
          <a:xfrm>
            <a:off x="7059929" y="1845734"/>
            <a:ext cx="435102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MVC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Contains the </a:t>
            </a:r>
            <a:r>
              <a:rPr lang="en-US" b="1" dirty="0"/>
              <a:t>Controller</a:t>
            </a:r>
            <a:r>
              <a:rPr lang="en-US" dirty="0"/>
              <a:t> class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</a:t>
            </a:r>
            <a:r>
              <a:rPr lang="en-US" b="1" dirty="0"/>
              <a:t>Controller</a:t>
            </a:r>
            <a:r>
              <a:rPr lang="en-US" dirty="0"/>
              <a:t> is the object that manages the </a:t>
            </a:r>
            <a:r>
              <a:rPr lang="en-US" b="1" dirty="0"/>
              <a:t>View</a:t>
            </a:r>
            <a:r>
              <a:rPr lang="en-US" dirty="0"/>
              <a:t> and the </a:t>
            </a:r>
            <a:r>
              <a:rPr lang="en-US" b="1" dirty="0"/>
              <a:t>Model</a:t>
            </a:r>
            <a:r>
              <a:rPr lang="en-US" dirty="0"/>
              <a:t> + making sure the data is valid.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3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471C829-F49A-4F9E-81B3-D2A21DEE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4351021" cy="4023360"/>
          </a:xfrm>
        </p:spPr>
        <p:txBody>
          <a:bodyPr>
            <a:normAutofit/>
          </a:bodyPr>
          <a:lstStyle/>
          <a:p>
            <a:r>
              <a:rPr lang="en-US" u="sng" dirty="0"/>
              <a:t>MVVM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</a:t>
            </a:r>
            <a:r>
              <a:rPr lang="en-US" b="1" dirty="0"/>
              <a:t>View</a:t>
            </a:r>
            <a:r>
              <a:rPr lang="en-US" dirty="0"/>
              <a:t> is the object that gets notified when there is an event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</a:t>
            </a:r>
            <a:r>
              <a:rPr lang="en-US" b="1" dirty="0"/>
              <a:t>View</a:t>
            </a:r>
            <a:r>
              <a:rPr lang="en-US" dirty="0"/>
              <a:t> will call the appropriate function from the </a:t>
            </a:r>
            <a:r>
              <a:rPr lang="en-US" b="1" dirty="0" err="1"/>
              <a:t>ViewModel</a:t>
            </a:r>
            <a:r>
              <a:rPr lang="en-US" dirty="0"/>
              <a:t> and will wait to get notified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Then, The </a:t>
            </a:r>
            <a:r>
              <a:rPr lang="en-US" b="1" dirty="0" err="1"/>
              <a:t>ViewModel</a:t>
            </a:r>
            <a:r>
              <a:rPr lang="en-US" dirty="0"/>
              <a:t> will call the appropriate function from the </a:t>
            </a:r>
            <a:r>
              <a:rPr lang="en-US" b="1" dirty="0"/>
              <a:t>Model</a:t>
            </a:r>
            <a:r>
              <a:rPr lang="en-US" dirty="0"/>
              <a:t> class and will wait to get notified.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Next, the </a:t>
            </a:r>
            <a:r>
              <a:rPr lang="en-US" b="1" dirty="0"/>
              <a:t>Model</a:t>
            </a:r>
            <a:r>
              <a:rPr lang="en-US" dirty="0"/>
              <a:t> will execute its function and will notify the </a:t>
            </a:r>
            <a:r>
              <a:rPr lang="en-US" b="1" dirty="0" err="1"/>
              <a:t>ViewModel</a:t>
            </a:r>
            <a:r>
              <a:rPr lang="en-US" dirty="0"/>
              <a:t> that it is done. After that, the </a:t>
            </a:r>
            <a:r>
              <a:rPr lang="en-US" b="1" dirty="0" err="1"/>
              <a:t>ViewModel</a:t>
            </a:r>
            <a:r>
              <a:rPr lang="en-US" dirty="0"/>
              <a:t> will notify the </a:t>
            </a:r>
            <a:r>
              <a:rPr lang="en-US" b="1" dirty="0"/>
              <a:t>View</a:t>
            </a:r>
            <a:r>
              <a:rPr lang="en-US" dirty="0"/>
              <a:t> that it is done, and the view will make the final changes.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22B486-9ECC-4F42-B0BF-D273A465D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1AD4A28-F257-4612-B995-05401270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GUY  SCHLESINGER ,2020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CE4C5D3-E894-4A0E-8D2A-11B9B5DF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7</a:t>
            </a:fld>
            <a:endParaRPr lang="en-US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28BED973-FE93-43D8-B811-56C394158370}"/>
              </a:ext>
            </a:extLst>
          </p:cNvPr>
          <p:cNvSpPr txBox="1">
            <a:spLocks/>
          </p:cNvSpPr>
          <p:nvPr/>
        </p:nvSpPr>
        <p:spPr>
          <a:xfrm>
            <a:off x="7059929" y="1845734"/>
            <a:ext cx="435102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MVC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</a:t>
            </a:r>
            <a:r>
              <a:rPr lang="en-US" b="1" dirty="0"/>
              <a:t>Controller</a:t>
            </a:r>
            <a:r>
              <a:rPr lang="en-US" dirty="0"/>
              <a:t> is the object that gets notified when there is an event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</a:t>
            </a:r>
            <a:r>
              <a:rPr lang="en-US" b="1" dirty="0"/>
              <a:t>Controller</a:t>
            </a:r>
            <a:r>
              <a:rPr lang="en-US" dirty="0"/>
              <a:t> will call the appropriate functions from both the </a:t>
            </a:r>
            <a:r>
              <a:rPr lang="en-US" b="1" dirty="0"/>
              <a:t>Model</a:t>
            </a:r>
            <a:r>
              <a:rPr lang="en-US" dirty="0"/>
              <a:t> and the </a:t>
            </a:r>
            <a:r>
              <a:rPr lang="en-US" b="1" dirty="0"/>
              <a:t>View</a:t>
            </a:r>
            <a:r>
              <a:rPr lang="en-US" dirty="0"/>
              <a:t> and will handle the event.</a:t>
            </a:r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4BB3A449-7B66-41B0-A3D2-2C28736B4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en-US" dirty="0"/>
              <a:t>Communication Methods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941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17BFC9-A8BB-4334-BA72-F6B3257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471C829-F49A-4F9E-81B3-D2A21DEE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4351021" cy="4023360"/>
          </a:xfrm>
        </p:spPr>
        <p:txBody>
          <a:bodyPr>
            <a:normAutofit/>
          </a:bodyPr>
          <a:lstStyle/>
          <a:p>
            <a:r>
              <a:rPr lang="en-US" u="sng" dirty="0"/>
              <a:t>MVVM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MVVM design pattern is based on Observer and Observable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</a:t>
            </a:r>
            <a:r>
              <a:rPr lang="en-US" b="1" dirty="0"/>
              <a:t>Model</a:t>
            </a:r>
            <a:r>
              <a:rPr lang="en-US" dirty="0"/>
              <a:t> is only being observed (by the </a:t>
            </a:r>
            <a:r>
              <a:rPr lang="en-US" b="1" dirty="0" err="1"/>
              <a:t>ViewModel</a:t>
            </a:r>
            <a:r>
              <a:rPr lang="en-US" dirty="0"/>
              <a:t>) so it will inherit from Observable class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</a:t>
            </a:r>
            <a:r>
              <a:rPr lang="en-US" b="1" dirty="0" err="1"/>
              <a:t>ViewModel</a:t>
            </a:r>
            <a:r>
              <a:rPr lang="en-US" dirty="0"/>
              <a:t> is being both observed (by the </a:t>
            </a:r>
            <a:r>
              <a:rPr lang="en-US" b="1" dirty="0"/>
              <a:t>View</a:t>
            </a:r>
            <a:r>
              <a:rPr lang="en-US" dirty="0"/>
              <a:t>) and observer (observes the </a:t>
            </a:r>
            <a:r>
              <a:rPr lang="en-US" b="1" dirty="0"/>
              <a:t>Model</a:t>
            </a:r>
            <a:r>
              <a:rPr lang="en-US" dirty="0"/>
              <a:t>). So the lass will inherit from the Observable class and will implement the Observer interface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</a:t>
            </a:r>
            <a:r>
              <a:rPr lang="en-US" b="1" dirty="0"/>
              <a:t>View</a:t>
            </a:r>
            <a:r>
              <a:rPr lang="en-US" dirty="0"/>
              <a:t> only observes (The </a:t>
            </a:r>
            <a:r>
              <a:rPr lang="en-US" b="1" dirty="0" err="1"/>
              <a:t>ViewModel</a:t>
            </a:r>
            <a:r>
              <a:rPr lang="en-US" dirty="0"/>
              <a:t>) so it will implement the Observer interface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22B486-9ECC-4F42-B0BF-D273A465D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1AD4A28-F257-4612-B995-05401270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GUY  SCHLESINGER ,2020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CE4C5D3-E894-4A0E-8D2A-11B9B5DF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8</a:t>
            </a:fld>
            <a:endParaRPr lang="en-US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28BED973-FE93-43D8-B811-56C394158370}"/>
              </a:ext>
            </a:extLst>
          </p:cNvPr>
          <p:cNvSpPr txBox="1">
            <a:spLocks/>
          </p:cNvSpPr>
          <p:nvPr/>
        </p:nvSpPr>
        <p:spPr>
          <a:xfrm>
            <a:off x="7059929" y="1845734"/>
            <a:ext cx="435102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MVC</a:t>
            </a:r>
          </a:p>
          <a:p>
            <a:pPr marL="288036" lvl="1" indent="-137160" defTabSz="685800">
              <a:spcBef>
                <a:spcPts val="150"/>
              </a:spcBef>
              <a:spcAft>
                <a:spcPts val="300"/>
              </a:spcAft>
              <a:buClr>
                <a:srgbClr val="E48312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There is no special inheritance and implementation of interfaces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35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17BFC9-A8BB-4334-BA72-F6B3257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11</a:t>
            </a:r>
            <a:endParaRPr lang="he-IL" dirty="0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22B486-9ECC-4F42-B0BF-D273A465D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1AD4A28-F257-4612-B995-05401270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GUY  SCHLESINGER ,2020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CE4C5D3-E894-4A0E-8D2A-11B9B5DF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9</a:t>
            </a:fld>
            <a:endParaRPr lang="en-US"/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A96F30FD-3C1B-4831-86AC-4359E5150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Open a new </a:t>
            </a:r>
            <a:r>
              <a:rPr lang="en-US" dirty="0" err="1"/>
              <a:t>javafx</a:t>
            </a:r>
            <a:r>
              <a:rPr lang="en-US" dirty="0"/>
              <a:t> project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Copy the files from the previous lab (lab 10) to the new project.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Convert the </a:t>
            </a:r>
            <a:r>
              <a:rPr lang="en-US"/>
              <a:t>code’s architecture to MVVM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070040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635</Words>
  <Application>Microsoft Office PowerPoint</Application>
  <PresentationFormat>מסך רחב</PresentationFormat>
  <Paragraphs>87</Paragraphs>
  <Slides>9</Slides>
  <Notes>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Retrospect</vt:lpstr>
      <vt:lpstr>Java FX</vt:lpstr>
      <vt:lpstr>MVC</vt:lpstr>
      <vt:lpstr>MVVM</vt:lpstr>
      <vt:lpstr>MVVM vs MVC</vt:lpstr>
      <vt:lpstr>Dependencies</vt:lpstr>
      <vt:lpstr>View Model vs Controller</vt:lpstr>
      <vt:lpstr>Communication Methods</vt:lpstr>
      <vt:lpstr>Inheritance</vt:lpstr>
      <vt:lpstr>Lab 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FX</dc:title>
  <dc:creator>guy schlesinger</dc:creator>
  <cp:lastModifiedBy>guy schlesinger</cp:lastModifiedBy>
  <cp:revision>13</cp:revision>
  <dcterms:created xsi:type="dcterms:W3CDTF">2020-06-14T15:16:04Z</dcterms:created>
  <dcterms:modified xsi:type="dcterms:W3CDTF">2020-06-15T12:04:50Z</dcterms:modified>
</cp:coreProperties>
</file>