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5"/>
  </p:notesMasterIdLst>
  <p:handoutMasterIdLst>
    <p:handoutMasterId r:id="rId26"/>
  </p:handoutMasterIdLst>
  <p:sldIdLst>
    <p:sldId id="256" r:id="rId2"/>
    <p:sldId id="569" r:id="rId3"/>
    <p:sldId id="544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80" r:id="rId12"/>
    <p:sldId id="592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2"/>
    </p:cViewPr>
  </p:sorterViewPr>
  <p:notesViewPr>
    <p:cSldViewPr>
      <p:cViewPr varScale="1">
        <p:scale>
          <a:sx n="85" d="100"/>
          <a:sy n="85" d="100"/>
        </p:scale>
        <p:origin x="3168" y="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1883A1-C288-4ACC-A32F-EDD7E8E0F44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B79B00-4A3C-430A-B75A-6666D511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7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B39DBF-0368-4E23-8717-24D0C614136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ABCDB9-D3D6-4AC4-B94F-99927048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David Ben-Shimon, 2019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David Ben-Shimon, 2019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2019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David Ben-Shimon, 2019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2019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0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Advanced Topics 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8 – </a:t>
            </a:r>
            <a:r>
              <a:rPr lang="en-US" dirty="0" err="1"/>
              <a:t>Java.util.concurrent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dirty="0"/>
              <a:t>IDO sakazi,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342D6003-B3E5-4B3E-884E-D17BC4FDE6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Using Atomic variables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83DC-C0C3-472C-9767-F05C5D00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0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Thread Pools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Executing tasks with different executors!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398F4-D533-41FD-B39C-5E59C2EF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758952"/>
            <a:ext cx="2987686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Thread Pool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C2033-4F16-4537-B91C-1F62CE06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487442" cy="3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Executor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3A354-84AF-4CDF-9319-97E1DB6E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7" y="2132856"/>
            <a:ext cx="824438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Executor Implementations 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333E8-3F94-4F21-AD0A-D984E485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03103"/>
            <a:ext cx="8496944" cy="285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DA1FD-B068-42FF-ACC2-4580B057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82" y="5043934"/>
            <a:ext cx="4386436" cy="3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Thread Pool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8EA1B-3735-49D1-A166-5A8E4B08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916832"/>
            <a:ext cx="8279904" cy="37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Thread Pool Example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C4F54-C9B3-4E5D-8B7F-1693E81B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844824"/>
            <a:ext cx="8460432" cy="37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5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Thread Pool Example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E42B0-7037-488C-8EC7-CE994124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916832"/>
            <a:ext cx="8496945" cy="37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Thread Pool Example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DDAC2-D713-461E-8E06-2CBA013E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5" y="1916831"/>
            <a:ext cx="8496944" cy="37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Callable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20E22-117B-4BEE-A90F-905EE35C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988840"/>
            <a:ext cx="8604448" cy="36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68B0-4B14-4007-AFFD-819A54F7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FAFA-5522-4B3A-A918-A7C9961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F238-0F6C-47AB-84AB-E90C0950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2019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7EBF-643C-45D9-A071-562C5B1C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D9F63-0C87-4997-A1DD-B79766D9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10657"/>
            <a:ext cx="8081091" cy="28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The problem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4347D-1DDB-4C69-9BF3-73F252B4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1844824"/>
            <a:ext cx="7740352" cy="38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The Solution – Future!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63439-7B2D-4290-844D-719847F8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47" y="2492896"/>
            <a:ext cx="7890103" cy="302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7CDDE-26C8-4E75-9BC8-9D6F9797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758998"/>
            <a:ext cx="1779261" cy="1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The Solution – Future!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56F25-6520-41AB-A353-49D336F5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4" y="2336227"/>
            <a:ext cx="7092280" cy="352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BB2BE-53CA-4A2F-AAA2-983A5D4B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93" y="1754817"/>
            <a:ext cx="1779261" cy="1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2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Lab 8 Task 		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6CFCE2-3110-4D5D-B338-356FD58E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1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Implement the server (from the last lab) with         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400" dirty="0"/>
              <a:t>Thread Pool   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524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Threads Scheduling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With simpler tools…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398F4-D533-41FD-B39C-5E59C2EF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758952"/>
            <a:ext cx="2987686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/>
          <a:lstStyle/>
          <a:p>
            <a:r>
              <a:rPr lang="en-US" dirty="0"/>
              <a:t>   Scheduling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0D9BE-CAF5-4EE7-9C9C-B0C1A463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668344" cy="3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/>
          <a:lstStyle/>
          <a:p>
            <a:r>
              <a:rPr lang="en-US" dirty="0"/>
              <a:t>   Scheduling Tasks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F0DCC-BDC5-47F3-9284-9983E35B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5391524" cy="36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2E486-DCDF-447E-8604-8E8745BF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92" y="1844824"/>
            <a:ext cx="276678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/>
          <a:lstStyle/>
          <a:p>
            <a:r>
              <a:rPr lang="en-US" dirty="0"/>
              <a:t>   Scheduling Tasks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A28A3-7A20-4705-BEE7-A05C5443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" y="2132856"/>
            <a:ext cx="884518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Scheduling Tasks – with a simple Timer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8F47-E8C6-49F1-BFE3-DD86C712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4" y="1916832"/>
            <a:ext cx="83213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Replacing Synchronized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With faster/none-blocking 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398F4-D533-41FD-B39C-5E59C2EF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758952"/>
            <a:ext cx="2987686" cy="23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4"/>
            <a:ext cx="8496944" cy="1450757"/>
          </a:xfrm>
        </p:spPr>
        <p:txBody>
          <a:bodyPr>
            <a:normAutofit/>
          </a:bodyPr>
          <a:lstStyle/>
          <a:p>
            <a:r>
              <a:rPr lang="en-US" sz="4000" dirty="0"/>
              <a:t>    Using Synchronized is slow…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Ido </a:t>
            </a:r>
            <a:r>
              <a:rPr lang="en-US" dirty="0" err="1"/>
              <a:t>SAKaZi</a:t>
            </a:r>
            <a:r>
              <a:rPr lang="en-US" dirty="0"/>
              <a:t>, 2020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B30F9-2196-4CA3-8A5A-AD16A126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" y="2132856"/>
            <a:ext cx="9055334" cy="37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0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45592</TotalTime>
  <Words>333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 New Roman</vt:lpstr>
      <vt:lpstr>Wingdings</vt:lpstr>
      <vt:lpstr>Retrospect</vt:lpstr>
      <vt:lpstr>Advanced Topics in Programming</vt:lpstr>
      <vt:lpstr>Introduction</vt:lpstr>
      <vt:lpstr>Threads Scheduling</vt:lpstr>
      <vt:lpstr>   Scheduling</vt:lpstr>
      <vt:lpstr>   Scheduling Tasks</vt:lpstr>
      <vt:lpstr>   Scheduling Tasks</vt:lpstr>
      <vt:lpstr>   Scheduling Tasks – with a simple Timer</vt:lpstr>
      <vt:lpstr>Replacing Synchronized</vt:lpstr>
      <vt:lpstr>    Using Synchronized is slow…</vt:lpstr>
      <vt:lpstr>    Using Atomic variables</vt:lpstr>
      <vt:lpstr>Thread Pools</vt:lpstr>
      <vt:lpstr>    Thread Pool</vt:lpstr>
      <vt:lpstr>    Executor Interface</vt:lpstr>
      <vt:lpstr>    Executor Implementations Example</vt:lpstr>
      <vt:lpstr>   Thread Pool</vt:lpstr>
      <vt:lpstr>   Thread Pool Example </vt:lpstr>
      <vt:lpstr>   Thread Pool Example </vt:lpstr>
      <vt:lpstr>   Thread Pool Example </vt:lpstr>
      <vt:lpstr>    Callable </vt:lpstr>
      <vt:lpstr>    The problem </vt:lpstr>
      <vt:lpstr>    The Solution – Future! </vt:lpstr>
      <vt:lpstr>    The Solution – Future! </vt:lpstr>
      <vt:lpstr>    Lab 8 Task    </vt:lpstr>
    </vt:vector>
  </TitlesOfParts>
  <Company>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Ben-Shimon</dc:creator>
  <cp:lastModifiedBy>ido sakazi</cp:lastModifiedBy>
  <cp:revision>318</cp:revision>
  <cp:lastPrinted>2020-03-29T19:56:19Z</cp:lastPrinted>
  <dcterms:created xsi:type="dcterms:W3CDTF">2017-11-28T09:58:32Z</dcterms:created>
  <dcterms:modified xsi:type="dcterms:W3CDTF">2020-05-11T17:58:08Z</dcterms:modified>
</cp:coreProperties>
</file>