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4"/>
  </p:notesMasterIdLst>
  <p:sldIdLst>
    <p:sldId id="562" r:id="rId2"/>
    <p:sldId id="563" r:id="rId3"/>
    <p:sldId id="568" r:id="rId4"/>
    <p:sldId id="565" r:id="rId5"/>
    <p:sldId id="567" r:id="rId6"/>
    <p:sldId id="569" r:id="rId7"/>
    <p:sldId id="571" r:id="rId8"/>
    <p:sldId id="570" r:id="rId9"/>
    <p:sldId id="572" r:id="rId10"/>
    <p:sldId id="689" r:id="rId11"/>
    <p:sldId id="690" r:id="rId12"/>
    <p:sldId id="691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A04475-81E6-49BC-99BA-7F54CEC37A51}" type="datetimeFigureOut">
              <a:rPr lang="he-IL" smtClean="0"/>
              <a:t>י'/סיון/תש"ף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CB054F5-B660-497B-AB30-C8412F7EE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02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BCDB9-D3D6-4AC4-B94F-9992704857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62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5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4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Dr. David Ben-Shimon,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4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Dr. David Ben-Shimon,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David Ben-Shimon,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Dr. David Ben-Shimon,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2D6003-B3E5-4B3E-884E-D17BC4FDE6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3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Java FX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9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BD4787C-66FB-42AE-BDC9-AFF8164DBBE2}"/>
              </a:ext>
            </a:extLst>
          </p:cNvPr>
          <p:cNvSpPr>
            <a:spLocks noGrp="1"/>
          </p:cNvSpPr>
          <p:nvPr/>
        </p:nvSpPr>
        <p:spPr>
          <a:xfrm>
            <a:off x="4229757" y="644683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ctr" defTabSz="914400" rtl="1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dirty="0"/>
              <a:t>GUY  SCHLESINGER ,2020</a:t>
            </a: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37A43C3C-4B1E-426D-8E25-59BD4AD4B3EF}"/>
              </a:ext>
            </a:extLst>
          </p:cNvPr>
          <p:cNvSpPr>
            <a:spLocks noGrp="1"/>
          </p:cNvSpPr>
          <p:nvPr/>
        </p:nvSpPr>
        <p:spPr>
          <a:xfrm>
            <a:off x="1038399" y="6446838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l" defTabSz="914400" rtl="1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4A1AD3B-9211-4B18-9272-CDCDDF811A35}"/>
              </a:ext>
            </a:extLst>
          </p:cNvPr>
          <p:cNvSpPr>
            <a:spLocks noGrp="1"/>
          </p:cNvSpPr>
          <p:nvPr/>
        </p:nvSpPr>
        <p:spPr>
          <a:xfrm>
            <a:off x="9841577" y="644683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e-IL"/>
            </a:defPPr>
            <a:lvl1pPr marL="0" algn="r" defTabSz="914400" rtl="1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2D6003-B3E5-4B3E-884E-D17BC4FDE6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Effect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01" y="2132856"/>
            <a:ext cx="7271368" cy="367240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rtl="0">
              <a:spcAft>
                <a:spcPts val="600"/>
              </a:spcAft>
            </a:pPr>
            <a:r>
              <a:rPr lang="en-US" dirty="0"/>
              <a:t>GUY  SCHLESINGER ,2020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rtl="0">
              <a:spcAft>
                <a:spcPts val="600"/>
              </a:spcAft>
            </a:pPr>
            <a:r>
              <a:rPr lang="en-US" dirty="0"/>
              <a:t>GUY  SCHLESINGER ,2020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11</a:t>
            </a:fld>
            <a:endParaRPr lang="en-US"/>
          </a:p>
        </p:txBody>
      </p:sp>
      <p:sp>
        <p:nvSpPr>
          <p:cNvPr id="8" name="מציין מיקום תוכן 7">
            <a:extLst>
              <a:ext uri="{FF2B5EF4-FFF2-40B4-BE49-F238E27FC236}">
                <a16:creationId xmlns:a16="http://schemas.microsoft.com/office/drawing/2014/main" id="{ACAE9A61-083E-4D4E-AD5A-F143E05F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a new Java FX project in </a:t>
            </a:r>
            <a:r>
              <a:rPr lang="en-US" dirty="0" err="1"/>
              <a:t>Intelij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simple program that van generate random maze given the height and length of the maze.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GUI for the program that allows the user to enter the height and width of the maze and press a button that generates a random maze (with the given size) and displays it. You will create a Ui control called </a:t>
            </a:r>
            <a:r>
              <a:rPr lang="en-US" dirty="0" err="1"/>
              <a:t>MazeDisplayer</a:t>
            </a:r>
            <a:r>
              <a:rPr lang="en-US" dirty="0"/>
              <a:t> that is responsible for displaying the Maze. The class will extend the </a:t>
            </a:r>
            <a:r>
              <a:rPr lang="en-US"/>
              <a:t>canvas class.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 button that “solves the maze”. By pressing the button the program will create an alert with the text “solving maze”. </a:t>
            </a:r>
            <a:r>
              <a:rPr lang="en-US" b="1" dirty="0"/>
              <a:t>You don’t actually need to solve the maze, only generate the Alert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780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Lab 9 (cont.)</a:t>
            </a:r>
            <a:endParaRPr lang="en-US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6EBFC72-D47F-417E-8467-6B9BCA0F8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736" b="4"/>
          <a:stretch/>
        </p:blipFill>
        <p:spPr>
          <a:xfrm>
            <a:off x="4987476" y="2086892"/>
            <a:ext cx="2376058" cy="347101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AAFAB37-7B71-419F-898E-AB4064EAD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5" r="33110"/>
          <a:stretch/>
        </p:blipFill>
        <p:spPr>
          <a:xfrm>
            <a:off x="7524401" y="2086892"/>
            <a:ext cx="2376057" cy="3471012"/>
          </a:xfrm>
          <a:prstGeom prst="rect">
            <a:avLst/>
          </a:prstGeom>
        </p:spPr>
      </p:pic>
      <p:sp>
        <p:nvSpPr>
          <p:cNvPr id="8" name="מציין מיקום תוכן 7">
            <a:extLst>
              <a:ext uri="{FF2B5EF4-FFF2-40B4-BE49-F238E27FC236}">
                <a16:creationId xmlns:a16="http://schemas.microsoft.com/office/drawing/2014/main" id="{ACAE9A61-083E-4D4E-AD5A-F143E05F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14" y="2097334"/>
            <a:ext cx="480404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for The mentioned GUI:</a:t>
            </a:r>
          </a:p>
          <a:p>
            <a:pPr marL="457200" indent="-457200">
              <a:buFont typeface="+mj-lt"/>
              <a:buAutoNum type="arabicPeriod"/>
            </a:pP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SISE Department at BGU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defTabSz="457200" rtl="0">
              <a:spcAft>
                <a:spcPts val="600"/>
              </a:spcAft>
            </a:pPr>
            <a:r>
              <a:rPr lang="en-US"/>
              <a:t>GUY  SCHLESINGER ,2020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2D6003-B3E5-4B3E-884E-D17BC4FDE6E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7BFC9-A8BB-4334-BA72-F6B3257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Programing vs Event Driven Programing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71C829-F49A-4F9E-81B3-D2A21DEE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351021" cy="4023360"/>
          </a:xfrm>
        </p:spPr>
        <p:txBody>
          <a:bodyPr>
            <a:normAutofit/>
          </a:bodyPr>
          <a:lstStyle/>
          <a:p>
            <a:r>
              <a:rPr lang="en-US" u="sng" dirty="0"/>
              <a:t>Procedural Programing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Describes a sequence of steps/actions the program needs to take in order to achieve its goal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Example: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Finding largest number in an array of numbers: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Go through all the cells in the array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While preforming 1, keep in a variable “max” the largest cell that has been found until a certain point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After finishing 1, return “max”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22B486-9ECC-4F42-B0BF-D273A465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AD4A28-F257-4612-B995-05401270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GUY  SCHLESINGER ,2020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E4C5D3-E894-4A0E-8D2A-11B9B5DF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2</a:t>
            </a:fld>
            <a:endParaRPr lang="en-US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28BED973-FE93-43D8-B811-56C394158370}"/>
              </a:ext>
            </a:extLst>
          </p:cNvPr>
          <p:cNvSpPr txBox="1">
            <a:spLocks/>
          </p:cNvSpPr>
          <p:nvPr/>
        </p:nvSpPr>
        <p:spPr>
          <a:xfrm>
            <a:off x="7059929" y="1845734"/>
            <a:ext cx="435102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Even Driven Programing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Describes the handling a collection of events. The control flow of the program is determined by the events that occur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Example: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Watching a </a:t>
            </a:r>
            <a:r>
              <a:rPr lang="en-US" dirty="0" err="1"/>
              <a:t>Youtube</a:t>
            </a:r>
            <a:r>
              <a:rPr lang="en-US" dirty="0"/>
              <a:t> video</a:t>
            </a:r>
          </a:p>
          <a:p>
            <a:pPr lvl="2"/>
            <a:r>
              <a:rPr lang="en-US" dirty="0"/>
              <a:t>In order to watch the video you need to click the “play” button</a:t>
            </a:r>
          </a:p>
          <a:p>
            <a:pPr lvl="2"/>
            <a:r>
              <a:rPr lang="en-US" dirty="0"/>
              <a:t>In order to pause the video you need to click the “pause” button</a:t>
            </a:r>
          </a:p>
        </p:txBody>
      </p:sp>
    </p:spTree>
    <p:extLst>
      <p:ext uri="{BB962C8B-B14F-4D97-AF65-F5344CB8AC3E}">
        <p14:creationId xmlns:p14="http://schemas.microsoft.com/office/powerpoint/2010/main" val="171268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7BFC9-A8BB-4334-BA72-F6B3257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 vs Handler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71C829-F49A-4F9E-81B3-D2A21DEE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351021" cy="4023360"/>
          </a:xfrm>
        </p:spPr>
        <p:txBody>
          <a:bodyPr/>
          <a:lstStyle/>
          <a:p>
            <a:r>
              <a:rPr lang="en-US" u="sng" dirty="0"/>
              <a:t>Listener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An object that “listens” for an event and notify when it occurs.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Examples: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Listener that listens to keyboard press events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Listener that listens to a click of the mouse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Listener that listens to mouse movement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22B486-9ECC-4F42-B0BF-D273A465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AD4A28-F257-4612-B995-05401270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GUY  SCHLESINGER ,2020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E4C5D3-E894-4A0E-8D2A-11B9B5DF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3</a:t>
            </a:fld>
            <a:endParaRPr lang="en-US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28BED973-FE93-43D8-B811-56C394158370}"/>
              </a:ext>
            </a:extLst>
          </p:cNvPr>
          <p:cNvSpPr txBox="1">
            <a:spLocks/>
          </p:cNvSpPr>
          <p:nvPr/>
        </p:nvSpPr>
        <p:spPr>
          <a:xfrm>
            <a:off x="7059929" y="1845734"/>
            <a:ext cx="435102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Handler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An object that “handles” an event after is occurred.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Examples: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handler that types a character in a Text Area after a keyboard press event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Handler that handles the case of mouse click (for example, pauses the </a:t>
            </a:r>
            <a:r>
              <a:rPr lang="en-US" dirty="0" err="1"/>
              <a:t>Youtube</a:t>
            </a:r>
            <a:r>
              <a:rPr lang="en-US" dirty="0"/>
              <a:t> video)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Handler that handles mouse movements (for example, Drawing the cursor)</a:t>
            </a:r>
          </a:p>
        </p:txBody>
      </p:sp>
    </p:spTree>
    <p:extLst>
      <p:ext uri="{BB962C8B-B14F-4D97-AF65-F5344CB8AC3E}">
        <p14:creationId xmlns:p14="http://schemas.microsoft.com/office/powerpoint/2010/main" val="211623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7BFC9-A8BB-4334-BA72-F6B3257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 vs Handler example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22B486-9ECC-4F42-B0BF-D273A465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AD4A28-F257-4612-B995-05401270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GUY  SCHLESINGER ,2020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E4C5D3-E894-4A0E-8D2A-11B9B5DF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4</a:t>
            </a:fld>
            <a:endParaRPr lang="en-US"/>
          </a:p>
        </p:txBody>
      </p:sp>
      <p:pic>
        <p:nvPicPr>
          <p:cNvPr id="15" name="zoom_0">
            <a:hlinkClick r:id="" action="ppaction://media"/>
            <a:extLst>
              <a:ext uri="{FF2B5EF4-FFF2-40B4-BE49-F238E27FC236}">
                <a16:creationId xmlns:a16="http://schemas.microsoft.com/office/drawing/2014/main" id="{DD526C77-C753-4FAF-AF93-49236A5E75C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1248" y="1980028"/>
            <a:ext cx="5349875" cy="2897944"/>
          </a:xfr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F0F2CDEC-D8F5-424B-8B7E-7BDB6B8A87AC}"/>
              </a:ext>
            </a:extLst>
          </p:cNvPr>
          <p:cNvSpPr txBox="1"/>
          <p:nvPr/>
        </p:nvSpPr>
        <p:spPr>
          <a:xfrm>
            <a:off x="6663744" y="1980028"/>
            <a:ext cx="3975681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u="sng" dirty="0"/>
              <a:t>Listener</a:t>
            </a:r>
            <a:r>
              <a:rPr lang="en-US" dirty="0"/>
              <a:t> – The listener here “listens” to mouse movement events.</a:t>
            </a:r>
          </a:p>
          <a:p>
            <a:pPr algn="l" rtl="0"/>
            <a:endParaRPr lang="en-US" dirty="0"/>
          </a:p>
          <a:p>
            <a:pPr algn="l" rtl="0"/>
            <a:r>
              <a:rPr lang="en-US" u="sng" dirty="0"/>
              <a:t>Handler</a:t>
            </a:r>
            <a:r>
              <a:rPr lang="en-US" dirty="0"/>
              <a:t> – The handler here handles the mouse movement events. When the mouse move, the trajectory of the snake changes accordingly</a:t>
            </a:r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114397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88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7BFC9-A8BB-4334-BA72-F6B3257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FX components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22B486-9ECC-4F42-B0BF-D273A465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SISE Department at BGU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AD4A28-F257-4612-B995-05401270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GUY  SCHLESINGER ,2020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E4C5D3-E894-4A0E-8D2A-11B9B5DF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6003-B3E5-4B3E-884E-D17BC4FDE6E7}" type="slidenum">
              <a:rPr lang="en-US" smtClean="0"/>
              <a:t>5</a:t>
            </a:fld>
            <a:endParaRPr lang="en-US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796A402F-F6FE-4505-9717-1594312E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960177"/>
            <a:ext cx="10058401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</a:t>
            </a:r>
            <a:r>
              <a:rPr lang="en-US" u="sng" dirty="0"/>
              <a:t>Stage</a:t>
            </a:r>
            <a:r>
              <a:rPr lang="en-US" dirty="0"/>
              <a:t> – Represents the GUI/window itself. We can set the size of the Stage (width &amp; length)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</a:t>
            </a:r>
            <a:r>
              <a:rPr lang="en-US" u="sng" dirty="0"/>
              <a:t>Scene</a:t>
            </a:r>
            <a:r>
              <a:rPr lang="en-US" dirty="0"/>
              <a:t> – Represents a collection of physical components in the stage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</a:t>
            </a:r>
            <a:r>
              <a:rPr lang="en-US" u="sng" dirty="0"/>
              <a:t>Layout</a:t>
            </a:r>
            <a:r>
              <a:rPr lang="en-US" dirty="0"/>
              <a:t> – Defines the layout (positioning) of the GUI controls in the Scene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</a:t>
            </a:r>
            <a:r>
              <a:rPr lang="en-US" u="sng" dirty="0"/>
              <a:t>GUI controls</a:t>
            </a:r>
            <a:r>
              <a:rPr lang="en-US" dirty="0"/>
              <a:t>  – Button, Image, Text Area, etc.</a:t>
            </a:r>
          </a:p>
          <a:p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399356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7BFC9-A8BB-4334-BA72-F6B32571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Stage vs Scene example</a:t>
            </a:r>
          </a:p>
        </p:txBody>
      </p:sp>
      <p:pic>
        <p:nvPicPr>
          <p:cNvPr id="11" name="תמונה 10" descr="תמונה שמכילה טלפון&#10;&#10;התיאור נוצר באופן אוטומטי">
            <a:extLst>
              <a:ext uri="{FF2B5EF4-FFF2-40B4-BE49-F238E27FC236}">
                <a16:creationId xmlns:a16="http://schemas.microsoft.com/office/drawing/2014/main" id="{4830CE94-4323-4845-8579-990D81E48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4" r="2" b="20433"/>
          <a:stretch/>
        </p:blipFill>
        <p:spPr>
          <a:xfrm>
            <a:off x="1183017" y="1916318"/>
            <a:ext cx="2376058" cy="3471012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8B0FDFE5-E499-4483-BD50-B085188908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9" r="2" b="5138"/>
          <a:stretch/>
        </p:blipFill>
        <p:spPr>
          <a:xfrm>
            <a:off x="3719942" y="1916318"/>
            <a:ext cx="2376057" cy="3471012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D8C42703-0677-458C-A96E-B9BB2E431D72}"/>
              </a:ext>
            </a:extLst>
          </p:cNvPr>
          <p:cNvSpPr txBox="1"/>
          <p:nvPr/>
        </p:nvSpPr>
        <p:spPr>
          <a:xfrm>
            <a:off x="6351639" y="1845734"/>
            <a:ext cx="480404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Stage in this case is the window itself.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scenes in the stage can change (like clicking the play button in order to move to the “play” scene).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22B486-9ECC-4F42-B0BF-D273A465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rtl="0">
              <a:spcAft>
                <a:spcPts val="600"/>
              </a:spcAft>
            </a:pPr>
            <a:r>
              <a:rPr lang="en-US"/>
              <a:t>SISE Department at BGU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AD4A28-F257-4612-B995-05401270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rtl="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GUY  SCHLESINGER ,2020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E4C5D3-E894-4A0E-8D2A-11B9B5DF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rtl="0">
              <a:spcAft>
                <a:spcPts val="600"/>
              </a:spcAft>
            </a:pPr>
            <a:fld id="{342D6003-B3E5-4B3E-884E-D17BC4FDE6E7}" type="slidenum">
              <a:rPr lang="en-US" smtClean="0"/>
              <a:pPr defTabSz="457200" rtl="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0DEB2BF-010A-437D-9367-AB7224C660C2}"/>
              </a:ext>
            </a:extLst>
          </p:cNvPr>
          <p:cNvSpPr txBox="1"/>
          <p:nvPr/>
        </p:nvSpPr>
        <p:spPr>
          <a:xfrm>
            <a:off x="1819070" y="5738891"/>
            <a:ext cx="35009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spcAft>
                <a:spcPts val="600"/>
              </a:spcAft>
            </a:pPr>
            <a:r>
              <a:rPr lang="en-US" dirty="0"/>
              <a:t>Different scenes in the same stage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899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7BFC9-A8BB-4334-BA72-F6B32571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FXML file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22B486-9ECC-4F42-B0BF-D273A465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rtl="0">
              <a:spcAft>
                <a:spcPts val="600"/>
              </a:spcAft>
            </a:pPr>
            <a:r>
              <a:rPr lang="en-US"/>
              <a:t>SISE Department at BGU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AD4A28-F257-4612-B995-05401270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rtl="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GUY  SCHLESINGER ,2020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E4C5D3-E894-4A0E-8D2A-11B9B5DF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rtl="0">
              <a:spcAft>
                <a:spcPts val="600"/>
              </a:spcAft>
            </a:pPr>
            <a:fld id="{342D6003-B3E5-4B3E-884E-D17BC4FDE6E7}" type="slidenum">
              <a:rPr lang="en-US" smtClean="0"/>
              <a:pPr defTabSz="457200" rtl="0"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8A48A828-ED46-450A-931E-3D067C00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Defines the static scene using xml-like structure. At runtime, the program will load the file and create the scene.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FXML file is hierarchical. The tags define the static scene. Each tag has an “open” tag (&lt;tag&gt;) and a “close” tag (&lt;/tag&gt;). Every tag that is between the two tags is considered inside the component.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Example: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BorderPane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 &lt;Left&gt;</a:t>
            </a:r>
          </a:p>
          <a:p>
            <a:pPr marL="0" indent="0">
              <a:buNone/>
            </a:pPr>
            <a:r>
              <a:rPr lang="en-US" dirty="0"/>
              <a:t>		 &lt;Button …/&gt;</a:t>
            </a:r>
          </a:p>
          <a:p>
            <a:pPr marL="0" indent="0">
              <a:buNone/>
            </a:pPr>
            <a:r>
              <a:rPr lang="en-US" dirty="0"/>
              <a:t>	 &lt;/Left&gt;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BorderPane</a:t>
            </a:r>
            <a:r>
              <a:rPr lang="en-US" dirty="0"/>
              <a:t>&gt;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70FED147-BCE2-45B8-A3CB-411E63A79143}"/>
              </a:ext>
            </a:extLst>
          </p:cNvPr>
          <p:cNvCxnSpPr/>
          <p:nvPr/>
        </p:nvCxnSpPr>
        <p:spPr>
          <a:xfrm>
            <a:off x="4991100" y="4371975"/>
            <a:ext cx="174307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תמונה 9">
            <a:extLst>
              <a:ext uri="{FF2B5EF4-FFF2-40B4-BE49-F238E27FC236}">
                <a16:creationId xmlns:a16="http://schemas.microsoft.com/office/drawing/2014/main" id="{65E928CA-977A-4052-8F5E-45E4C937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996" y="3250718"/>
            <a:ext cx="2667000" cy="29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7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7BFC9-A8BB-4334-BA72-F6B32571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FXML file example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22B486-9ECC-4F42-B0BF-D273A465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rtl="0">
              <a:spcAft>
                <a:spcPts val="600"/>
              </a:spcAft>
            </a:pPr>
            <a:r>
              <a:rPr lang="en-US"/>
              <a:t>SISE Department at BGU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AD4A28-F257-4612-B995-05401270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rtl="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GUY  SCHLESINGER ,2020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E4C5D3-E894-4A0E-8D2A-11B9B5DF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rtl="0">
              <a:spcAft>
                <a:spcPts val="600"/>
              </a:spcAft>
            </a:pPr>
            <a:fld id="{342D6003-B3E5-4B3E-884E-D17BC4FDE6E7}" type="slidenum">
              <a:rPr lang="en-US" smtClean="0"/>
              <a:pPr defTabSz="457200" rtl="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2E5002AD-8045-4DA7-854F-CE0A62A51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31"/>
          <a:stretch/>
        </p:blipFill>
        <p:spPr>
          <a:xfrm>
            <a:off x="811531" y="2244411"/>
            <a:ext cx="5036820" cy="370832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FE851E3-ED14-4A7B-A429-7C5C37ED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570" y="2176693"/>
            <a:ext cx="4282348" cy="38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7BFC9-A8BB-4334-BA72-F6B32571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CSS file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22B486-9ECC-4F42-B0BF-D273A465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rtl="0">
              <a:spcAft>
                <a:spcPts val="600"/>
              </a:spcAft>
            </a:pPr>
            <a:r>
              <a:rPr lang="en-US"/>
              <a:t>SISE Department at BGU</a:t>
            </a:r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AD4A28-F257-4612-B995-05401270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rtl="0">
              <a:spcAft>
                <a:spcPts val="600"/>
              </a:spcAft>
            </a:pP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GUY  SCHLESINGER ,2020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E4C5D3-E894-4A0E-8D2A-11B9B5DF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 rtl="0">
              <a:spcAft>
                <a:spcPts val="600"/>
              </a:spcAft>
            </a:pPr>
            <a:fld id="{342D6003-B3E5-4B3E-884E-D17BC4FDE6E7}" type="slidenum">
              <a:rPr lang="en-US" smtClean="0"/>
              <a:pPr defTabSz="457200" rtl="0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8A48A828-ED46-450A-931E-3D067C00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70821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CSS – </a:t>
            </a:r>
            <a:r>
              <a:rPr lang="en-US" b="1" dirty="0"/>
              <a:t>C</a:t>
            </a:r>
            <a:r>
              <a:rPr lang="en-US" dirty="0"/>
              <a:t>ascading </a:t>
            </a:r>
            <a:r>
              <a:rPr lang="en-US" b="1" dirty="0"/>
              <a:t>S</a:t>
            </a:r>
            <a:r>
              <a:rPr lang="en-US" dirty="0"/>
              <a:t>tyle </a:t>
            </a:r>
            <a:r>
              <a:rPr lang="en-US" b="1" dirty="0"/>
              <a:t>S</a:t>
            </a:r>
            <a:r>
              <a:rPr lang="en-US" dirty="0"/>
              <a:t>heet. CSS is a style sheet language used for describing the presentation of a document written in a markup language like HTML.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 other words, this file is responsible for the design of the physical components in the scene.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51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795</Words>
  <Application>Microsoft Office PowerPoint</Application>
  <PresentationFormat>מסך רחב</PresentationFormat>
  <Paragraphs>105</Paragraphs>
  <Slides>12</Slides>
  <Notes>1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Courier New</vt:lpstr>
      <vt:lpstr>Retrospect</vt:lpstr>
      <vt:lpstr>Java FX</vt:lpstr>
      <vt:lpstr>Procedural Programing vs Event Driven Programing</vt:lpstr>
      <vt:lpstr>Listener vs Handler</vt:lpstr>
      <vt:lpstr>Listener vs Handler example</vt:lpstr>
      <vt:lpstr>Java FX components</vt:lpstr>
      <vt:lpstr>Stage vs Scene example</vt:lpstr>
      <vt:lpstr>FXML file</vt:lpstr>
      <vt:lpstr>FXML file example</vt:lpstr>
      <vt:lpstr>CSS file</vt:lpstr>
      <vt:lpstr>CSS Effect</vt:lpstr>
      <vt:lpstr>Lab 9</vt:lpstr>
      <vt:lpstr>Lab 9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FX</dc:title>
  <dc:creator>guy schlesinger</dc:creator>
  <cp:lastModifiedBy>guy schlesinger</cp:lastModifiedBy>
  <cp:revision>3</cp:revision>
  <dcterms:created xsi:type="dcterms:W3CDTF">2020-06-01T11:57:59Z</dcterms:created>
  <dcterms:modified xsi:type="dcterms:W3CDTF">2020-06-02T13:48:21Z</dcterms:modified>
</cp:coreProperties>
</file>