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/>
          <a:lstStyle/>
          <a:p>
            <a:r>
              <a:rPr lang="ru-RU" dirty="0" smtClean="0"/>
              <a:t>Разработка серверной части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r>
              <a:rPr lang="ru-RU" dirty="0" smtClean="0"/>
              <a:t>Хитров Никита</a:t>
            </a:r>
            <a:endParaRPr lang="ru-RU" dirty="0"/>
          </a:p>
        </p:txBody>
      </p:sp>
      <p:pic>
        <p:nvPicPr>
          <p:cNvPr id="1026" name="Picture 2" descr="https://www.linuxprofy.ru/img/scr6/serve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1" r="22208"/>
          <a:stretch/>
        </p:blipFill>
        <p:spPr bwMode="auto">
          <a:xfrm>
            <a:off x="9369204" y="1974697"/>
            <a:ext cx="2585930" cy="318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769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Создание класса игрока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Метод обновления состояния </a:t>
            </a:r>
            <a:r>
              <a:rPr lang="ru-RU" sz="2400" dirty="0" smtClean="0"/>
              <a:t>(</a:t>
            </a:r>
            <a:r>
              <a:rPr lang="ru-RU" sz="2400" dirty="0"/>
              <a:t>2</a:t>
            </a:r>
            <a:r>
              <a:rPr lang="ru-RU" sz="2400" dirty="0" smtClean="0"/>
              <a:t> </a:t>
            </a:r>
            <a:r>
              <a:rPr lang="ru-RU" sz="2400" dirty="0"/>
              <a:t>часть </a:t>
            </a:r>
            <a:r>
              <a:rPr lang="ru-RU" sz="2400" dirty="0" smtClean="0"/>
              <a:t>– изменение радиуса со временем и поля зрения согласно масштабу)</a:t>
            </a:r>
            <a:endParaRPr lang="en-US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280" y="1833340"/>
            <a:ext cx="655411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226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Создание класса игрока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изменения скорости по </a:t>
            </a:r>
            <a:r>
              <a:rPr lang="en-US" sz="2400" dirty="0" smtClean="0"/>
              <a:t>x, y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861" y="1985735"/>
            <a:ext cx="6875607" cy="28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4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181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Создания окна серверного монитора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массивов всех игроков, топа и микробов (корма)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122" y="1704735"/>
            <a:ext cx="6668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Основной цикл игры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Прием подключений от игроков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Считывание команд игроков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00" y="513188"/>
            <a:ext cx="5815072" cy="58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Определение, что находится в поле видимости игрока (1 часть – микробы)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909" y="438822"/>
            <a:ext cx="6878010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220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Определение, что находится в поле видимости игрока </a:t>
            </a:r>
            <a:r>
              <a:rPr lang="ru-RU" sz="2400" dirty="0" smtClean="0"/>
              <a:t>(2 </a:t>
            </a:r>
            <a:r>
              <a:rPr lang="ru-RU" sz="2400" dirty="0"/>
              <a:t>часть –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 smtClean="0"/>
              <a:t> видит </a:t>
            </a:r>
            <a:r>
              <a:rPr lang="en-US" sz="2400" dirty="0" smtClean="0"/>
              <a:t>j</a:t>
            </a:r>
            <a:r>
              <a:rPr lang="ru-RU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39947"/>
            <a:ext cx="7315200" cy="43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1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49"/>
            <a:ext cx="2947482" cy="199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Определение, что находится в поле видимости игрока </a:t>
            </a:r>
            <a:r>
              <a:rPr lang="ru-RU" sz="2400" dirty="0" smtClean="0"/>
              <a:t>(</a:t>
            </a:r>
            <a:r>
              <a:rPr lang="en-US" sz="2400" dirty="0" smtClean="0"/>
              <a:t>3</a:t>
            </a:r>
            <a:r>
              <a:rPr lang="ru-RU" sz="2400" dirty="0" smtClean="0"/>
              <a:t> </a:t>
            </a:r>
            <a:r>
              <a:rPr lang="ru-RU" sz="2400" dirty="0"/>
              <a:t>часть – </a:t>
            </a:r>
            <a:r>
              <a:rPr lang="en-US" sz="2400" dirty="0" smtClean="0"/>
              <a:t>j-</a:t>
            </a:r>
            <a:r>
              <a:rPr lang="ru-RU" sz="2400" dirty="0" err="1"/>
              <a:t>тый</a:t>
            </a:r>
            <a:r>
              <a:rPr lang="ru-RU" sz="2400" dirty="0"/>
              <a:t> видит </a:t>
            </a:r>
            <a:r>
              <a:rPr lang="en-US" sz="2400" dirty="0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тый</a:t>
            </a:r>
            <a:r>
              <a:rPr lang="ru-RU" sz="2400" dirty="0"/>
              <a:t>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83613"/>
            <a:ext cx="7315200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731951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1768475"/>
            <a:ext cx="2947482" cy="421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Формирование ответов игрокам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Отправление игрокам  обновленной информации о поле 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Чистка игроков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Обработка закрытия серверного монитора</a:t>
            </a:r>
            <a:endParaRPr lang="ru-RU" sz="2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697" y="863600"/>
            <a:ext cx="608328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804523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1714443"/>
            <a:ext cx="2947482" cy="428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/>
              <a:t>Отрисовываем</a:t>
            </a:r>
            <a:r>
              <a:rPr lang="ru-RU" sz="2400" dirty="0" smtClean="0"/>
              <a:t> новое состояние комнаты в серверном мониторе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 завершении цикла выход из приложения и закрытие всех соединений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170" y="1714443"/>
            <a:ext cx="7036741" cy="32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Используемый ЯП и модули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2202942"/>
          </a:xfrm>
        </p:spPr>
        <p:txBody>
          <a:bodyPr>
            <a:normAutofit/>
          </a:bodyPr>
          <a:lstStyle/>
          <a:p>
            <a:r>
              <a:rPr lang="ru-RU" dirty="0" smtClean="0"/>
              <a:t>При разработке серверной части использовался язык программирования (ЯП)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Были использованы его </a:t>
            </a:r>
            <a:r>
              <a:rPr lang="ru-RU" dirty="0" err="1" smtClean="0"/>
              <a:t>его</a:t>
            </a:r>
            <a:r>
              <a:rPr lang="ru-RU" dirty="0" smtClean="0"/>
              <a:t> модули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ygame</a:t>
            </a:r>
            <a:endParaRPr lang="en-US" sz="2000" dirty="0" smtClean="0"/>
          </a:p>
          <a:p>
            <a:pPr lvl="1"/>
            <a:r>
              <a:rPr lang="en-US" sz="2000" dirty="0" smtClean="0"/>
              <a:t>socket</a:t>
            </a:r>
            <a:endParaRPr lang="en-US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03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</a:t>
            </a:r>
            <a:r>
              <a:rPr lang="en-US" sz="2400" dirty="0" err="1" smtClean="0"/>
              <a:t>ygame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socket</a:t>
            </a:r>
            <a:endParaRPr lang="ru-RU" sz="2400" dirty="0"/>
          </a:p>
        </p:txBody>
      </p:sp>
      <p:pic>
        <p:nvPicPr>
          <p:cNvPr id="1026" name="Picture 2" descr="https://miro.medium.com/max/640/0*nr8xfIriulC1eI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5" y="4867124"/>
            <a:ext cx="3139014" cy="12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ojeznanje.eu/f/pics/Webinarji/python_1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338435"/>
            <a:ext cx="3004607" cy="23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morioh.com/9eb1a7f62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1" t="5470" r="17370" b="25516"/>
          <a:stretch/>
        </p:blipFill>
        <p:spPr bwMode="auto">
          <a:xfrm>
            <a:off x="7526867" y="3086035"/>
            <a:ext cx="2647951" cy="15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Pygame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8318" y="1123837"/>
            <a:ext cx="7315200" cy="4724401"/>
          </a:xfrm>
        </p:spPr>
        <p:txBody>
          <a:bodyPr>
            <a:normAutofit/>
          </a:bodyPr>
          <a:lstStyle/>
          <a:p>
            <a:r>
              <a:rPr lang="ru-RU" dirty="0" err="1"/>
              <a:t>Pygame</a:t>
            </a:r>
            <a:r>
              <a:rPr lang="ru-RU" dirty="0"/>
              <a:t> — это «игровая библиотека», набор инструментов, помогающих программистам создавать </a:t>
            </a:r>
            <a:r>
              <a:rPr lang="ru-RU" dirty="0" smtClean="0"/>
              <a:t>игры.</a:t>
            </a:r>
          </a:p>
          <a:p>
            <a:r>
              <a:rPr lang="ru-RU" dirty="0" smtClean="0"/>
              <a:t>Алгоритм использования</a:t>
            </a:r>
            <a:r>
              <a:rPr lang="en-US" dirty="0" smtClean="0"/>
              <a:t>:</a:t>
            </a:r>
          </a:p>
          <a:p>
            <a:pPr lvl="1"/>
            <a:r>
              <a:rPr lang="ru-RU" sz="2000" dirty="0"/>
              <a:t>Подключение библиотеки</a:t>
            </a:r>
          </a:p>
          <a:p>
            <a:pPr lvl="1"/>
            <a:r>
              <a:rPr lang="ru-RU" sz="2000" dirty="0"/>
              <a:t>Инициализация игры и игрового окна</a:t>
            </a:r>
          </a:p>
          <a:p>
            <a:pPr lvl="1"/>
            <a:r>
              <a:rPr lang="ru-RU" sz="2000" dirty="0"/>
              <a:t>В основном игровом цикле на каждой итерации контроль </a:t>
            </a:r>
            <a:r>
              <a:rPr lang="en-US" sz="2000" dirty="0"/>
              <a:t>FPS</a:t>
            </a:r>
            <a:r>
              <a:rPr lang="ru-RU" sz="2000" dirty="0"/>
              <a:t> (</a:t>
            </a:r>
            <a:r>
              <a:rPr lang="en-US" sz="2000" dirty="0"/>
              <a:t>frames per second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Обработка данных с клиента</a:t>
            </a:r>
          </a:p>
          <a:p>
            <a:pPr lvl="1"/>
            <a:r>
              <a:rPr lang="ru-RU" sz="2000" dirty="0"/>
              <a:t>В основном игровом цикле обновление данных игрового поля на каждой итерации</a:t>
            </a:r>
          </a:p>
          <a:p>
            <a:pPr lvl="1"/>
            <a:r>
              <a:rPr lang="ru-RU" sz="2000" dirty="0"/>
              <a:t>В основном игровом цикле </a:t>
            </a:r>
            <a:r>
              <a:rPr lang="ru-RU" sz="2000" dirty="0" err="1"/>
              <a:t>отрисовка</a:t>
            </a:r>
            <a:r>
              <a:rPr lang="ru-RU" sz="2000" dirty="0"/>
              <a:t> графики/рендеринг на каждой итерации</a:t>
            </a:r>
          </a:p>
          <a:p>
            <a:pPr lvl="1"/>
            <a:endParaRPr lang="en-US" dirty="0" smtClean="0"/>
          </a:p>
          <a:p>
            <a:pPr lvl="1"/>
            <a:endParaRPr lang="ru-RU" sz="1600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033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89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Socket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3518" y="1123837"/>
            <a:ext cx="8176682" cy="3505313"/>
          </a:xfrm>
        </p:spPr>
        <p:txBody>
          <a:bodyPr>
            <a:normAutofit/>
          </a:bodyPr>
          <a:lstStyle/>
          <a:p>
            <a:r>
              <a:rPr lang="ru-RU" dirty="0"/>
              <a:t>Сокет - название программного интерфейса для обеспечения обмена данными между </a:t>
            </a:r>
            <a:r>
              <a:rPr lang="ru-RU" dirty="0" smtClean="0"/>
              <a:t>процессами, локальными и нет, связанными сетью. </a:t>
            </a:r>
            <a:r>
              <a:rPr lang="ru-RU" dirty="0"/>
              <a:t>Сокет - абстрактный объект, представляющий конечную точку соединения.</a:t>
            </a:r>
          </a:p>
          <a:p>
            <a:r>
              <a:rPr lang="ru-RU" dirty="0"/>
              <a:t>Следует различать </a:t>
            </a:r>
            <a:r>
              <a:rPr lang="ru-RU" b="1" dirty="0"/>
              <a:t>клиентские</a:t>
            </a:r>
            <a:r>
              <a:rPr lang="ru-RU" dirty="0"/>
              <a:t> и </a:t>
            </a:r>
            <a:r>
              <a:rPr lang="ru-RU" b="1" dirty="0"/>
              <a:t>серверные </a:t>
            </a:r>
            <a:r>
              <a:rPr lang="ru-RU" b="1" dirty="0" smtClean="0"/>
              <a:t>сокеты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взаимодействия между машинами с помощью стека протоколов TCP/IP используются адреса и порты. Адрес представляет собой 32-битную структуру для протокола IPv4, 128-битную для IPv6. Номер порта — целое число в диапазоне от 0 до 65535 (для протокола TCP).</a:t>
            </a:r>
          </a:p>
          <a:p>
            <a:pPr lvl="1"/>
            <a:endParaRPr lang="en-US" dirty="0" smtClean="0"/>
          </a:p>
          <a:p>
            <a:pPr lvl="1"/>
            <a:endParaRPr lang="ru-RU" sz="1600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Понятие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Сокеты в </a:t>
            </a:r>
            <a:r>
              <a:rPr lang="en-US" sz="2400" dirty="0" smtClean="0"/>
              <a:t>python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  <p:pic>
        <p:nvPicPr>
          <p:cNvPr id="2050" name="Picture 2" descr="https://cdn2.iconfinder.com/data/icons/seo-web-optomization-ultimate-set/512/web_hosting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18" y="3962400"/>
            <a:ext cx="2283882" cy="22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1125" y="44000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91125" y="491967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91125" y="543535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2</a:t>
            </a:r>
            <a:endParaRPr lang="ru-RU" dirty="0"/>
          </a:p>
        </p:txBody>
      </p:sp>
      <p:pic>
        <p:nvPicPr>
          <p:cNvPr id="2052" name="Picture 4" descr="https://static.vecteezy.com/system/resources/previews/000/356/347/original/vector-laptop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19" y="3735891"/>
            <a:ext cx="1534582" cy="15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static.vecteezy.com/system/resources/previews/000/356/347/original/vector-laptop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5140324"/>
            <a:ext cx="1656293" cy="16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99488" y="4170402"/>
            <a:ext cx="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599488" y="5620020"/>
            <a:ext cx="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flipV="1">
            <a:off x="6774180" y="4629150"/>
            <a:ext cx="1753872" cy="475191"/>
          </a:xfrm>
          <a:prstGeom prst="bentConnector3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6784761" y="5615516"/>
            <a:ext cx="1743291" cy="548216"/>
          </a:xfrm>
          <a:prstGeom prst="bentConnector3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10800000">
            <a:off x="6784762" y="4584700"/>
            <a:ext cx="1743291" cy="1404652"/>
          </a:xfrm>
          <a:prstGeom prst="bentConnector3">
            <a:avLst>
              <a:gd name="adj1" fmla="val 64862"/>
            </a:avLst>
          </a:prstGeom>
          <a:ln w="57150">
            <a:solidFill>
              <a:srgbClr val="2A2A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6784760" y="4503182"/>
            <a:ext cx="1658200" cy="81002"/>
          </a:xfrm>
          <a:prstGeom prst="bentConnector3">
            <a:avLst>
              <a:gd name="adj1" fmla="val 62867"/>
            </a:avLst>
          </a:prstGeom>
          <a:ln w="57150">
            <a:solidFill>
              <a:srgbClr val="2A2A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Socket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0947" y="790008"/>
            <a:ext cx="8176682" cy="3505313"/>
          </a:xfrm>
        </p:spPr>
        <p:txBody>
          <a:bodyPr>
            <a:normAutofit/>
          </a:bodyPr>
          <a:lstStyle/>
          <a:p>
            <a:pPr lvl="1"/>
            <a:r>
              <a:rPr lang="ru-RU" sz="2000" dirty="0" smtClean="0"/>
              <a:t>Алгоритм использования</a:t>
            </a:r>
            <a:r>
              <a:rPr lang="en-US" sz="2000" dirty="0" smtClean="0"/>
              <a:t>:</a:t>
            </a:r>
          </a:p>
          <a:p>
            <a:pPr lvl="2"/>
            <a:r>
              <a:rPr lang="ru-RU" sz="2000" dirty="0" smtClean="0"/>
              <a:t>Создание и настройка сокета сервера</a:t>
            </a:r>
          </a:p>
          <a:p>
            <a:pPr lvl="2"/>
            <a:r>
              <a:rPr lang="ru-RU" sz="2000" dirty="0" smtClean="0"/>
              <a:t>Ожидание подключения пользователей</a:t>
            </a:r>
          </a:p>
          <a:p>
            <a:pPr lvl="2"/>
            <a:r>
              <a:rPr lang="ru-RU" sz="2000" dirty="0" smtClean="0"/>
              <a:t>Инициализация новых подключений</a:t>
            </a:r>
          </a:p>
          <a:p>
            <a:pPr lvl="2"/>
            <a:r>
              <a:rPr lang="ru-RU" sz="2000" dirty="0" smtClean="0"/>
              <a:t>Прием данных отправляемых клиентом</a:t>
            </a:r>
          </a:p>
          <a:p>
            <a:pPr lvl="2"/>
            <a:r>
              <a:rPr lang="ru-RU" sz="2000" dirty="0" smtClean="0"/>
              <a:t>Обработка полученных данных</a:t>
            </a:r>
          </a:p>
          <a:p>
            <a:pPr lvl="2"/>
            <a:r>
              <a:rPr lang="ru-RU" sz="2000" dirty="0" smtClean="0"/>
              <a:t>Отправка обновленной информации с сервера</a:t>
            </a:r>
          </a:p>
          <a:p>
            <a:pPr lvl="2"/>
            <a:r>
              <a:rPr lang="ru-RU" sz="2000" dirty="0" smtClean="0"/>
              <a:t>Закрытие всех соединений с серверным сокетом</a:t>
            </a:r>
            <a:endParaRPr lang="en-US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Понятие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Сокеты в </a:t>
            </a:r>
            <a:r>
              <a:rPr lang="en-US" sz="2400" dirty="0" smtClean="0"/>
              <a:t>python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использования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277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316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Импортирование модулей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и настройка сокета сервера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Задание игровых параметров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326" y="863600"/>
            <a:ext cx="689402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296375"/>
            <a:ext cx="2947482" cy="2165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Функция распаковки данных от клиента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микробов (корма)</a:t>
            </a:r>
            <a:endParaRPr lang="en-US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9" y="920636"/>
            <a:ext cx="5855303" cy="49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261733"/>
            <a:ext cx="2947482" cy="247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игрока (1 часть)</a:t>
            </a:r>
            <a:endParaRPr lang="en-US" sz="6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Конструктор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установки свойств игрока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406" y="936171"/>
            <a:ext cx="4164892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12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 программы сервера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19" y="2305050"/>
            <a:ext cx="2947482" cy="247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класса игрока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обновления состояния (1 часть - перемещение)</a:t>
            </a:r>
            <a:endParaRPr lang="en-US" sz="2400" dirty="0" smtClean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443" y="833565"/>
            <a:ext cx="4311013" cy="51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159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70</TotalTime>
  <Words>470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Рамка</vt:lpstr>
      <vt:lpstr>Разработка серверной части игры</vt:lpstr>
      <vt:lpstr>Используемый ЯП и модули</vt:lpstr>
      <vt:lpstr>Pygame</vt:lpstr>
      <vt:lpstr>Socket</vt:lpstr>
      <vt:lpstr>Socket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  <vt:lpstr>Код программы сервера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игры</dc:title>
  <dc:creator>Никита Хитров</dc:creator>
  <cp:lastModifiedBy>Никита Хитров</cp:lastModifiedBy>
  <cp:revision>11</cp:revision>
  <dcterms:created xsi:type="dcterms:W3CDTF">2022-05-26T21:21:57Z</dcterms:created>
  <dcterms:modified xsi:type="dcterms:W3CDTF">2022-05-27T01:14:23Z</dcterms:modified>
</cp:coreProperties>
</file>