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2" r:id="rId8"/>
    <p:sldId id="265" r:id="rId9"/>
    <p:sldId id="259" r:id="rId10"/>
    <p:sldId id="266" r:id="rId11"/>
    <p:sldId id="267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31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1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3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0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7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1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6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45C1-4609-408E-98E9-3987DD5D9AB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A9EE-C445-4CE6-AD3A-42F761369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8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BIGmindede/Course2_2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67" y="161551"/>
            <a:ext cx="9239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65108"/>
            <a:ext cx="12192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en-US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«Разработка клиентских частей Интернет-ресурсов»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lvl="0" algn="ctr"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«Сервис подбора билетов для путешествий»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7962" y="488589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Хитров Н.С.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ИКБО-20-21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Зорина Н.В.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64710" y="6372554"/>
            <a:ext cx="1448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40954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получение истории запросов пользователя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5687" y="1973804"/>
            <a:ext cx="5790470" cy="305308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72401" y="2028072"/>
            <a:ext cx="5748149" cy="29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27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получение списка пользователей и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инфяормации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 конкретном пользователе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28756" y="1113781"/>
            <a:ext cx="6182490" cy="2690711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081893" y="3928532"/>
            <a:ext cx="6076215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7744" y="358745"/>
            <a:ext cx="331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Веб-страницы сервиса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70" y="1142144"/>
            <a:ext cx="4980189" cy="51012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35" y="1142144"/>
            <a:ext cx="4971332" cy="50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1610" y="680479"/>
            <a:ext cx="331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Веб-страницы сервиса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03" y="1462147"/>
            <a:ext cx="3372189" cy="47288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69" y="1462147"/>
            <a:ext cx="4656666" cy="47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0010" y="511146"/>
            <a:ext cx="403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Межстраничная навигация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37" y="1401550"/>
            <a:ext cx="5320270" cy="37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6631" y="426480"/>
            <a:ext cx="178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640" y="1185334"/>
            <a:ext cx="49958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база данных с таблицей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серверная часть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клиентская часть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 1414 строк кода серверной части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отправка запросов клиентской части на сервер, их обработка и отправка ответа с серверной части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связь сервера с базой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безопасность приложения с использованием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Web Token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7107" y="3343103"/>
            <a:ext cx="5470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github.com/BIGmindede/Course2_2Work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07" y="1185334"/>
            <a:ext cx="4333743" cy="18997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07" y="4050989"/>
            <a:ext cx="4858138" cy="24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1334" y="2692400"/>
            <a:ext cx="7886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4312" y="67733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1267" y="1303866"/>
            <a:ext cx="10218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«Сервис подбора билетов для путешествий»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8219" y="1868844"/>
            <a:ext cx="114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1266" y="2526098"/>
            <a:ext cx="10218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провести анализ предметной области и формирование основных требований к приложению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средств ведения разработки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разработать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 использование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выбранной технологии и инструментария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провести тестирование приложения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оформить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пояснительную записку по курсовой работе в соответствии с ГОСТ 7.32-2017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провести анализ текста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антиплагиат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создать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 выполненной курсовой работе</a:t>
            </a:r>
          </a:p>
        </p:txBody>
      </p:sp>
    </p:spTree>
    <p:extLst>
      <p:ext uri="{BB962C8B-B14F-4D97-AF65-F5344CB8AC3E}">
        <p14:creationId xmlns:p14="http://schemas.microsoft.com/office/powerpoint/2010/main" val="41726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7677" y="646612"/>
            <a:ext cx="346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разработки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1267" y="1303866"/>
            <a:ext cx="10218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Lombok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Framework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state-manager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661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200" y="1108277"/>
            <a:ext cx="106928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сервисов-примеров для анализа были взяты ресурсы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OneTwoTrip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Kupibilet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анализа был сделан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 вывод: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предоставлять пользователям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поиску билетов между выбранными населенными пунктами с фильтрацией по датам отправления и возвращения и видам транспорта.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должна быть реализована возможность авторизации пользователя.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должен иметь в качестве дополнительной возможности по отношению к неавторизованным пользователям: просмотр ранее искомых маршрутов и быстрый переход к ним при их доступности по дате.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661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моделей данных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9183" y="1108277"/>
            <a:ext cx="11413631" cy="42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661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приложения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/>
        </p:blipFill>
        <p:spPr bwMode="auto">
          <a:xfrm>
            <a:off x="402588" y="1108277"/>
            <a:ext cx="11386821" cy="56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661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9" y="1291370"/>
            <a:ext cx="3322207" cy="53888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91370"/>
            <a:ext cx="4141897" cy="53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954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вход и регистрация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28503" y="3903031"/>
            <a:ext cx="6182996" cy="268762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28503" y="938943"/>
            <a:ext cx="6182996" cy="28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954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получение информации об авиа и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жд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рейсах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9561" y="1354771"/>
            <a:ext cx="5605463" cy="493015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309360" y="1354771"/>
            <a:ext cx="5517665" cy="493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344</Words>
  <Application>Microsoft Office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Хитров</dc:creator>
  <cp:lastModifiedBy>Никита Хитров</cp:lastModifiedBy>
  <cp:revision>24</cp:revision>
  <dcterms:created xsi:type="dcterms:W3CDTF">2023-05-08T17:46:22Z</dcterms:created>
  <dcterms:modified xsi:type="dcterms:W3CDTF">2023-06-13T09:10:04Z</dcterms:modified>
</cp:coreProperties>
</file>