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0" r:id="rId7"/>
    <p:sldId id="264" r:id="rId8"/>
    <p:sldId id="265" r:id="rId9"/>
    <p:sldId id="261" r:id="rId10"/>
    <p:sldId id="266" r:id="rId11"/>
    <p:sldId id="267" r:id="rId12"/>
    <p:sldId id="262" r:id="rId13"/>
    <p:sldId id="263" r:id="rId1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659" y="709929"/>
            <a:ext cx="164668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172844"/>
            <a:ext cx="11303000" cy="444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3383" y="5894323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614" y="1228089"/>
            <a:ext cx="7566025" cy="159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 бюджетное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образовательное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dirty="0">
                <a:latin typeface="Times New Roman"/>
                <a:cs typeface="Times New Roman"/>
              </a:rPr>
              <a:t> 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5087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  <a:spcBef>
                <a:spcPts val="110"/>
              </a:spcBef>
            </a:pPr>
            <a:r>
              <a:rPr sz="1400" b="1" dirty="0">
                <a:latin typeface="Times New Roman"/>
                <a:cs typeface="Times New Roman"/>
              </a:rPr>
              <a:t>Кафедра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5" dirty="0">
                <a:latin typeface="Times New Roman"/>
                <a:cs typeface="Times New Roman"/>
              </a:rPr>
              <a:t> прикладного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программного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1045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 smtClean="0">
                <a:latin typeface="Times New Roman"/>
                <a:cs typeface="Times New Roman"/>
              </a:rPr>
              <a:t>«</a:t>
            </a:r>
            <a:r>
              <a:rPr lang="ru-RU" sz="1400" b="1" spc="-5" dirty="0" smtClean="0">
                <a:latin typeface="Times New Roman"/>
                <a:cs typeface="Times New Roman"/>
              </a:rPr>
              <a:t>Разработка серверных частей интернет ресурсов</a:t>
            </a:r>
            <a:r>
              <a:rPr sz="1400" b="1" dirty="0" smtClean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143" y="3081909"/>
            <a:ext cx="11319257" cy="2041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КУРСОВАЯ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РАБОТА</a:t>
            </a:r>
            <a:endParaRPr lang="ru-RU"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ru-RU" sz="2400" b="1" dirty="0" smtClean="0">
                <a:latin typeface="Times New Roman"/>
                <a:cs typeface="Times New Roman"/>
              </a:rPr>
              <a:t>Серверная часть веб-приложения «Веб-сервис аренды автомобилей "</a:t>
            </a:r>
            <a:r>
              <a:rPr lang="ru-RU" sz="2400" b="1" dirty="0" err="1" smtClean="0">
                <a:latin typeface="Times New Roman"/>
                <a:cs typeface="Times New Roman"/>
              </a:rPr>
              <a:t>RentAuto</a:t>
            </a:r>
            <a:r>
              <a:rPr lang="ru-RU" sz="2400" b="1" dirty="0" smtClean="0">
                <a:latin typeface="Times New Roman"/>
                <a:cs typeface="Times New Roman"/>
              </a:rPr>
              <a:t>"»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7474584">
              <a:lnSpc>
                <a:spcPct val="111700"/>
              </a:lnSpc>
            </a:pPr>
            <a:r>
              <a:rPr sz="1800" spc="-5" dirty="0">
                <a:latin typeface="Times New Roman"/>
                <a:cs typeface="Times New Roman"/>
              </a:rPr>
              <a:t>Студент: </a:t>
            </a:r>
            <a:r>
              <a:rPr lang="ru-RU" sz="1800" spc="-5" dirty="0" smtClean="0">
                <a:latin typeface="Times New Roman"/>
                <a:cs typeface="Times New Roman"/>
              </a:rPr>
              <a:t>Хитров Н.С.</a:t>
            </a:r>
            <a:r>
              <a:rPr sz="1800" spc="-5" dirty="0" smtClean="0">
                <a:latin typeface="Times New Roman"/>
                <a:cs typeface="Times New Roman"/>
              </a:rPr>
              <a:t> </a:t>
            </a:r>
            <a:r>
              <a:rPr sz="1800" spc="-434" dirty="0" smtClean="0">
                <a:latin typeface="Times New Roman"/>
                <a:cs typeface="Times New Roman"/>
              </a:rPr>
              <a:t> </a:t>
            </a:r>
            <a:endParaRPr lang="ru-RU" sz="1800" spc="-434" dirty="0" smtClean="0">
              <a:latin typeface="Times New Roman"/>
              <a:cs typeface="Times New Roman"/>
            </a:endParaRPr>
          </a:p>
          <a:p>
            <a:pPr marL="12700" marR="7474584">
              <a:lnSpc>
                <a:spcPct val="111700"/>
              </a:lnSpc>
            </a:pPr>
            <a:r>
              <a:rPr sz="1800" spc="-5" dirty="0" err="1" smtClean="0">
                <a:latin typeface="Times New Roman"/>
                <a:cs typeface="Times New Roman"/>
              </a:rPr>
              <a:t>Группа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ИКБО</a:t>
            </a:r>
            <a:r>
              <a:rPr lang="ru-RU" sz="1800" spc="-5" dirty="0" smtClean="0">
                <a:latin typeface="Times New Roman"/>
                <a:cs typeface="Times New Roman"/>
              </a:rPr>
              <a:t>-20</a:t>
            </a:r>
            <a:r>
              <a:rPr sz="1800" spc="-5" dirty="0" smtClean="0">
                <a:latin typeface="Times New Roman"/>
                <a:cs typeface="Times New Roman"/>
              </a:rPr>
              <a:t>-21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ru-RU" spc="-5" dirty="0" smtClean="0">
                <a:latin typeface="Times New Roman"/>
                <a:cs typeface="Times New Roman"/>
              </a:rPr>
              <a:t>Руководитель</a:t>
            </a:r>
            <a:r>
              <a:rPr sz="1800" spc="-5" dirty="0" smtClean="0">
                <a:latin typeface="Times New Roman"/>
                <a:cs typeface="Times New Roman"/>
              </a:rPr>
              <a:t>:</a:t>
            </a:r>
            <a:r>
              <a:rPr lang="ru-RU" sz="1800" spc="-5" dirty="0" smtClean="0">
                <a:latin typeface="Times New Roman"/>
                <a:cs typeface="Times New Roman"/>
              </a:rPr>
              <a:t> старший преподаватель Синицын Анатолий Васильевич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4230" y="6368288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78"/>
            <a:ext cx="920114" cy="10176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00824" y="1219200"/>
            <a:ext cx="5372559" cy="43434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4648200" cy="45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55316"/>
            <a:ext cx="10417626" cy="54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Результаты</a:t>
            </a:r>
            <a:endParaRPr spc="-5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600" y="142425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базы данных с таблицами пользователей и автомобилей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серверная часть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клиентская часть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 1191 строк кода серверной части и 3218 строк кода клиентской части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отправка запросов клиентской части на сервер, их обработка и отправка ответа с серверной части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связь сервера с базой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безопасность приложения с использованием JSON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контейнеризация приложения в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при помощи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05600" y="1424253"/>
            <a:ext cx="54503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https://github.com/BIGmindede/car-rental-service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132138"/>
            <a:ext cx="5105400" cy="29885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3094101"/>
            <a:ext cx="7491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СПАСИБО</a:t>
            </a:r>
            <a:r>
              <a:rPr sz="4400" spc="-40" dirty="0"/>
              <a:t> </a:t>
            </a:r>
            <a:r>
              <a:rPr sz="4400" dirty="0"/>
              <a:t>ЗА</a:t>
            </a:r>
            <a:r>
              <a:rPr sz="4400" spc="-35" dirty="0"/>
              <a:t> </a:t>
            </a:r>
            <a:r>
              <a:rPr sz="4400" dirty="0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2604" y="609346"/>
            <a:ext cx="73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06272" y="1151555"/>
            <a:ext cx="8271509" cy="439286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Times New Roman"/>
                <a:cs typeface="Times New Roman"/>
              </a:rPr>
              <a:t>Разработка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приложения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«</a:t>
            </a:r>
            <a:r>
              <a:rPr sz="1800" spc="-5" dirty="0">
                <a:latin typeface="Times New Roman"/>
                <a:cs typeface="Times New Roman"/>
              </a:rPr>
              <a:t>Магазин </a:t>
            </a:r>
            <a:r>
              <a:rPr sz="1800" dirty="0">
                <a:latin typeface="Times New Roman"/>
                <a:cs typeface="Times New Roman"/>
              </a:rPr>
              <a:t>компьютерных </a:t>
            </a:r>
            <a:r>
              <a:rPr sz="1800" spc="-5" dirty="0">
                <a:latin typeface="Times New Roman"/>
                <a:cs typeface="Times New Roman"/>
              </a:rPr>
              <a:t>комплектующих</a:t>
            </a:r>
            <a:r>
              <a:rPr sz="2000" spc="-5" dirty="0">
                <a:latin typeface="Times New Roman"/>
                <a:cs typeface="Times New Roman"/>
              </a:rPr>
              <a:t>»</a:t>
            </a:r>
            <a:endParaRPr sz="2000" dirty="0">
              <a:latin typeface="Times New Roman"/>
              <a:cs typeface="Times New Roman"/>
            </a:endParaRPr>
          </a:p>
          <a:p>
            <a:pPr marL="4707255">
              <a:lnSpc>
                <a:spcPct val="100000"/>
              </a:lnSpc>
              <a:spcBef>
                <a:spcPts val="1280"/>
              </a:spcBef>
            </a:pPr>
            <a:r>
              <a:rPr sz="2400" b="1" dirty="0">
                <a:latin typeface="Times New Roman"/>
                <a:cs typeface="Times New Roman"/>
              </a:rPr>
              <a:t>Задачи</a:t>
            </a:r>
            <a:endParaRPr sz="24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Провести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анализ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предметной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области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Times New Roman"/>
                <a:cs typeface="Times New Roman"/>
              </a:rPr>
              <a:t>разрабатываемого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lang="ru-RU" sz="2000" spc="30" dirty="0" smtClean="0">
                <a:latin typeface="Times New Roman"/>
                <a:cs typeface="Times New Roman"/>
              </a:rPr>
              <a:t>веб-</a:t>
            </a:r>
            <a:r>
              <a:rPr sz="2000" spc="-5" dirty="0" err="1" smtClean="0">
                <a:latin typeface="Times New Roman"/>
                <a:cs typeface="Times New Roman"/>
              </a:rPr>
              <a:t>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Обосновать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выбор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технологий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Times New Roman"/>
                <a:cs typeface="Times New Roman"/>
              </a:rPr>
              <a:t>разработки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lang="ru-RU" sz="2000" spc="15" dirty="0" smtClean="0">
                <a:latin typeface="Times New Roman"/>
                <a:cs typeface="Times New Roman"/>
              </a:rPr>
              <a:t>веб-</a:t>
            </a:r>
            <a:r>
              <a:rPr sz="2000" spc="-5" dirty="0" err="1" smtClean="0">
                <a:latin typeface="Times New Roman"/>
                <a:cs typeface="Times New Roman"/>
              </a:rPr>
              <a:t>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9240" algn="l"/>
              </a:tabLst>
            </a:pPr>
            <a:r>
              <a:rPr lang="ru-RU" sz="2000" spc="-5" dirty="0" smtClean="0">
                <a:latin typeface="Times New Roman"/>
                <a:cs typeface="Times New Roman"/>
              </a:rPr>
              <a:t>Разработать архитектуру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lang="ru-RU" sz="2000" dirty="0" smtClean="0">
                <a:latin typeface="Times New Roman"/>
                <a:cs typeface="Times New Roman"/>
              </a:rPr>
              <a:t>веб-</a:t>
            </a:r>
            <a:r>
              <a:rPr sz="2000" spc="-5" dirty="0" err="1" smtClean="0">
                <a:latin typeface="Times New Roman"/>
                <a:cs typeface="Times New Roman"/>
              </a:rPr>
              <a:t>приложения</a:t>
            </a:r>
            <a:r>
              <a:rPr lang="ru-RU" sz="2000" spc="-5" dirty="0" smtClean="0">
                <a:latin typeface="Times New Roman"/>
                <a:cs typeface="Times New Roman"/>
              </a:rPr>
              <a:t> на основе выбранного паттерна проектирования</a:t>
            </a:r>
            <a:endParaRPr sz="2000" dirty="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7970" algn="l"/>
              </a:tabLst>
            </a:pPr>
            <a:r>
              <a:rPr lang="ru-RU" sz="2000" spc="-5" dirty="0" smtClean="0">
                <a:latin typeface="Times New Roman"/>
                <a:cs typeface="Times New Roman"/>
              </a:rPr>
              <a:t>Реализовать слой серверной логики веб-приложения с применением выбранной технологии</a:t>
            </a:r>
            <a:endParaRPr sz="2000" dirty="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267970" algn="l"/>
              </a:tabLst>
            </a:pPr>
            <a:r>
              <a:rPr lang="ru-RU" sz="2000" dirty="0" smtClean="0">
                <a:latin typeface="Times New Roman"/>
                <a:cs typeface="Times New Roman"/>
              </a:rPr>
              <a:t>Реализовать слой логики базы данных</a:t>
            </a:r>
            <a:endParaRPr sz="2000" dirty="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7970" algn="l"/>
              </a:tabLst>
            </a:pPr>
            <a:r>
              <a:rPr lang="ru-RU" sz="2000" spc="-5" dirty="0" smtClean="0">
                <a:latin typeface="Times New Roman"/>
                <a:cs typeface="Times New Roman"/>
              </a:rPr>
              <a:t>Разработать слой клиентского представления веб-приложения</a:t>
            </a:r>
          </a:p>
          <a:p>
            <a:pPr marL="267970" indent="-2552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67970" algn="l"/>
              </a:tabLst>
            </a:pPr>
            <a:r>
              <a:rPr lang="ru-RU" sz="2000" spc="-5" dirty="0" smtClean="0">
                <a:latin typeface="Times New Roman"/>
                <a:cs typeface="Times New Roman"/>
              </a:rPr>
              <a:t>Разработать презентацию по выполненной курсовой работе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9153" y="604405"/>
            <a:ext cx="40901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Анализ предметной области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1371600"/>
            <a:ext cx="9829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анализа и сравнения аналогичных приложений и интернет ресурсов были составлены функциональные требования для приложения.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незарегистрированных пользователей включает в себя функции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авто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аккаунта.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зарегистрированных пользователей следующий функционал: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авторизация, возможность оставить заявку на обратную связь.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администратора сервиса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списками пользователей и автомобилей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3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55166"/>
              </p:ext>
            </p:extLst>
          </p:nvPr>
        </p:nvGraphicFramePr>
        <p:xfrm>
          <a:off x="1302002" y="655234"/>
          <a:ext cx="8527799" cy="5357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2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62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Технологии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разработки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Java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4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HTML5</a:t>
                      </a:r>
                    </a:p>
                  </a:txBody>
                  <a:tcPr marL="0" marR="0" marT="1790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JetBrains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IntelliJ IDEA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CSS3</a:t>
                      </a: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JavaScript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4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JPA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React</a:t>
                      </a: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4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Spring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Redux</a:t>
                      </a: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-toolkit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Lombok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dirty="0" smtClean="0">
                          <a:latin typeface="Times New Roman"/>
                          <a:cs typeface="Times New Roman"/>
                        </a:rPr>
                        <a:t>React-router-</a:t>
                      </a: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dom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GitHub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US" sz="2000" dirty="0" err="1" smtClean="0">
                          <a:latin typeface="Times New Roman"/>
                          <a:cs typeface="Times New Roman"/>
                        </a:rPr>
                        <a:t>Axios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680"/>
                        </a:spcBef>
                      </a:pP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Postman</a:t>
                      </a:r>
                      <a:endParaRPr lang="en-US" sz="2000" spc="-5" dirty="0" smtClean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680"/>
                        </a:spcBef>
                      </a:pPr>
                      <a:r>
                        <a:rPr lang="en-US" sz="2000" spc="-5" dirty="0" smtClean="0">
                          <a:latin typeface="Times New Roman"/>
                          <a:cs typeface="Times New Roman"/>
                        </a:rPr>
                        <a:t>PostgreSQL</a:t>
                      </a: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4161079499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680"/>
                        </a:spcBef>
                      </a:pPr>
                      <a:r>
                        <a:rPr lang="en-US" sz="2000" spc="-5" dirty="0" smtClean="0">
                          <a:latin typeface="Times New Roman"/>
                          <a:cs typeface="Times New Roman"/>
                        </a:rPr>
                        <a:t>Hibernate</a:t>
                      </a: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1031623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612427"/>
            <a:ext cx="423284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Проектирование приложения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49304" y="1070142"/>
            <a:ext cx="6859038" cy="50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5907" y="595401"/>
            <a:ext cx="37166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Скриншоты</a:t>
            </a:r>
            <a:r>
              <a:rPr spc="-40" dirty="0"/>
              <a:t> </a:t>
            </a:r>
            <a:r>
              <a:rPr spc="-5" dirty="0"/>
              <a:t>тестирования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05854" y="1228623"/>
            <a:ext cx="10176760" cy="4423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944" y="1192528"/>
            <a:ext cx="10248579" cy="45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7580" y="42595"/>
            <a:ext cx="866775" cy="9840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7078" y="1256697"/>
            <a:ext cx="11194312" cy="44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00095" y="542607"/>
            <a:ext cx="5591810" cy="5772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302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Анализ предметной области</vt:lpstr>
      <vt:lpstr>Презентация PowerPoint</vt:lpstr>
      <vt:lpstr>Проектирование приложения</vt:lpstr>
      <vt:lpstr>Скриншоты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Хитров Никита</dc:creator>
  <cp:lastModifiedBy>Никита Хитров</cp:lastModifiedBy>
  <cp:revision>13</cp:revision>
  <dcterms:created xsi:type="dcterms:W3CDTF">2023-05-10T12:06:19Z</dcterms:created>
  <dcterms:modified xsi:type="dcterms:W3CDTF">2023-12-08T22:48:24Z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2023-05-10T00:00:00Z</vt:filetime>
  </property>
</Properties>
</file>