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83" r:id="rId5"/>
    <p:sldId id="275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6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F9CAD-0BFB-FE6F-A519-F77CF5625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61E11-846C-807F-9F33-0C1B7B194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F4DF4-8153-9241-DAED-12307162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23A37-8195-3F62-2AF6-B58EC2CB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BE7D4-B3CB-8E0F-390F-8A24735F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8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E8FB5-4E51-D9EF-90C2-51C898CD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76897B-AD2E-3BA9-EE80-8A06AFB1D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6BD9E4-0C43-1CDA-0661-37C6ADE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6FE589-6455-D9FB-28C3-D4BD022E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1A811-366F-0E9B-A49A-C961C74D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1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3DF24A-FE1F-6DFE-AE0F-85EDDE0FE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561D19-AE55-CBC1-86B7-5C3924D79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6978B-9C8B-D0AA-80F9-BE6AB2C8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ED64A-FDD0-908B-238C-B8B7FC80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A6DE0-9AB9-1EE8-F1E3-39B5798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5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D5F4-CF24-97FD-8B8E-332B4283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BF7B4-81D6-F6BB-9A5A-57E8ED1E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07FE9-DA82-B573-8BFC-8A311159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7EF5D-8E50-FB10-C5B5-1B9134B4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E6411-C1EF-D3B1-991C-613B7B0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78963-87A7-6EA3-8792-3CAB3CA7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1A827-34F7-6AF6-78AE-32F224B5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F27C4-370F-7231-53BC-3E5C2788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137E4-AFB1-DDCC-DB07-10EACAAD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8F6AA-56ED-611B-527E-841610E7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4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B9E5E-FBE6-E5F9-DF4B-E071446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AB8E1-3421-8A50-5B08-78067F5F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3AAE0F-43F1-D340-1B37-B48831478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205FA0-EE5C-57CE-F185-358F96CA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3ABA41-4711-CA6F-446A-9C5A61B4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44F529-997E-D85F-B570-E598607F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6D627-0FDB-FD4A-F8FC-8703B1AB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432CB3-7E34-48DE-708A-9905F0D8C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E0996-3430-4F87-6706-5A65DA6B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BE409D-09F4-B7DA-19FF-6B81DEF3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04A6A8-1347-B28B-FA1C-5D542AF9C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AB4B1C-2B90-6F0C-EB9A-748BB24D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840271-207E-AB77-09C7-277D8163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EDC96B-12CB-ECE5-8202-2FFB7A4B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3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F3915-D1FB-8C9D-B847-983EFA78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65E84E-3F76-80B8-CE01-2AF625F7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04D7A9-A572-C819-D721-32D5B2E3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96F67-0A70-8C64-C3BF-4004FA0F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7F08E4-F0D7-9416-512D-F3CE8AAC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100A0D-6C19-6C69-FCEB-80E403C9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53B111-D5E9-0430-9665-179EF7D0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85408-B0F0-16F1-45F1-B658156F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10FBA-E507-48CE-9D10-14A6FC38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978B24-9927-E605-ED39-CB9B11A21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D35DCC-E3C5-D63F-5A69-553D12B4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E5908-93AF-6A36-4BC0-4DC691AE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7BEEA8-3E3E-FF6B-961D-501A1A0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AA620-A0D5-AA8C-75A8-F7ED8107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D2DEE9-9D78-617C-B413-235125EF6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A2325B-B7F2-B84D-49CA-26CCCAB7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96BCE9-60BE-F951-919A-F383F604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672B00-1C72-8A03-35E1-A7C9028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BFAC02-A4FB-F567-DE01-F53842FF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8BCDA-D47E-0998-6888-11C2C3D2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A13DB8-70D6-985F-8AFE-B8D14B78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D3BE3-3337-C924-B581-5F8A5A20E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F02D-134B-4750-B3BC-03D45560C84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1627A-76CA-997F-DDBA-85756A11E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1BAB3E-A664-0730-50EA-E338ADE52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92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52418DF-5161-7D20-587D-67E36D4F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6C9DA4E-DDD2-27E3-0070-AAE9F3F1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63" y="502402"/>
            <a:ext cx="1152673" cy="1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C04EFB3-AB1B-CAFE-6547-67DB95971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0011"/>
            <a:ext cx="12192000" cy="423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практической работе №13 по дисциплине «Моделирование бизнес-процессов»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Студент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Хитров Н.С.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Тема: Модель процесса «Приготовить блюдо под заказ»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ИКБО-20-21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Руководитель: преподаватель,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Ахмедова  Х.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2023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8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156" y="432076"/>
            <a:ext cx="3101688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385"/>
            <a:ext cx="10515600" cy="572639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занятия: отработка применения типизации событий и элемента «Задача», а также маркеров действий при создании моделей процессов в методологии ВРМN.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 на основе выданного преподавателем варианта задания: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сформировать текстовое описание бизнес-процесса,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б) построить бизнес-процесс в нотации ВРМ,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в) подготовить презентацию для публичной защиты бизнес-процесса, защитить полученную модель.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практического занятия: построенные и сохраненные в файле текстового формата текстовое описание бизнес-процесса, модели бизнес-процесса, презентация бизнес-процесса, представленные преподавателю в конце практического занятия в виде отчета. Студентам также рекомендуется сохранить файл с процессом в формате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дальнейшей работы с ним на другом практическом занятии.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1. Построить модель процесса «Приготовить блюдо под заказ». Дополнительные требования сообщает преподаватель на занятии.</a:t>
            </a:r>
          </a:p>
        </p:txBody>
      </p:sp>
    </p:spTree>
    <p:extLst>
      <p:ext uri="{BB962C8B-B14F-4D97-AF65-F5344CB8AC3E}">
        <p14:creationId xmlns:p14="http://schemas.microsoft.com/office/powerpoint/2010/main" val="424483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340" y="455255"/>
            <a:ext cx="7991319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Текстовое описание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04DED-5283-3BC7-0F3F-611E511EE4BC}"/>
              </a:ext>
            </a:extLst>
          </p:cNvPr>
          <p:cNvSpPr txBox="1"/>
          <p:nvPr/>
        </p:nvSpPr>
        <p:spPr>
          <a:xfrm>
            <a:off x="4177554" y="6434445"/>
            <a:ext cx="38368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1 - </a:t>
            </a:r>
            <a:r>
              <a:rPr lang="ru-RU" sz="1200" kern="100" dirty="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Процесс «</a:t>
            </a:r>
            <a:r>
              <a:rPr lang="ru-RU" sz="1200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Приготовить блюдо под заказ</a:t>
            </a:r>
            <a:r>
              <a:rPr lang="ru-RU" sz="1200" kern="100" dirty="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"</a:t>
            </a:r>
          </a:p>
          <a:p>
            <a:pPr algn="ctr"/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17" y="919713"/>
            <a:ext cx="7323563" cy="55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0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708" y="140717"/>
            <a:ext cx="2266584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17333"/>
            <a:ext cx="10515600" cy="24735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презентации была выполнена схема бизнес-процесса «Приготовить блюда под заказ» и сформировано её текстовое описание.</a:t>
            </a:r>
          </a:p>
        </p:txBody>
      </p:sp>
    </p:spTree>
    <p:extLst>
      <p:ext uri="{BB962C8B-B14F-4D97-AF65-F5344CB8AC3E}">
        <p14:creationId xmlns:p14="http://schemas.microsoft.com/office/powerpoint/2010/main" val="352206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899FAFB-50A6-0813-E1A7-797D3DA76335}"/>
              </a:ext>
            </a:extLst>
          </p:cNvPr>
          <p:cNvSpPr txBox="1">
            <a:spLocks/>
          </p:cNvSpPr>
          <p:nvPr/>
        </p:nvSpPr>
        <p:spPr>
          <a:xfrm>
            <a:off x="2934092" y="3167386"/>
            <a:ext cx="7179491" cy="52322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985906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248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Droid Sans Fallback</vt:lpstr>
      <vt:lpstr>Times New Roman</vt:lpstr>
      <vt:lpstr>Тема Office</vt:lpstr>
      <vt:lpstr>Презентация PowerPoint</vt:lpstr>
      <vt:lpstr>Цель и задача</vt:lpstr>
      <vt:lpstr>Текстовое описание бизнес-процесса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Никита Хитров</cp:lastModifiedBy>
  <cp:revision>90</cp:revision>
  <dcterms:created xsi:type="dcterms:W3CDTF">2022-12-09T09:15:04Z</dcterms:created>
  <dcterms:modified xsi:type="dcterms:W3CDTF">2023-11-19T11:43:45Z</dcterms:modified>
</cp:coreProperties>
</file>