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8" r:id="rId4"/>
    <p:sldId id="284" r:id="rId5"/>
    <p:sldId id="283" r:id="rId6"/>
    <p:sldId id="275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-168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6F9CAD-0BFB-FE6F-A519-F77CF5625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9361E11-846C-807F-9F33-0C1B7B194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8F4DF4-8153-9241-DAED-123071621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623A37-8195-3F62-2AF6-B58EC2CBC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7BE7D4-B3CB-8E0F-390F-8A24735F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189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EE8FB5-4E51-D9EF-90C2-51C898CD1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A76897B-AD2E-3BA9-EE80-8A06AFB1D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6BD9E4-0C43-1CDA-0661-37C6ADEF0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6FE589-6455-D9FB-28C3-D4BD022EF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B1A811-366F-0E9B-A49A-C961C74D5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217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43DF24A-FE1F-6DFE-AE0F-85EDDE0FEF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B561D19-AE55-CBC1-86B7-5C3924D79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16978B-9C8B-D0AA-80F9-BE6AB2C8E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8ED64A-FDD0-908B-238C-B8B7FC80B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6A6DE0-9AB9-1EE8-F1E3-39B5798BA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253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DED5F4-CF24-97FD-8B8E-332B42834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DBF7B4-81D6-F6BB-9A5A-57E8ED1E8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407FE9-DA82-B573-8BFC-8A3111599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97EF5D-8E50-FB10-C5B5-1B9134B45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1E6411-C1EF-D3B1-991C-613B7B03E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22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878963-87A7-6EA3-8792-3CAB3CA7B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61A827-34F7-6AF6-78AE-32F224B57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8F27C4-370F-7231-53BC-3E5C27886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4137E4-AFB1-DDCC-DB07-10EACAAD4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28F6AA-56ED-611B-527E-841610E70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449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BB9E5E-FBE6-E5F9-DF4B-E0714462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AB8E1-3421-8A50-5B08-78067F5FD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13AAE0F-43F1-D340-1B37-B48831478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205FA0-EE5C-57CE-F185-358F96CA3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3ABA41-4711-CA6F-446A-9C5A61B41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44F529-997E-D85F-B570-E598607F3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73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6D627-0FDB-FD4A-F8FC-8703B1AB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432CB3-7E34-48DE-708A-9905F0D8C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FAE0996-3430-4F87-6706-5A65DA6B1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0BE409D-09F4-B7DA-19FF-6B81DEF319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804A6A8-1347-B28B-FA1C-5D542AF9C3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3AB4B1C-2B90-6F0C-EB9A-748BB24D4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C840271-207E-AB77-09C7-277D8163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7EDC96B-12CB-ECE5-8202-2FFB7A4BD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63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FF3915-D1FB-8C9D-B847-983EFA788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365E84E-3F76-80B8-CE01-2AF625F71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04D7A9-A572-C819-D721-32D5B2E31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0F96F67-0A70-8C64-C3BF-4004FA0F5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361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77F08E4-F0D7-9416-512D-F3CE8AAC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9100A0D-6C19-6C69-FCEB-80E403C97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253B111-D5E9-0430-9665-179EF7D05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1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885408-B0F0-16F1-45F1-B658156F3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410FBA-E507-48CE-9D10-14A6FC38E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B978B24-9927-E605-ED39-CB9B11A21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D35DCC-E3C5-D63F-5A69-553D12B49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EE5908-93AF-6A36-4BC0-4DC691AEE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7BEEA8-3E3E-FF6B-961D-501A1A0DA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79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3AA620-A0D5-AA8C-75A8-F7ED81076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7D2DEE9-9D78-617C-B413-235125EF6C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A2325B-B7F2-B84D-49CA-26CCCAB78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96BCE9-60BE-F951-919A-F383F6047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672B00-1C72-8A03-35E1-A7C9028C8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BFAC02-A4FB-F567-DE01-F53842FF2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95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08BCDA-D47E-0998-6888-11C2C3D27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3A13DB8-70D6-985F-8AFE-B8D14B785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CD3BE3-3337-C924-B581-5F8A5A20E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CF02D-134B-4750-B3BC-03D45560C843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91627A-76CA-997F-DDBA-85756A11E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1BAB3E-A664-0730-50EA-E338ADE52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8920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52418DF-5161-7D20-587D-67E36D4F5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36C9DA4E-DDD2-27E3-0070-AAE9F3F18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663" y="502402"/>
            <a:ext cx="1152673" cy="127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0C04EFB3-AB1B-CAFE-6547-67DB95971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20011"/>
            <a:ext cx="12192000" cy="4233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7496" tIns="45720" rIns="-3174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«МИРЭА – Российский технологический университет»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РТУ МИРЭА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Институт информационных технологий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Кафедра практической и прикладной информатики (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ППИ)</a:t>
            </a:r>
            <a:endParaRPr kumimoji="0" lang="ru-RU" altLang="ru-RU" sz="48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Презентация по практической работе №14 по дисциплине «Моделирование бизнес-процессов»</a:t>
            </a:r>
            <a:endParaRPr kumimoji="0" lang="ru-RU" altLang="ru-RU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Студент: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Хитров</a:t>
            </a:r>
            <a:r>
              <a:rPr kumimoji="0" lang="ru-RU" alt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</a:t>
            </a:r>
            <a:r>
              <a:rPr lang="ru-RU" alt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.С.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alt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Тема: Модель процесса </a:t>
            </a:r>
            <a:r>
              <a:rPr lang="ru-RU" alt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«Обслуживание клиента в салоне красоты»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Группа: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ИКБО-20-21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Руководитель: преподаватель,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Ахмедова  Х.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alt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Москва 2023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587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9BCCD-5F13-BD77-AAE7-91B767DCB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5156" y="432076"/>
            <a:ext cx="3101688" cy="476616"/>
          </a:xfrm>
        </p:spPr>
        <p:txBody>
          <a:bodyPr>
            <a:no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06F954-E437-CF8C-D597-509F2ADED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47385"/>
            <a:ext cx="10515600" cy="5726394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занятия: отработка применения типизации событий и элемента «Задача», а также маркеров действий при создании моделей процессов в методологии ВРМN. </a:t>
            </a:r>
          </a:p>
          <a:p>
            <a:pPr algn="just">
              <a:lnSpc>
                <a:spcPct val="170000"/>
              </a:lnSpc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Постановка задачи: на основе выданного преподавателем варианта задания: </a:t>
            </a:r>
          </a:p>
          <a:p>
            <a:pPr algn="just">
              <a:lnSpc>
                <a:spcPct val="170000"/>
              </a:lnSpc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а) сформировать текстовое описание бизнес-процесса, определив роли (исполнителей), инициирующее и завершающее событие, тем самым определив границы бизнес-процесса; </a:t>
            </a:r>
          </a:p>
          <a:p>
            <a:pPr algn="just">
              <a:lnSpc>
                <a:spcPct val="170000"/>
              </a:lnSpc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построить бизнес-процесс в нотации BPMN, </a:t>
            </a:r>
          </a:p>
          <a:p>
            <a:pPr algn="just">
              <a:lnSpc>
                <a:spcPct val="170000"/>
              </a:lnSpc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с) подготовить презентацию для публичной защиты 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бизнес процесса,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защитить полученную модель. </a:t>
            </a:r>
          </a:p>
          <a:p>
            <a:pPr algn="just">
              <a:lnSpc>
                <a:spcPct val="170000"/>
              </a:lnSpc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Задание 1. При построении модели необходимо обеспечить как минимум два пула с целью получения диаграммы взаимодействия. Один из пулов может представлять собой либо контрагента либо другой процесс. Все элементы «Задача» и события студент должен типизировать, а также использовать маркеры действий. Применить не менее одного раза маркер подпроцесса и построить для него отдельно в дальнейшем развёрнутый пул. В процессах кроме их наименования даны опорные задачи, которые могут выступить в качестве подпроцесса. При недостатке информации студенту рекомендуется обратиться к свободным и доступным источникам в Интернете.</a:t>
            </a:r>
          </a:p>
        </p:txBody>
      </p:sp>
    </p:spTree>
    <p:extLst>
      <p:ext uri="{BB962C8B-B14F-4D97-AF65-F5344CB8AC3E}">
        <p14:creationId xmlns:p14="http://schemas.microsoft.com/office/powerpoint/2010/main" val="4244837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9BCCD-5F13-BD77-AAE7-91B767DCB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0340" y="455255"/>
            <a:ext cx="7991319" cy="476616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процесса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304DED-5283-3BC7-0F3F-611E511EE4BC}"/>
              </a:ext>
            </a:extLst>
          </p:cNvPr>
          <p:cNvSpPr txBox="1"/>
          <p:nvPr/>
        </p:nvSpPr>
        <p:spPr>
          <a:xfrm>
            <a:off x="3656563" y="5830674"/>
            <a:ext cx="487375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1 - </a:t>
            </a:r>
            <a:r>
              <a:rPr lang="ru-RU" sz="1200" kern="10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Процесс </a:t>
            </a:r>
            <a:r>
              <a:rPr lang="ru-RU" sz="1200" kern="100" dirty="0" smtClean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«</a:t>
            </a:r>
            <a:r>
              <a:rPr lang="ru-RU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Обслуживание клиента в салоне красоты</a:t>
            </a:r>
            <a:r>
              <a:rPr lang="ru-RU" altLang="ru-RU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1200" kern="100" dirty="0">
              <a:effectLst/>
              <a:latin typeface="Liberation Serif"/>
              <a:ea typeface="Droid Sans Fallback"/>
              <a:cs typeface="FreeSans"/>
            </a:endParaRP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755" y="931871"/>
            <a:ext cx="8505373" cy="489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705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9BCCD-5F13-BD77-AAE7-91B767DCB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0340" y="455255"/>
            <a:ext cx="7991319" cy="476616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писание </a:t>
            </a:r>
            <a:r>
              <a:rPr lang="ru-RU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подпроцесса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304DED-5283-3BC7-0F3F-611E511EE4BC}"/>
              </a:ext>
            </a:extLst>
          </p:cNvPr>
          <p:cNvSpPr txBox="1"/>
          <p:nvPr/>
        </p:nvSpPr>
        <p:spPr>
          <a:xfrm>
            <a:off x="4596936" y="5428343"/>
            <a:ext cx="299812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1200" kern="100" dirty="0" err="1" smtClean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Подроцесс</a:t>
            </a:r>
            <a:r>
              <a:rPr lang="ru-RU" sz="1200" kern="100" dirty="0" smtClean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 «Прием</a:t>
            </a:r>
            <a:r>
              <a:rPr lang="ru-RU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 клиента</a:t>
            </a:r>
            <a:r>
              <a:rPr lang="ru-RU" altLang="ru-RU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1200" kern="100" dirty="0">
              <a:effectLst/>
              <a:latin typeface="Liberation Serif"/>
              <a:ea typeface="Droid Sans Fallback"/>
              <a:cs typeface="FreeSans"/>
            </a:endParaRP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759" y="931871"/>
            <a:ext cx="9094479" cy="449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879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9BCCD-5F13-BD77-AAE7-91B767DCB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2708" y="140717"/>
            <a:ext cx="2266584" cy="476616"/>
          </a:xfrm>
        </p:spPr>
        <p:txBody>
          <a:bodyPr>
            <a:no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06F954-E437-CF8C-D597-509F2ADED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426677"/>
            <a:ext cx="10515600" cy="247356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данной презентации была выполнена схема бизнес-процесса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«Обслуживание клиента в салоне красоты»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сформировано текстовое описание бизнес-процесса, определив роли (исполнителей), инициирующее и завершающее событие, тем самым определив границы бизнес-процесса.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062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899FAFB-50A6-0813-E1A7-797D3DA76335}"/>
              </a:ext>
            </a:extLst>
          </p:cNvPr>
          <p:cNvSpPr txBox="1">
            <a:spLocks/>
          </p:cNvSpPr>
          <p:nvPr/>
        </p:nvSpPr>
        <p:spPr>
          <a:xfrm>
            <a:off x="2934092" y="3167386"/>
            <a:ext cx="7179491" cy="523228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9985906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317</Words>
  <Application>Microsoft Office PowerPoint</Application>
  <PresentationFormat>Широкоэкранный</PresentationFormat>
  <Paragraphs>29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Droid Sans Fallback</vt:lpstr>
      <vt:lpstr>FreeSans</vt:lpstr>
      <vt:lpstr>Liberation Serif</vt:lpstr>
      <vt:lpstr>Times New Roman</vt:lpstr>
      <vt:lpstr>Тема Office</vt:lpstr>
      <vt:lpstr>Презентация PowerPoint</vt:lpstr>
      <vt:lpstr>Цель и задача</vt:lpstr>
      <vt:lpstr>Описание процесса</vt:lpstr>
      <vt:lpstr>Описание подпроцесса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</dc:creator>
  <cp:lastModifiedBy>Никита Хитров</cp:lastModifiedBy>
  <cp:revision>99</cp:revision>
  <dcterms:created xsi:type="dcterms:W3CDTF">2022-12-09T09:15:04Z</dcterms:created>
  <dcterms:modified xsi:type="dcterms:W3CDTF">2023-11-19T12:29:05Z</dcterms:modified>
</cp:coreProperties>
</file>