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85" r:id="rId4"/>
    <p:sldId id="284" r:id="rId5"/>
    <p:sldId id="286" r:id="rId6"/>
    <p:sldId id="287" r:id="rId7"/>
    <p:sldId id="283" r:id="rId8"/>
    <p:sldId id="27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16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F9CAD-0BFB-FE6F-A519-F77CF5625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361E11-846C-807F-9F33-0C1B7B194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8F4DF4-8153-9241-DAED-12307162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623A37-8195-3F62-2AF6-B58EC2CB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7BE7D4-B3CB-8E0F-390F-8A24735F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18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E8FB5-4E51-D9EF-90C2-51C898CD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76897B-AD2E-3BA9-EE80-8A06AFB1D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6BD9E4-0C43-1CDA-0661-37C6ADEF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6FE589-6455-D9FB-28C3-D4BD022EF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B1A811-366F-0E9B-A49A-C961C74D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21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43DF24A-FE1F-6DFE-AE0F-85EDDE0FE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561D19-AE55-CBC1-86B7-5C3924D79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16978B-9C8B-D0AA-80F9-BE6AB2C8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8ED64A-FDD0-908B-238C-B8B7FC80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6A6DE0-9AB9-1EE8-F1E3-39B5798B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25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ED5F4-CF24-97FD-8B8E-332B4283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DBF7B4-81D6-F6BB-9A5A-57E8ED1E8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407FE9-DA82-B573-8BFC-8A311159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97EF5D-8E50-FB10-C5B5-1B9134B45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1E6411-C1EF-D3B1-991C-613B7B03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2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878963-87A7-6EA3-8792-3CAB3CA7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61A827-34F7-6AF6-78AE-32F224B57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8F27C4-370F-7231-53BC-3E5C2788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4137E4-AFB1-DDCC-DB07-10EACAAD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28F6AA-56ED-611B-527E-841610E7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44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B9E5E-FBE6-E5F9-DF4B-E0714462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AB8E1-3421-8A50-5B08-78067F5F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3AAE0F-43F1-D340-1B37-B48831478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205FA0-EE5C-57CE-F185-358F96CA3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3ABA41-4711-CA6F-446A-9C5A61B4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44F529-997E-D85F-B570-E598607F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73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6D627-0FDB-FD4A-F8FC-8703B1AB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432CB3-7E34-48DE-708A-9905F0D8C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AE0996-3430-4F87-6706-5A65DA6B1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0BE409D-09F4-B7DA-19FF-6B81DEF31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804A6A8-1347-B28B-FA1C-5D542AF9C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3AB4B1C-2B90-6F0C-EB9A-748BB24D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C840271-207E-AB77-09C7-277D8163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EDC96B-12CB-ECE5-8202-2FFB7A4B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63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F3915-D1FB-8C9D-B847-983EFA78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365E84E-3F76-80B8-CE01-2AF625F7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04D7A9-A572-C819-D721-32D5B2E31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0F96F67-0A70-8C64-C3BF-4004FA0F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36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77F08E4-F0D7-9416-512D-F3CE8AAC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9100A0D-6C19-6C69-FCEB-80E403C97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53B111-D5E9-0430-9665-179EF7D0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885408-B0F0-16F1-45F1-B658156F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410FBA-E507-48CE-9D10-14A6FC38E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978B24-9927-E605-ED39-CB9B11A21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D35DCC-E3C5-D63F-5A69-553D12B4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EE5908-93AF-6A36-4BC0-4DC691AE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7BEEA8-3E3E-FF6B-961D-501A1A0D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7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3AA620-A0D5-AA8C-75A8-F7ED8107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7D2DEE9-9D78-617C-B413-235125EF6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A2325B-B7F2-B84D-49CA-26CCCAB78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96BCE9-60BE-F951-919A-F383F604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672B00-1C72-8A03-35E1-A7C9028C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BFAC02-A4FB-F567-DE01-F53842FF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95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8BCDA-D47E-0998-6888-11C2C3D27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A13DB8-70D6-985F-8AFE-B8D14B785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CD3BE3-3337-C924-B581-5F8A5A20E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CF02D-134B-4750-B3BC-03D45560C843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91627A-76CA-997F-DDBA-85756A11E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1BAB3E-A664-0730-50EA-E338ADE52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92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52418DF-5161-7D20-587D-67E36D4F5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36C9DA4E-DDD2-27E3-0070-AAE9F3F18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663" y="502402"/>
            <a:ext cx="1152673" cy="127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0C04EFB3-AB1B-CAFE-6547-67DB95971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20011"/>
            <a:ext cx="12192000" cy="4233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7496" tIns="45720" rIns="-3174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РТУ МИРЭА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практической и прикладной информатики (ППИ)</a:t>
            </a:r>
            <a:endParaRPr kumimoji="0" lang="ru-RU" altLang="ru-RU" sz="4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Презентация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 практической работе №21 по дисциплине «Моделирование бизнес-процессов»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Студент: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Хитров </a:t>
            </a: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alt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Тема: «Организация </a:t>
            </a:r>
            <a:r>
              <a:rPr lang="ru-RU" alt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работы выставки»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ИКБО-20-21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Руководитель: преподаватель,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Ахмедова  Х.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alt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Москва 2023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58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156" y="432076"/>
            <a:ext cx="3101688" cy="476616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06F954-E437-CF8C-D597-509F2ADE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1991" y="1088948"/>
            <a:ext cx="9428018" cy="3300171"/>
          </a:xfrm>
        </p:spPr>
        <p:txBody>
          <a:bodyPr>
            <a:noAutofit/>
          </a:bodyPr>
          <a:lstStyle/>
          <a:p>
            <a:pPr indent="450000" algn="just">
              <a:lnSpc>
                <a:spcPct val="150000"/>
              </a:lnSpc>
              <a:spcBef>
                <a:spcPts val="0"/>
              </a:spcBef>
            </a:pP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занятия: Создать процессно-событийную модель на основе предоставленного варианта.</a:t>
            </a:r>
          </a:p>
          <a:p>
            <a:pPr indent="450000" algn="just">
              <a:lnSpc>
                <a:spcPct val="150000"/>
              </a:lnSpc>
              <a:spcBef>
                <a:spcPts val="0"/>
              </a:spcBef>
            </a:pP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450000" algn="just">
              <a:lnSpc>
                <a:spcPct val="150000"/>
              </a:lnSpc>
              <a:spcBef>
                <a:spcPts val="0"/>
              </a:spcBef>
            </a:pP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Сформировать текстовое описание, исходя из названия процесса и трех его основных (сложных) функций, определить роли (возможно, организационные подразделения). При написании текстового описания учесть, что сложные функции должны быть разбиты на более мелкие части; построить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верхнеуровневую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процессно-событийную модель, выполнить декомпозицию сложных функций и осуществить ветвление с применением логических правил.</a:t>
            </a:r>
          </a:p>
          <a:p>
            <a:pPr indent="450000" algn="just">
              <a:lnSpc>
                <a:spcPct val="150000"/>
              </a:lnSpc>
              <a:spcBef>
                <a:spcPts val="0"/>
              </a:spcBef>
            </a:pP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Подготовить презентацию для публичной защиты бизнес-процесса и представить полученную 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модель. Результат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практического занятия: Составленное и сохраненное в текстовом формате описание бизнес-процесса, модель бизнес-процесса и презентация бизнес-процесса, представленные преподавателю в конце практического занятия в виде отчета.</a:t>
            </a:r>
          </a:p>
        </p:txBody>
      </p:sp>
    </p:spTree>
    <p:extLst>
      <p:ext uri="{BB962C8B-B14F-4D97-AF65-F5344CB8AC3E}">
        <p14:creationId xmlns:p14="http://schemas.microsoft.com/office/powerpoint/2010/main" val="4244837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0968" y="455255"/>
            <a:ext cx="6645122" cy="476616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Текстовое описание процесса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2CD2E2-89AF-AD31-919E-0E0ADA1CB787}"/>
              </a:ext>
            </a:extLst>
          </p:cNvPr>
          <p:cNvSpPr txBox="1"/>
          <p:nvPr/>
        </p:nvSpPr>
        <p:spPr>
          <a:xfrm>
            <a:off x="1944710" y="1014999"/>
            <a:ext cx="8063814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Бизнес-процесс «Организация работы выставки» включает в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себя несколько ключевых функций, каждая из которых играет важную роль в общем успехе мероприятия. 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000" algn="just">
              <a:lnSpc>
                <a:spcPct val="150000"/>
              </a:lnSpc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сложные функции данного процесса и роли исполняющие их:</a:t>
            </a:r>
          </a:p>
          <a:p>
            <a:pPr indent="4500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места мероприятия :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45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Закупка материалов и оборудования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(Отдел закупок)</a:t>
            </a:r>
          </a:p>
          <a:p>
            <a:pPr marL="0" lvl="1" indent="45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 расстановки экспонатов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(Аналитический отдел)</a:t>
            </a:r>
          </a:p>
          <a:p>
            <a:pPr marL="0" lvl="1" indent="45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стендов и размещение информационных материалов. (Отдел тех. поддержки)</a:t>
            </a:r>
          </a:p>
          <a:p>
            <a:pPr indent="4500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Приглашение участников:</a:t>
            </a:r>
          </a:p>
          <a:p>
            <a:pPr marL="0" lvl="1" indent="45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переговоров с потенциальными участниками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(Отдел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маркетинга, администрация)</a:t>
            </a:r>
          </a:p>
          <a:p>
            <a:pPr marL="0" lvl="1" indent="45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Оформление приглашений и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документов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участниками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(Отдел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администрация) </a:t>
            </a:r>
          </a:p>
          <a:p>
            <a:pPr marL="0" lvl="1" indent="45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условий пребывания для участников. (Администрация)</a:t>
            </a:r>
          </a:p>
          <a:p>
            <a:pPr indent="4500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рекламной компании:</a:t>
            </a:r>
          </a:p>
          <a:p>
            <a:pPr marL="0" lvl="1" indent="45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рекламных материалов и стратегии продвижения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(Отдел маркетинга)</a:t>
            </a:r>
          </a:p>
          <a:p>
            <a:pPr marL="0" lvl="1" indent="45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Размещение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рекламы в различных медиа-ресурсах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(Отдел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lvl="1" indent="45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результатов и корректировка рекламной кампании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(Аналитический отдел)</a:t>
            </a:r>
          </a:p>
        </p:txBody>
      </p:sp>
    </p:spTree>
    <p:extLst>
      <p:ext uri="{BB962C8B-B14F-4D97-AF65-F5344CB8AC3E}">
        <p14:creationId xmlns:p14="http://schemas.microsoft.com/office/powerpoint/2010/main" val="151796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0968" y="455255"/>
            <a:ext cx="6645122" cy="476616"/>
          </a:xfrm>
        </p:spPr>
        <p:txBody>
          <a:bodyPr>
            <a:noAutofit/>
          </a:bodyPr>
          <a:lstStyle/>
          <a:p>
            <a:r>
              <a:rPr lang="ru-RU" sz="3600" b="1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Процессно-событийная модель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76D49-0EC9-4684-5F3C-E6D8BE033F9A}"/>
              </a:ext>
            </a:extLst>
          </p:cNvPr>
          <p:cNvSpPr txBox="1"/>
          <p:nvPr/>
        </p:nvSpPr>
        <p:spPr>
          <a:xfrm>
            <a:off x="2721756" y="5421213"/>
            <a:ext cx="742354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– </a:t>
            </a:r>
            <a:r>
              <a:rPr lang="ru-RU" sz="1200" b="1" kern="100" dirty="0"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Процессно-событийная модель </a:t>
            </a:r>
            <a:r>
              <a:rPr lang="ru-RU" sz="1200" b="1" kern="100" dirty="0" smtClean="0"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«</a:t>
            </a:r>
            <a:r>
              <a:rPr lang="ru-RU" sz="1200" b="1" kern="100" dirty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Организация работы выставки» </a:t>
            </a:r>
            <a:r>
              <a:rPr lang="en-US" sz="1200" b="1" kern="100" dirty="0" smtClean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(</a:t>
            </a:r>
            <a:r>
              <a:rPr lang="ru-RU" sz="1200" b="1" kern="100" dirty="0" smtClean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часть 1 – </a:t>
            </a:r>
            <a:r>
              <a:rPr lang="ru-RU" sz="1200" b="1" kern="100" dirty="0" err="1" smtClean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подпроцесс</a:t>
            </a:r>
            <a:r>
              <a:rPr lang="ru-RU" sz="1200" b="1" kern="100" dirty="0" smtClean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 «Подготовка места проведения мероприятия»)</a:t>
            </a:r>
            <a:endParaRPr lang="ru-RU" sz="1200" b="1" kern="100" dirty="0">
              <a:effectLst/>
              <a:latin typeface="Times New Roman" panose="02020603050405020304" pitchFamily="18" charset="0"/>
              <a:ea typeface="Droid Sans Fallback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10" y="1663486"/>
            <a:ext cx="3750991" cy="343897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1" y="2036045"/>
            <a:ext cx="4109696" cy="269385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6897" y="1785168"/>
            <a:ext cx="3129126" cy="331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45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0968" y="455255"/>
            <a:ext cx="6645122" cy="476616"/>
          </a:xfrm>
        </p:spPr>
        <p:txBody>
          <a:bodyPr>
            <a:noAutofit/>
          </a:bodyPr>
          <a:lstStyle/>
          <a:p>
            <a:r>
              <a:rPr lang="ru-RU" sz="3600" b="1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Процессно-событийная модель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76D49-0EC9-4684-5F3C-E6D8BE033F9A}"/>
              </a:ext>
            </a:extLst>
          </p:cNvPr>
          <p:cNvSpPr txBox="1"/>
          <p:nvPr/>
        </p:nvSpPr>
        <p:spPr>
          <a:xfrm>
            <a:off x="2721757" y="5810646"/>
            <a:ext cx="74235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200" b="1" kern="100" dirty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Процессно-событийная модель «Организация работы выставки» </a:t>
            </a:r>
            <a:r>
              <a:rPr lang="en-US" sz="1200" b="1" kern="100" dirty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(</a:t>
            </a:r>
            <a:r>
              <a:rPr lang="ru-RU" sz="1200" b="1" kern="100" dirty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часть </a:t>
            </a:r>
            <a:r>
              <a:rPr lang="ru-RU" sz="1200" b="1" kern="100" dirty="0" smtClean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2 </a:t>
            </a:r>
            <a:r>
              <a:rPr lang="ru-RU" sz="1200" b="1" kern="100" dirty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– </a:t>
            </a:r>
            <a:r>
              <a:rPr lang="ru-RU" sz="1200" b="1" kern="100" dirty="0" err="1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подпроцесс</a:t>
            </a:r>
            <a:r>
              <a:rPr lang="ru-RU" sz="1200" b="1" kern="100" dirty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 </a:t>
            </a:r>
            <a:r>
              <a:rPr lang="ru-RU" sz="1200" b="1" kern="100" dirty="0" smtClean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«Приглашение участников»)</a:t>
            </a:r>
            <a:endParaRPr lang="ru-RU" sz="1200" b="1" kern="100" dirty="0">
              <a:latin typeface="Times New Roman" panose="02020603050405020304" pitchFamily="18" charset="0"/>
              <a:ea typeface="Droid Sans Fallback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429" y="1126143"/>
            <a:ext cx="3142971" cy="431184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642" y="1126143"/>
            <a:ext cx="4791744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2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0968" y="455255"/>
            <a:ext cx="6645122" cy="476616"/>
          </a:xfrm>
        </p:spPr>
        <p:txBody>
          <a:bodyPr>
            <a:noAutofit/>
          </a:bodyPr>
          <a:lstStyle/>
          <a:p>
            <a:r>
              <a:rPr lang="ru-RU" sz="3600" b="1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Процессно-событийная модель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76D49-0EC9-4684-5F3C-E6D8BE033F9A}"/>
              </a:ext>
            </a:extLst>
          </p:cNvPr>
          <p:cNvSpPr txBox="1"/>
          <p:nvPr/>
        </p:nvSpPr>
        <p:spPr>
          <a:xfrm>
            <a:off x="2721757" y="5810646"/>
            <a:ext cx="74235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200" b="1" kern="100" dirty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Процессно-событийная модель «Организация работы выставки» </a:t>
            </a:r>
            <a:r>
              <a:rPr lang="en-US" sz="1200" b="1" kern="100" dirty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(</a:t>
            </a:r>
            <a:r>
              <a:rPr lang="ru-RU" sz="1200" b="1" kern="100" dirty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часть </a:t>
            </a:r>
            <a:r>
              <a:rPr lang="ru-RU" sz="1200" b="1" kern="100" dirty="0" smtClean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3 </a:t>
            </a:r>
            <a:r>
              <a:rPr lang="ru-RU" sz="1200" b="1" kern="100" dirty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– </a:t>
            </a:r>
            <a:r>
              <a:rPr lang="ru-RU" sz="1200" b="1" kern="100" dirty="0" err="1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подпроцесс</a:t>
            </a:r>
            <a:r>
              <a:rPr lang="ru-RU" sz="1200" b="1" kern="100" dirty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 </a:t>
            </a:r>
            <a:r>
              <a:rPr lang="ru-RU" sz="1200" b="1" kern="100" dirty="0" smtClean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«Проведение рекламной компании»)</a:t>
            </a:r>
            <a:endParaRPr lang="ru-RU" sz="1200" b="1" kern="100" dirty="0">
              <a:latin typeface="Times New Roman" panose="02020603050405020304" pitchFamily="18" charset="0"/>
              <a:ea typeface="Droid Sans Fallback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054" y="931871"/>
            <a:ext cx="3698289" cy="422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75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6206" y="165655"/>
            <a:ext cx="2266584" cy="476616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06F954-E437-CF8C-D597-509F2ADE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8696" y="897135"/>
            <a:ext cx="8114607" cy="165487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презентации была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реализована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процессно-событийная модель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согласно варианту №25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«Организация работы выставки».</a:t>
            </a:r>
          </a:p>
        </p:txBody>
      </p:sp>
    </p:spTree>
    <p:extLst>
      <p:ext uri="{BB962C8B-B14F-4D97-AF65-F5344CB8AC3E}">
        <p14:creationId xmlns:p14="http://schemas.microsoft.com/office/powerpoint/2010/main" val="3522062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899FAFB-50A6-0813-E1A7-797D3DA76335}"/>
              </a:ext>
            </a:extLst>
          </p:cNvPr>
          <p:cNvSpPr txBox="1">
            <a:spLocks/>
          </p:cNvSpPr>
          <p:nvPr/>
        </p:nvSpPr>
        <p:spPr>
          <a:xfrm>
            <a:off x="2934092" y="3167386"/>
            <a:ext cx="7179491" cy="52322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9985906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423</Words>
  <Application>Microsoft Office PowerPoint</Application>
  <PresentationFormat>Широкоэкранный</PresentationFormat>
  <Paragraphs>44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Droid Sans Fallback</vt:lpstr>
      <vt:lpstr>FreeSans</vt:lpstr>
      <vt:lpstr>Times New Roman</vt:lpstr>
      <vt:lpstr>Тема Office</vt:lpstr>
      <vt:lpstr>Презентация PowerPoint</vt:lpstr>
      <vt:lpstr>Цель и задача</vt:lpstr>
      <vt:lpstr>Текстовое описание процесса</vt:lpstr>
      <vt:lpstr>Процессно-событийная модель</vt:lpstr>
      <vt:lpstr>Процессно-событийная модель</vt:lpstr>
      <vt:lpstr>Процессно-событийная модель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Хитров</dc:creator>
  <cp:lastModifiedBy>Никита Хитров</cp:lastModifiedBy>
  <cp:revision>106</cp:revision>
  <dcterms:created xsi:type="dcterms:W3CDTF">2022-12-09T09:15:04Z</dcterms:created>
  <dcterms:modified xsi:type="dcterms:W3CDTF">2023-11-23T07:50:43Z</dcterms:modified>
</cp:coreProperties>
</file>