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0" r:id="rId8"/>
    <p:sldId id="261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92AF-E9ED-4BFF-B6A8-F4D60B49F0AE}" v="293" dt="2023-09-27T14:34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F8688-C972-43CB-89EF-7A2A1514C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574A4-0FCF-422D-81C1-27B11ECBBCB3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Быстрота сбора информации, анонимность респондентов.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6FA3F-213B-477D-A28F-594D1D82BF7B}" type="parTrans" cxnId="{81C4AF93-5BBC-481B-A63C-71389C88EE2A}">
      <dgm:prSet/>
      <dgm:spPr/>
      <dgm:t>
        <a:bodyPr/>
        <a:lstStyle/>
        <a:p>
          <a:endParaRPr lang="en-US"/>
        </a:p>
      </dgm:t>
    </dgm:pt>
    <dgm:pt modelId="{45E2FA99-A1A7-4C92-881A-1539350AF97B}" type="sibTrans" cxnId="{81C4AF93-5BBC-481B-A63C-71389C88EE2A}">
      <dgm:prSet/>
      <dgm:spPr/>
      <dgm:t>
        <a:bodyPr/>
        <a:lstStyle/>
        <a:p>
          <a:endParaRPr lang="en-US"/>
        </a:p>
      </dgm:t>
    </dgm:pt>
    <dgm:pt modelId="{703B9E04-915F-45E0-AB44-A70DAC772259}">
      <dgm:prSet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собрать информацию от большого количества людей.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60135-4E2C-4102-84DE-EFC5996C0C31}" type="parTrans" cxnId="{576B814B-197A-405C-8BEC-EA4BF7C3BA68}">
      <dgm:prSet/>
      <dgm:spPr/>
      <dgm:t>
        <a:bodyPr/>
        <a:lstStyle/>
        <a:p>
          <a:endParaRPr lang="en-US"/>
        </a:p>
      </dgm:t>
    </dgm:pt>
    <dgm:pt modelId="{2C38FE7D-60C7-4BBA-997C-FC44B7D35277}" type="sibTrans" cxnId="{576B814B-197A-405C-8BEC-EA4BF7C3BA68}">
      <dgm:prSet/>
      <dgm:spPr/>
      <dgm:t>
        <a:bodyPr/>
        <a:lstStyle/>
        <a:p>
          <a:endParaRPr lang="en-US"/>
        </a:p>
      </dgm:t>
    </dgm:pt>
    <dgm:pt modelId="{F421F102-F2E4-4FDB-8E44-E32055756E8E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53B5C-90C7-4D44-8B3D-72779445F17B}" type="parTrans" cxnId="{F6AFDE0C-13F8-4359-AD79-37159F7200D6}">
      <dgm:prSet/>
      <dgm:spPr/>
      <dgm:t>
        <a:bodyPr/>
        <a:lstStyle/>
        <a:p>
          <a:endParaRPr lang="en-US"/>
        </a:p>
      </dgm:t>
    </dgm:pt>
    <dgm:pt modelId="{F3DB3D2C-1E90-4278-AA2C-EC06B812A682}" type="sibTrans" cxnId="{F6AFDE0C-13F8-4359-AD79-37159F7200D6}">
      <dgm:prSet/>
      <dgm:spPr/>
      <dgm:t>
        <a:bodyPr/>
        <a:lstStyle/>
        <a:p>
          <a:endParaRPr lang="en-US"/>
        </a:p>
      </dgm:t>
    </dgm:pt>
    <dgm:pt modelId="{24C4F72A-9034-4D8E-806F-8451D9DA5F98}" type="pres">
      <dgm:prSet presAssocID="{F8AF8688-C972-43CB-89EF-7A2A1514C330}" presName="root" presStyleCnt="0">
        <dgm:presLayoutVars>
          <dgm:dir/>
          <dgm:resizeHandles val="exact"/>
        </dgm:presLayoutVars>
      </dgm:prSet>
      <dgm:spPr/>
    </dgm:pt>
    <dgm:pt modelId="{D491C975-2BB9-49E2-A6E2-9A34382E2797}" type="pres">
      <dgm:prSet presAssocID="{2C0574A4-0FCF-422D-81C1-27B11ECBBCB3}" presName="compNode" presStyleCnt="0"/>
      <dgm:spPr/>
    </dgm:pt>
    <dgm:pt modelId="{687202EF-B3B3-43C3-81D6-ABBA0FE9BAA1}" type="pres">
      <dgm:prSet presAssocID="{2C0574A4-0FCF-422D-81C1-27B11ECBBCB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D0E8CF8-8417-476B-A8A3-570C2D5FCDF6}" type="pres">
      <dgm:prSet presAssocID="{2C0574A4-0FCF-422D-81C1-27B11ECBBCB3}" presName="spaceRect" presStyleCnt="0"/>
      <dgm:spPr/>
    </dgm:pt>
    <dgm:pt modelId="{517766D7-28E9-433C-88FE-7A7B9900738A}" type="pres">
      <dgm:prSet presAssocID="{2C0574A4-0FCF-422D-81C1-27B11ECBBCB3}" presName="textRect" presStyleLbl="revTx" presStyleIdx="0" presStyleCnt="3">
        <dgm:presLayoutVars>
          <dgm:chMax val="1"/>
          <dgm:chPref val="1"/>
        </dgm:presLayoutVars>
      </dgm:prSet>
      <dgm:spPr/>
    </dgm:pt>
    <dgm:pt modelId="{421CD1E7-2601-4AA2-A923-9C7E1EE9551D}" type="pres">
      <dgm:prSet presAssocID="{45E2FA99-A1A7-4C92-881A-1539350AF97B}" presName="sibTrans" presStyleCnt="0"/>
      <dgm:spPr/>
    </dgm:pt>
    <dgm:pt modelId="{284D4803-575A-4C65-8341-A1CAAA3E872B}" type="pres">
      <dgm:prSet presAssocID="{703B9E04-915F-45E0-AB44-A70DAC772259}" presName="compNode" presStyleCnt="0"/>
      <dgm:spPr/>
    </dgm:pt>
    <dgm:pt modelId="{B856BE48-7101-4E4F-A8E7-D9F695C9B06A}" type="pres">
      <dgm:prSet presAssocID="{703B9E04-915F-45E0-AB44-A70DAC77225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60D97AC-7FB0-49CB-8EF0-F742E3CD99BE}" type="pres">
      <dgm:prSet presAssocID="{703B9E04-915F-45E0-AB44-A70DAC772259}" presName="spaceRect" presStyleCnt="0"/>
      <dgm:spPr/>
    </dgm:pt>
    <dgm:pt modelId="{6513311E-C2DA-4B97-8F79-B5010449202D}" type="pres">
      <dgm:prSet presAssocID="{703B9E04-915F-45E0-AB44-A70DAC772259}" presName="textRect" presStyleLbl="revTx" presStyleIdx="1" presStyleCnt="3">
        <dgm:presLayoutVars>
          <dgm:chMax val="1"/>
          <dgm:chPref val="1"/>
        </dgm:presLayoutVars>
      </dgm:prSet>
      <dgm:spPr/>
    </dgm:pt>
    <dgm:pt modelId="{85C44CBE-6C3B-492C-8C7C-2FF2F3E06FF8}" type="pres">
      <dgm:prSet presAssocID="{2C38FE7D-60C7-4BBA-997C-FC44B7D35277}" presName="sibTrans" presStyleCnt="0"/>
      <dgm:spPr/>
    </dgm:pt>
    <dgm:pt modelId="{C68929A4-47CC-483A-BAFD-E8585D8C5EC0}" type="pres">
      <dgm:prSet presAssocID="{F421F102-F2E4-4FDB-8E44-E32055756E8E}" presName="compNode" presStyleCnt="0"/>
      <dgm:spPr/>
    </dgm:pt>
    <dgm:pt modelId="{4F98C0D7-DFB4-4CFF-862D-DBBE346D2B93}" type="pres">
      <dgm:prSet presAssocID="{F421F102-F2E4-4FDB-8E44-E32055756E8E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D0E0DE80-D3E4-479A-B0C7-34ECF957DEF9}" type="pres">
      <dgm:prSet presAssocID="{F421F102-F2E4-4FDB-8E44-E32055756E8E}" presName="spaceRect" presStyleCnt="0"/>
      <dgm:spPr/>
    </dgm:pt>
    <dgm:pt modelId="{8A2027A8-861A-4F81-A464-A1B23FEE80A2}" type="pres">
      <dgm:prSet presAssocID="{F421F102-F2E4-4FDB-8E44-E32055756E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D08908-1069-442D-A39B-871A38D085ED}" type="presOf" srcId="{703B9E04-915F-45E0-AB44-A70DAC772259}" destId="{6513311E-C2DA-4B97-8F79-B5010449202D}" srcOrd="0" destOrd="0" presId="urn:microsoft.com/office/officeart/2018/2/layout/IconLabelList"/>
    <dgm:cxn modelId="{44611509-EED5-4661-8B2D-4EC946810B5A}" type="presOf" srcId="{F8AF8688-C972-43CB-89EF-7A2A1514C330}" destId="{24C4F72A-9034-4D8E-806F-8451D9DA5F98}" srcOrd="0" destOrd="0" presId="urn:microsoft.com/office/officeart/2018/2/layout/IconLabelList"/>
    <dgm:cxn modelId="{F6AFDE0C-13F8-4359-AD79-37159F7200D6}" srcId="{F8AF8688-C972-43CB-89EF-7A2A1514C330}" destId="{F421F102-F2E4-4FDB-8E44-E32055756E8E}" srcOrd="2" destOrd="0" parTransId="{4B553B5C-90C7-4D44-8B3D-72779445F17B}" sibTransId="{F3DB3D2C-1E90-4278-AA2C-EC06B812A682}"/>
    <dgm:cxn modelId="{576B814B-197A-405C-8BEC-EA4BF7C3BA68}" srcId="{F8AF8688-C972-43CB-89EF-7A2A1514C330}" destId="{703B9E04-915F-45E0-AB44-A70DAC772259}" srcOrd="1" destOrd="0" parTransId="{27060135-4E2C-4102-84DE-EFC5996C0C31}" sibTransId="{2C38FE7D-60C7-4BBA-997C-FC44B7D35277}"/>
    <dgm:cxn modelId="{AF0F366C-E2F0-448C-B519-055B627515C1}" type="presOf" srcId="{2C0574A4-0FCF-422D-81C1-27B11ECBBCB3}" destId="{517766D7-28E9-433C-88FE-7A7B9900738A}" srcOrd="0" destOrd="0" presId="urn:microsoft.com/office/officeart/2018/2/layout/IconLabelList"/>
    <dgm:cxn modelId="{81C4AF93-5BBC-481B-A63C-71389C88EE2A}" srcId="{F8AF8688-C972-43CB-89EF-7A2A1514C330}" destId="{2C0574A4-0FCF-422D-81C1-27B11ECBBCB3}" srcOrd="0" destOrd="0" parTransId="{0ED6FA3F-213B-477D-A28F-594D1D82BF7B}" sibTransId="{45E2FA99-A1A7-4C92-881A-1539350AF97B}"/>
    <dgm:cxn modelId="{F6F75BFC-4F6F-42A6-A239-F0806EB58D21}" type="presOf" srcId="{F421F102-F2E4-4FDB-8E44-E32055756E8E}" destId="{8A2027A8-861A-4F81-A464-A1B23FEE80A2}" srcOrd="0" destOrd="0" presId="urn:microsoft.com/office/officeart/2018/2/layout/IconLabelList"/>
    <dgm:cxn modelId="{7FD27812-9E94-4E65-BED5-A411FF524682}" type="presParOf" srcId="{24C4F72A-9034-4D8E-806F-8451D9DA5F98}" destId="{D491C975-2BB9-49E2-A6E2-9A34382E2797}" srcOrd="0" destOrd="0" presId="urn:microsoft.com/office/officeart/2018/2/layout/IconLabelList"/>
    <dgm:cxn modelId="{2EB43712-DB63-4E00-8EE8-0FF160A3FDCF}" type="presParOf" srcId="{D491C975-2BB9-49E2-A6E2-9A34382E2797}" destId="{687202EF-B3B3-43C3-81D6-ABBA0FE9BAA1}" srcOrd="0" destOrd="0" presId="urn:microsoft.com/office/officeart/2018/2/layout/IconLabelList"/>
    <dgm:cxn modelId="{FD56490A-080E-4F2C-8223-EB65EFC62B2F}" type="presParOf" srcId="{D491C975-2BB9-49E2-A6E2-9A34382E2797}" destId="{0D0E8CF8-8417-476B-A8A3-570C2D5FCDF6}" srcOrd="1" destOrd="0" presId="urn:microsoft.com/office/officeart/2018/2/layout/IconLabelList"/>
    <dgm:cxn modelId="{C6984128-91A1-4115-AB34-C2D932639255}" type="presParOf" srcId="{D491C975-2BB9-49E2-A6E2-9A34382E2797}" destId="{517766D7-28E9-433C-88FE-7A7B9900738A}" srcOrd="2" destOrd="0" presId="urn:microsoft.com/office/officeart/2018/2/layout/IconLabelList"/>
    <dgm:cxn modelId="{ECDCF365-1AD8-4C34-9501-230B63F00A5F}" type="presParOf" srcId="{24C4F72A-9034-4D8E-806F-8451D9DA5F98}" destId="{421CD1E7-2601-4AA2-A923-9C7E1EE9551D}" srcOrd="1" destOrd="0" presId="urn:microsoft.com/office/officeart/2018/2/layout/IconLabelList"/>
    <dgm:cxn modelId="{661273D3-7D1D-43C5-8251-7433E9424D7F}" type="presParOf" srcId="{24C4F72A-9034-4D8E-806F-8451D9DA5F98}" destId="{284D4803-575A-4C65-8341-A1CAAA3E872B}" srcOrd="2" destOrd="0" presId="urn:microsoft.com/office/officeart/2018/2/layout/IconLabelList"/>
    <dgm:cxn modelId="{A152518B-1A39-4A0D-B78E-9DC28F4B685C}" type="presParOf" srcId="{284D4803-575A-4C65-8341-A1CAAA3E872B}" destId="{B856BE48-7101-4E4F-A8E7-D9F695C9B06A}" srcOrd="0" destOrd="0" presId="urn:microsoft.com/office/officeart/2018/2/layout/IconLabelList"/>
    <dgm:cxn modelId="{F6469EAB-359F-4A05-9B50-6ED0736EB866}" type="presParOf" srcId="{284D4803-575A-4C65-8341-A1CAAA3E872B}" destId="{C60D97AC-7FB0-49CB-8EF0-F742E3CD99BE}" srcOrd="1" destOrd="0" presId="urn:microsoft.com/office/officeart/2018/2/layout/IconLabelList"/>
    <dgm:cxn modelId="{4E5D2B20-6EBD-4144-B276-1A46B45BE87C}" type="presParOf" srcId="{284D4803-575A-4C65-8341-A1CAAA3E872B}" destId="{6513311E-C2DA-4B97-8F79-B5010449202D}" srcOrd="2" destOrd="0" presId="urn:microsoft.com/office/officeart/2018/2/layout/IconLabelList"/>
    <dgm:cxn modelId="{88DD41D7-0D39-4827-BAB3-238089E112A2}" type="presParOf" srcId="{24C4F72A-9034-4D8E-806F-8451D9DA5F98}" destId="{85C44CBE-6C3B-492C-8C7C-2FF2F3E06FF8}" srcOrd="3" destOrd="0" presId="urn:microsoft.com/office/officeart/2018/2/layout/IconLabelList"/>
    <dgm:cxn modelId="{6E665F5D-4FC2-4A73-9E91-F2371898DB95}" type="presParOf" srcId="{24C4F72A-9034-4D8E-806F-8451D9DA5F98}" destId="{C68929A4-47CC-483A-BAFD-E8585D8C5EC0}" srcOrd="4" destOrd="0" presId="urn:microsoft.com/office/officeart/2018/2/layout/IconLabelList"/>
    <dgm:cxn modelId="{E3ADCEEE-C7FC-4F9A-BF2F-0B5857226E8A}" type="presParOf" srcId="{C68929A4-47CC-483A-BAFD-E8585D8C5EC0}" destId="{4F98C0D7-DFB4-4CFF-862D-DBBE346D2B93}" srcOrd="0" destOrd="0" presId="urn:microsoft.com/office/officeart/2018/2/layout/IconLabelList"/>
    <dgm:cxn modelId="{C45E5CD6-AC02-4697-B602-65B8BEC93FD5}" type="presParOf" srcId="{C68929A4-47CC-483A-BAFD-E8585D8C5EC0}" destId="{D0E0DE80-D3E4-479A-B0C7-34ECF957DEF9}" srcOrd="1" destOrd="0" presId="urn:microsoft.com/office/officeart/2018/2/layout/IconLabelList"/>
    <dgm:cxn modelId="{9D6575F5-5000-46EA-841F-97EDCD9DB4E3}" type="presParOf" srcId="{C68929A4-47CC-483A-BAFD-E8585D8C5EC0}" destId="{8A2027A8-861A-4F81-A464-A1B23FEE8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F8688-C972-43CB-89EF-7A2A1514C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574A4-0FCF-422D-81C1-27B11ECBBCB3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Низкий уровень детализации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6FA3F-213B-477D-A28F-594D1D82BF7B}" type="parTrans" cxnId="{81C4AF93-5BBC-481B-A63C-71389C88EE2A}">
      <dgm:prSet/>
      <dgm:spPr/>
      <dgm:t>
        <a:bodyPr/>
        <a:lstStyle/>
        <a:p>
          <a:endParaRPr lang="en-US"/>
        </a:p>
      </dgm:t>
    </dgm:pt>
    <dgm:pt modelId="{45E2FA99-A1A7-4C92-881A-1539350AF97B}" type="sibTrans" cxnId="{81C4AF93-5BBC-481B-A63C-71389C88EE2A}">
      <dgm:prSet/>
      <dgm:spPr/>
      <dgm:t>
        <a:bodyPr/>
        <a:lstStyle/>
        <a:p>
          <a:endParaRPr lang="en-US"/>
        </a:p>
      </dgm:t>
    </dgm:pt>
    <dgm:pt modelId="{703B9E04-915F-45E0-AB44-A70DAC772259}">
      <dgm:prSet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Недостаточно конкретные ответы.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60135-4E2C-4102-84DE-EFC5996C0C31}" type="parTrans" cxnId="{576B814B-197A-405C-8BEC-EA4BF7C3BA68}">
      <dgm:prSet/>
      <dgm:spPr/>
      <dgm:t>
        <a:bodyPr/>
        <a:lstStyle/>
        <a:p>
          <a:endParaRPr lang="en-US"/>
        </a:p>
      </dgm:t>
    </dgm:pt>
    <dgm:pt modelId="{2C38FE7D-60C7-4BBA-997C-FC44B7D35277}" type="sibTrans" cxnId="{576B814B-197A-405C-8BEC-EA4BF7C3BA68}">
      <dgm:prSet/>
      <dgm:spPr/>
      <dgm:t>
        <a:bodyPr/>
        <a:lstStyle/>
        <a:p>
          <a:endParaRPr lang="en-US"/>
        </a:p>
      </dgm:t>
    </dgm:pt>
    <dgm:pt modelId="{F421F102-F2E4-4FDB-8E44-E32055756E8E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Нет возможности задать уточняющие вопросы.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53B5C-90C7-4D44-8B3D-72779445F17B}" type="parTrans" cxnId="{F6AFDE0C-13F8-4359-AD79-37159F7200D6}">
      <dgm:prSet/>
      <dgm:spPr/>
      <dgm:t>
        <a:bodyPr/>
        <a:lstStyle/>
        <a:p>
          <a:endParaRPr lang="en-US"/>
        </a:p>
      </dgm:t>
    </dgm:pt>
    <dgm:pt modelId="{F3DB3D2C-1E90-4278-AA2C-EC06B812A682}" type="sibTrans" cxnId="{F6AFDE0C-13F8-4359-AD79-37159F7200D6}">
      <dgm:prSet/>
      <dgm:spPr/>
      <dgm:t>
        <a:bodyPr/>
        <a:lstStyle/>
        <a:p>
          <a:endParaRPr lang="en-US"/>
        </a:p>
      </dgm:t>
    </dgm:pt>
    <dgm:pt modelId="{24C4F72A-9034-4D8E-806F-8451D9DA5F98}" type="pres">
      <dgm:prSet presAssocID="{F8AF8688-C972-43CB-89EF-7A2A1514C330}" presName="root" presStyleCnt="0">
        <dgm:presLayoutVars>
          <dgm:dir/>
          <dgm:resizeHandles val="exact"/>
        </dgm:presLayoutVars>
      </dgm:prSet>
      <dgm:spPr/>
    </dgm:pt>
    <dgm:pt modelId="{D491C975-2BB9-49E2-A6E2-9A34382E2797}" type="pres">
      <dgm:prSet presAssocID="{2C0574A4-0FCF-422D-81C1-27B11ECBBCB3}" presName="compNode" presStyleCnt="0"/>
      <dgm:spPr/>
    </dgm:pt>
    <dgm:pt modelId="{687202EF-B3B3-43C3-81D6-ABBA0FE9BAA1}" type="pres">
      <dgm:prSet presAssocID="{2C0574A4-0FCF-422D-81C1-27B11ECBBCB3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0D0E8CF8-8417-476B-A8A3-570C2D5FCDF6}" type="pres">
      <dgm:prSet presAssocID="{2C0574A4-0FCF-422D-81C1-27B11ECBBCB3}" presName="spaceRect" presStyleCnt="0"/>
      <dgm:spPr/>
    </dgm:pt>
    <dgm:pt modelId="{517766D7-28E9-433C-88FE-7A7B9900738A}" type="pres">
      <dgm:prSet presAssocID="{2C0574A4-0FCF-422D-81C1-27B11ECBBCB3}" presName="textRect" presStyleLbl="revTx" presStyleIdx="0" presStyleCnt="3">
        <dgm:presLayoutVars>
          <dgm:chMax val="1"/>
          <dgm:chPref val="1"/>
        </dgm:presLayoutVars>
      </dgm:prSet>
      <dgm:spPr/>
    </dgm:pt>
    <dgm:pt modelId="{421CD1E7-2601-4AA2-A923-9C7E1EE9551D}" type="pres">
      <dgm:prSet presAssocID="{45E2FA99-A1A7-4C92-881A-1539350AF97B}" presName="sibTrans" presStyleCnt="0"/>
      <dgm:spPr/>
    </dgm:pt>
    <dgm:pt modelId="{284D4803-575A-4C65-8341-A1CAAA3E872B}" type="pres">
      <dgm:prSet presAssocID="{703B9E04-915F-45E0-AB44-A70DAC772259}" presName="compNode" presStyleCnt="0"/>
      <dgm:spPr/>
    </dgm:pt>
    <dgm:pt modelId="{B856BE48-7101-4E4F-A8E7-D9F695C9B06A}" type="pres">
      <dgm:prSet presAssocID="{703B9E04-915F-45E0-AB44-A70DAC77225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60D97AC-7FB0-49CB-8EF0-F742E3CD99BE}" type="pres">
      <dgm:prSet presAssocID="{703B9E04-915F-45E0-AB44-A70DAC772259}" presName="spaceRect" presStyleCnt="0"/>
      <dgm:spPr/>
    </dgm:pt>
    <dgm:pt modelId="{6513311E-C2DA-4B97-8F79-B5010449202D}" type="pres">
      <dgm:prSet presAssocID="{703B9E04-915F-45E0-AB44-A70DAC772259}" presName="textRect" presStyleLbl="revTx" presStyleIdx="1" presStyleCnt="3">
        <dgm:presLayoutVars>
          <dgm:chMax val="1"/>
          <dgm:chPref val="1"/>
        </dgm:presLayoutVars>
      </dgm:prSet>
      <dgm:spPr/>
    </dgm:pt>
    <dgm:pt modelId="{85C44CBE-6C3B-492C-8C7C-2FF2F3E06FF8}" type="pres">
      <dgm:prSet presAssocID="{2C38FE7D-60C7-4BBA-997C-FC44B7D35277}" presName="sibTrans" presStyleCnt="0"/>
      <dgm:spPr/>
    </dgm:pt>
    <dgm:pt modelId="{C68929A4-47CC-483A-BAFD-E8585D8C5EC0}" type="pres">
      <dgm:prSet presAssocID="{F421F102-F2E4-4FDB-8E44-E32055756E8E}" presName="compNode" presStyleCnt="0"/>
      <dgm:spPr/>
    </dgm:pt>
    <dgm:pt modelId="{4F98C0D7-DFB4-4CFF-862D-DBBE346D2B93}" type="pres">
      <dgm:prSet presAssocID="{F421F102-F2E4-4FDB-8E44-E32055756E8E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D0E0DE80-D3E4-479A-B0C7-34ECF957DEF9}" type="pres">
      <dgm:prSet presAssocID="{F421F102-F2E4-4FDB-8E44-E32055756E8E}" presName="spaceRect" presStyleCnt="0"/>
      <dgm:spPr/>
    </dgm:pt>
    <dgm:pt modelId="{8A2027A8-861A-4F81-A464-A1B23FEE80A2}" type="pres">
      <dgm:prSet presAssocID="{F421F102-F2E4-4FDB-8E44-E32055756E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D08908-1069-442D-A39B-871A38D085ED}" type="presOf" srcId="{703B9E04-915F-45E0-AB44-A70DAC772259}" destId="{6513311E-C2DA-4B97-8F79-B5010449202D}" srcOrd="0" destOrd="0" presId="urn:microsoft.com/office/officeart/2018/2/layout/IconLabelList"/>
    <dgm:cxn modelId="{44611509-EED5-4661-8B2D-4EC946810B5A}" type="presOf" srcId="{F8AF8688-C972-43CB-89EF-7A2A1514C330}" destId="{24C4F72A-9034-4D8E-806F-8451D9DA5F98}" srcOrd="0" destOrd="0" presId="urn:microsoft.com/office/officeart/2018/2/layout/IconLabelList"/>
    <dgm:cxn modelId="{F6AFDE0C-13F8-4359-AD79-37159F7200D6}" srcId="{F8AF8688-C972-43CB-89EF-7A2A1514C330}" destId="{F421F102-F2E4-4FDB-8E44-E32055756E8E}" srcOrd="2" destOrd="0" parTransId="{4B553B5C-90C7-4D44-8B3D-72779445F17B}" sibTransId="{F3DB3D2C-1E90-4278-AA2C-EC06B812A682}"/>
    <dgm:cxn modelId="{576B814B-197A-405C-8BEC-EA4BF7C3BA68}" srcId="{F8AF8688-C972-43CB-89EF-7A2A1514C330}" destId="{703B9E04-915F-45E0-AB44-A70DAC772259}" srcOrd="1" destOrd="0" parTransId="{27060135-4E2C-4102-84DE-EFC5996C0C31}" sibTransId="{2C38FE7D-60C7-4BBA-997C-FC44B7D35277}"/>
    <dgm:cxn modelId="{AF0F366C-E2F0-448C-B519-055B627515C1}" type="presOf" srcId="{2C0574A4-0FCF-422D-81C1-27B11ECBBCB3}" destId="{517766D7-28E9-433C-88FE-7A7B9900738A}" srcOrd="0" destOrd="0" presId="urn:microsoft.com/office/officeart/2018/2/layout/IconLabelList"/>
    <dgm:cxn modelId="{81C4AF93-5BBC-481B-A63C-71389C88EE2A}" srcId="{F8AF8688-C972-43CB-89EF-7A2A1514C330}" destId="{2C0574A4-0FCF-422D-81C1-27B11ECBBCB3}" srcOrd="0" destOrd="0" parTransId="{0ED6FA3F-213B-477D-A28F-594D1D82BF7B}" sibTransId="{45E2FA99-A1A7-4C92-881A-1539350AF97B}"/>
    <dgm:cxn modelId="{F6F75BFC-4F6F-42A6-A239-F0806EB58D21}" type="presOf" srcId="{F421F102-F2E4-4FDB-8E44-E32055756E8E}" destId="{8A2027A8-861A-4F81-A464-A1B23FEE80A2}" srcOrd="0" destOrd="0" presId="urn:microsoft.com/office/officeart/2018/2/layout/IconLabelList"/>
    <dgm:cxn modelId="{7FD27812-9E94-4E65-BED5-A411FF524682}" type="presParOf" srcId="{24C4F72A-9034-4D8E-806F-8451D9DA5F98}" destId="{D491C975-2BB9-49E2-A6E2-9A34382E2797}" srcOrd="0" destOrd="0" presId="urn:microsoft.com/office/officeart/2018/2/layout/IconLabelList"/>
    <dgm:cxn modelId="{2EB43712-DB63-4E00-8EE8-0FF160A3FDCF}" type="presParOf" srcId="{D491C975-2BB9-49E2-A6E2-9A34382E2797}" destId="{687202EF-B3B3-43C3-81D6-ABBA0FE9BAA1}" srcOrd="0" destOrd="0" presId="urn:microsoft.com/office/officeart/2018/2/layout/IconLabelList"/>
    <dgm:cxn modelId="{FD56490A-080E-4F2C-8223-EB65EFC62B2F}" type="presParOf" srcId="{D491C975-2BB9-49E2-A6E2-9A34382E2797}" destId="{0D0E8CF8-8417-476B-A8A3-570C2D5FCDF6}" srcOrd="1" destOrd="0" presId="urn:microsoft.com/office/officeart/2018/2/layout/IconLabelList"/>
    <dgm:cxn modelId="{C6984128-91A1-4115-AB34-C2D932639255}" type="presParOf" srcId="{D491C975-2BB9-49E2-A6E2-9A34382E2797}" destId="{517766D7-28E9-433C-88FE-7A7B9900738A}" srcOrd="2" destOrd="0" presId="urn:microsoft.com/office/officeart/2018/2/layout/IconLabelList"/>
    <dgm:cxn modelId="{ECDCF365-1AD8-4C34-9501-230B63F00A5F}" type="presParOf" srcId="{24C4F72A-9034-4D8E-806F-8451D9DA5F98}" destId="{421CD1E7-2601-4AA2-A923-9C7E1EE9551D}" srcOrd="1" destOrd="0" presId="urn:microsoft.com/office/officeart/2018/2/layout/IconLabelList"/>
    <dgm:cxn modelId="{661273D3-7D1D-43C5-8251-7433E9424D7F}" type="presParOf" srcId="{24C4F72A-9034-4D8E-806F-8451D9DA5F98}" destId="{284D4803-575A-4C65-8341-A1CAAA3E872B}" srcOrd="2" destOrd="0" presId="urn:microsoft.com/office/officeart/2018/2/layout/IconLabelList"/>
    <dgm:cxn modelId="{A152518B-1A39-4A0D-B78E-9DC28F4B685C}" type="presParOf" srcId="{284D4803-575A-4C65-8341-A1CAAA3E872B}" destId="{B856BE48-7101-4E4F-A8E7-D9F695C9B06A}" srcOrd="0" destOrd="0" presId="urn:microsoft.com/office/officeart/2018/2/layout/IconLabelList"/>
    <dgm:cxn modelId="{F6469EAB-359F-4A05-9B50-6ED0736EB866}" type="presParOf" srcId="{284D4803-575A-4C65-8341-A1CAAA3E872B}" destId="{C60D97AC-7FB0-49CB-8EF0-F742E3CD99BE}" srcOrd="1" destOrd="0" presId="urn:microsoft.com/office/officeart/2018/2/layout/IconLabelList"/>
    <dgm:cxn modelId="{4E5D2B20-6EBD-4144-B276-1A46B45BE87C}" type="presParOf" srcId="{284D4803-575A-4C65-8341-A1CAAA3E872B}" destId="{6513311E-C2DA-4B97-8F79-B5010449202D}" srcOrd="2" destOrd="0" presId="urn:microsoft.com/office/officeart/2018/2/layout/IconLabelList"/>
    <dgm:cxn modelId="{88DD41D7-0D39-4827-BAB3-238089E112A2}" type="presParOf" srcId="{24C4F72A-9034-4D8E-806F-8451D9DA5F98}" destId="{85C44CBE-6C3B-492C-8C7C-2FF2F3E06FF8}" srcOrd="3" destOrd="0" presId="urn:microsoft.com/office/officeart/2018/2/layout/IconLabelList"/>
    <dgm:cxn modelId="{6E665F5D-4FC2-4A73-9E91-F2371898DB95}" type="presParOf" srcId="{24C4F72A-9034-4D8E-806F-8451D9DA5F98}" destId="{C68929A4-47CC-483A-BAFD-E8585D8C5EC0}" srcOrd="4" destOrd="0" presId="urn:microsoft.com/office/officeart/2018/2/layout/IconLabelList"/>
    <dgm:cxn modelId="{E3ADCEEE-C7FC-4F9A-BF2F-0B5857226E8A}" type="presParOf" srcId="{C68929A4-47CC-483A-BAFD-E8585D8C5EC0}" destId="{4F98C0D7-DFB4-4CFF-862D-DBBE346D2B93}" srcOrd="0" destOrd="0" presId="urn:microsoft.com/office/officeart/2018/2/layout/IconLabelList"/>
    <dgm:cxn modelId="{C45E5CD6-AC02-4697-B602-65B8BEC93FD5}" type="presParOf" srcId="{C68929A4-47CC-483A-BAFD-E8585D8C5EC0}" destId="{D0E0DE80-D3E4-479A-B0C7-34ECF957DEF9}" srcOrd="1" destOrd="0" presId="urn:microsoft.com/office/officeart/2018/2/layout/IconLabelList"/>
    <dgm:cxn modelId="{9D6575F5-5000-46EA-841F-97EDCD9DB4E3}" type="presParOf" srcId="{C68929A4-47CC-483A-BAFD-E8585D8C5EC0}" destId="{8A2027A8-861A-4F81-A464-A1B23FEE8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F8688-C972-43CB-89EF-7A2A1514C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574A4-0FCF-422D-81C1-27B11ECBBCB3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Структура – логична и последовательна.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6FA3F-213B-477D-A28F-594D1D82BF7B}" type="parTrans" cxnId="{81C4AF93-5BBC-481B-A63C-71389C88EE2A}">
      <dgm:prSet/>
      <dgm:spPr/>
      <dgm:t>
        <a:bodyPr/>
        <a:lstStyle/>
        <a:p>
          <a:endParaRPr lang="en-US"/>
        </a:p>
      </dgm:t>
    </dgm:pt>
    <dgm:pt modelId="{45E2FA99-A1A7-4C92-881A-1539350AF97B}" type="sibTrans" cxnId="{81C4AF93-5BBC-481B-A63C-71389C88EE2A}">
      <dgm:prSet/>
      <dgm:spPr/>
      <dgm:t>
        <a:bodyPr/>
        <a:lstStyle/>
        <a:p>
          <a:endParaRPr lang="en-US"/>
        </a:p>
      </dgm:t>
    </dgm:pt>
    <dgm:pt modelId="{703B9E04-915F-45E0-AB44-A70DAC772259}">
      <dgm:prSet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Вопросы – ясные и точные.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60135-4E2C-4102-84DE-EFC5996C0C31}" type="parTrans" cxnId="{576B814B-197A-405C-8BEC-EA4BF7C3BA68}">
      <dgm:prSet/>
      <dgm:spPr/>
      <dgm:t>
        <a:bodyPr/>
        <a:lstStyle/>
        <a:p>
          <a:endParaRPr lang="en-US"/>
        </a:p>
      </dgm:t>
    </dgm:pt>
    <dgm:pt modelId="{2C38FE7D-60C7-4BBA-997C-FC44B7D35277}" type="sibTrans" cxnId="{576B814B-197A-405C-8BEC-EA4BF7C3BA68}">
      <dgm:prSet/>
      <dgm:spPr/>
      <dgm:t>
        <a:bodyPr/>
        <a:lstStyle/>
        <a:p>
          <a:endParaRPr lang="en-US"/>
        </a:p>
      </dgm:t>
    </dgm:pt>
    <dgm:pt modelId="{F421F102-F2E4-4FDB-8E44-E32055756E8E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Результат – качественный и достоверный.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53B5C-90C7-4D44-8B3D-72779445F17B}" type="parTrans" cxnId="{F6AFDE0C-13F8-4359-AD79-37159F7200D6}">
      <dgm:prSet/>
      <dgm:spPr/>
      <dgm:t>
        <a:bodyPr/>
        <a:lstStyle/>
        <a:p>
          <a:endParaRPr lang="en-US"/>
        </a:p>
      </dgm:t>
    </dgm:pt>
    <dgm:pt modelId="{F3DB3D2C-1E90-4278-AA2C-EC06B812A682}" type="sibTrans" cxnId="{F6AFDE0C-13F8-4359-AD79-37159F7200D6}">
      <dgm:prSet/>
      <dgm:spPr/>
      <dgm:t>
        <a:bodyPr/>
        <a:lstStyle/>
        <a:p>
          <a:endParaRPr lang="en-US"/>
        </a:p>
      </dgm:t>
    </dgm:pt>
    <dgm:pt modelId="{24C4F72A-9034-4D8E-806F-8451D9DA5F98}" type="pres">
      <dgm:prSet presAssocID="{F8AF8688-C972-43CB-89EF-7A2A1514C330}" presName="root" presStyleCnt="0">
        <dgm:presLayoutVars>
          <dgm:dir/>
          <dgm:resizeHandles val="exact"/>
        </dgm:presLayoutVars>
      </dgm:prSet>
      <dgm:spPr/>
    </dgm:pt>
    <dgm:pt modelId="{D491C975-2BB9-49E2-A6E2-9A34382E2797}" type="pres">
      <dgm:prSet presAssocID="{2C0574A4-0FCF-422D-81C1-27B11ECBBCB3}" presName="compNode" presStyleCnt="0"/>
      <dgm:spPr/>
    </dgm:pt>
    <dgm:pt modelId="{687202EF-B3B3-43C3-81D6-ABBA0FE9BAA1}" type="pres">
      <dgm:prSet presAssocID="{2C0574A4-0FCF-422D-81C1-27B11ECBBCB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D0E8CF8-8417-476B-A8A3-570C2D5FCDF6}" type="pres">
      <dgm:prSet presAssocID="{2C0574A4-0FCF-422D-81C1-27B11ECBBCB3}" presName="spaceRect" presStyleCnt="0"/>
      <dgm:spPr/>
    </dgm:pt>
    <dgm:pt modelId="{517766D7-28E9-433C-88FE-7A7B9900738A}" type="pres">
      <dgm:prSet presAssocID="{2C0574A4-0FCF-422D-81C1-27B11ECBBCB3}" presName="textRect" presStyleLbl="revTx" presStyleIdx="0" presStyleCnt="3">
        <dgm:presLayoutVars>
          <dgm:chMax val="1"/>
          <dgm:chPref val="1"/>
        </dgm:presLayoutVars>
      </dgm:prSet>
      <dgm:spPr/>
    </dgm:pt>
    <dgm:pt modelId="{421CD1E7-2601-4AA2-A923-9C7E1EE9551D}" type="pres">
      <dgm:prSet presAssocID="{45E2FA99-A1A7-4C92-881A-1539350AF97B}" presName="sibTrans" presStyleCnt="0"/>
      <dgm:spPr/>
    </dgm:pt>
    <dgm:pt modelId="{284D4803-575A-4C65-8341-A1CAAA3E872B}" type="pres">
      <dgm:prSet presAssocID="{703B9E04-915F-45E0-AB44-A70DAC772259}" presName="compNode" presStyleCnt="0"/>
      <dgm:spPr/>
    </dgm:pt>
    <dgm:pt modelId="{B856BE48-7101-4E4F-A8E7-D9F695C9B06A}" type="pres">
      <dgm:prSet presAssocID="{703B9E04-915F-45E0-AB44-A70DAC772259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C60D97AC-7FB0-49CB-8EF0-F742E3CD99BE}" type="pres">
      <dgm:prSet presAssocID="{703B9E04-915F-45E0-AB44-A70DAC772259}" presName="spaceRect" presStyleCnt="0"/>
      <dgm:spPr/>
    </dgm:pt>
    <dgm:pt modelId="{6513311E-C2DA-4B97-8F79-B5010449202D}" type="pres">
      <dgm:prSet presAssocID="{703B9E04-915F-45E0-AB44-A70DAC772259}" presName="textRect" presStyleLbl="revTx" presStyleIdx="1" presStyleCnt="3">
        <dgm:presLayoutVars>
          <dgm:chMax val="1"/>
          <dgm:chPref val="1"/>
        </dgm:presLayoutVars>
      </dgm:prSet>
      <dgm:spPr/>
    </dgm:pt>
    <dgm:pt modelId="{85C44CBE-6C3B-492C-8C7C-2FF2F3E06FF8}" type="pres">
      <dgm:prSet presAssocID="{2C38FE7D-60C7-4BBA-997C-FC44B7D35277}" presName="sibTrans" presStyleCnt="0"/>
      <dgm:spPr/>
    </dgm:pt>
    <dgm:pt modelId="{C68929A4-47CC-483A-BAFD-E8585D8C5EC0}" type="pres">
      <dgm:prSet presAssocID="{F421F102-F2E4-4FDB-8E44-E32055756E8E}" presName="compNode" presStyleCnt="0"/>
      <dgm:spPr/>
    </dgm:pt>
    <dgm:pt modelId="{4F98C0D7-DFB4-4CFF-862D-DBBE346D2B93}" type="pres">
      <dgm:prSet presAssocID="{F421F102-F2E4-4FDB-8E44-E32055756E8E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D0E0DE80-D3E4-479A-B0C7-34ECF957DEF9}" type="pres">
      <dgm:prSet presAssocID="{F421F102-F2E4-4FDB-8E44-E32055756E8E}" presName="spaceRect" presStyleCnt="0"/>
      <dgm:spPr/>
    </dgm:pt>
    <dgm:pt modelId="{8A2027A8-861A-4F81-A464-A1B23FEE80A2}" type="pres">
      <dgm:prSet presAssocID="{F421F102-F2E4-4FDB-8E44-E32055756E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D08908-1069-442D-A39B-871A38D085ED}" type="presOf" srcId="{703B9E04-915F-45E0-AB44-A70DAC772259}" destId="{6513311E-C2DA-4B97-8F79-B5010449202D}" srcOrd="0" destOrd="0" presId="urn:microsoft.com/office/officeart/2018/2/layout/IconLabelList"/>
    <dgm:cxn modelId="{44611509-EED5-4661-8B2D-4EC946810B5A}" type="presOf" srcId="{F8AF8688-C972-43CB-89EF-7A2A1514C330}" destId="{24C4F72A-9034-4D8E-806F-8451D9DA5F98}" srcOrd="0" destOrd="0" presId="urn:microsoft.com/office/officeart/2018/2/layout/IconLabelList"/>
    <dgm:cxn modelId="{F6AFDE0C-13F8-4359-AD79-37159F7200D6}" srcId="{F8AF8688-C972-43CB-89EF-7A2A1514C330}" destId="{F421F102-F2E4-4FDB-8E44-E32055756E8E}" srcOrd="2" destOrd="0" parTransId="{4B553B5C-90C7-4D44-8B3D-72779445F17B}" sibTransId="{F3DB3D2C-1E90-4278-AA2C-EC06B812A682}"/>
    <dgm:cxn modelId="{576B814B-197A-405C-8BEC-EA4BF7C3BA68}" srcId="{F8AF8688-C972-43CB-89EF-7A2A1514C330}" destId="{703B9E04-915F-45E0-AB44-A70DAC772259}" srcOrd="1" destOrd="0" parTransId="{27060135-4E2C-4102-84DE-EFC5996C0C31}" sibTransId="{2C38FE7D-60C7-4BBA-997C-FC44B7D35277}"/>
    <dgm:cxn modelId="{AF0F366C-E2F0-448C-B519-055B627515C1}" type="presOf" srcId="{2C0574A4-0FCF-422D-81C1-27B11ECBBCB3}" destId="{517766D7-28E9-433C-88FE-7A7B9900738A}" srcOrd="0" destOrd="0" presId="urn:microsoft.com/office/officeart/2018/2/layout/IconLabelList"/>
    <dgm:cxn modelId="{81C4AF93-5BBC-481B-A63C-71389C88EE2A}" srcId="{F8AF8688-C972-43CB-89EF-7A2A1514C330}" destId="{2C0574A4-0FCF-422D-81C1-27B11ECBBCB3}" srcOrd="0" destOrd="0" parTransId="{0ED6FA3F-213B-477D-A28F-594D1D82BF7B}" sibTransId="{45E2FA99-A1A7-4C92-881A-1539350AF97B}"/>
    <dgm:cxn modelId="{F6F75BFC-4F6F-42A6-A239-F0806EB58D21}" type="presOf" srcId="{F421F102-F2E4-4FDB-8E44-E32055756E8E}" destId="{8A2027A8-861A-4F81-A464-A1B23FEE80A2}" srcOrd="0" destOrd="0" presId="urn:microsoft.com/office/officeart/2018/2/layout/IconLabelList"/>
    <dgm:cxn modelId="{7FD27812-9E94-4E65-BED5-A411FF524682}" type="presParOf" srcId="{24C4F72A-9034-4D8E-806F-8451D9DA5F98}" destId="{D491C975-2BB9-49E2-A6E2-9A34382E2797}" srcOrd="0" destOrd="0" presId="urn:microsoft.com/office/officeart/2018/2/layout/IconLabelList"/>
    <dgm:cxn modelId="{2EB43712-DB63-4E00-8EE8-0FF160A3FDCF}" type="presParOf" srcId="{D491C975-2BB9-49E2-A6E2-9A34382E2797}" destId="{687202EF-B3B3-43C3-81D6-ABBA0FE9BAA1}" srcOrd="0" destOrd="0" presId="urn:microsoft.com/office/officeart/2018/2/layout/IconLabelList"/>
    <dgm:cxn modelId="{FD56490A-080E-4F2C-8223-EB65EFC62B2F}" type="presParOf" srcId="{D491C975-2BB9-49E2-A6E2-9A34382E2797}" destId="{0D0E8CF8-8417-476B-A8A3-570C2D5FCDF6}" srcOrd="1" destOrd="0" presId="urn:microsoft.com/office/officeart/2018/2/layout/IconLabelList"/>
    <dgm:cxn modelId="{C6984128-91A1-4115-AB34-C2D932639255}" type="presParOf" srcId="{D491C975-2BB9-49E2-A6E2-9A34382E2797}" destId="{517766D7-28E9-433C-88FE-7A7B9900738A}" srcOrd="2" destOrd="0" presId="urn:microsoft.com/office/officeart/2018/2/layout/IconLabelList"/>
    <dgm:cxn modelId="{ECDCF365-1AD8-4C34-9501-230B63F00A5F}" type="presParOf" srcId="{24C4F72A-9034-4D8E-806F-8451D9DA5F98}" destId="{421CD1E7-2601-4AA2-A923-9C7E1EE9551D}" srcOrd="1" destOrd="0" presId="urn:microsoft.com/office/officeart/2018/2/layout/IconLabelList"/>
    <dgm:cxn modelId="{661273D3-7D1D-43C5-8251-7433E9424D7F}" type="presParOf" srcId="{24C4F72A-9034-4D8E-806F-8451D9DA5F98}" destId="{284D4803-575A-4C65-8341-A1CAAA3E872B}" srcOrd="2" destOrd="0" presId="urn:microsoft.com/office/officeart/2018/2/layout/IconLabelList"/>
    <dgm:cxn modelId="{A152518B-1A39-4A0D-B78E-9DC28F4B685C}" type="presParOf" srcId="{284D4803-575A-4C65-8341-A1CAAA3E872B}" destId="{B856BE48-7101-4E4F-A8E7-D9F695C9B06A}" srcOrd="0" destOrd="0" presId="urn:microsoft.com/office/officeart/2018/2/layout/IconLabelList"/>
    <dgm:cxn modelId="{F6469EAB-359F-4A05-9B50-6ED0736EB866}" type="presParOf" srcId="{284D4803-575A-4C65-8341-A1CAAA3E872B}" destId="{C60D97AC-7FB0-49CB-8EF0-F742E3CD99BE}" srcOrd="1" destOrd="0" presId="urn:microsoft.com/office/officeart/2018/2/layout/IconLabelList"/>
    <dgm:cxn modelId="{4E5D2B20-6EBD-4144-B276-1A46B45BE87C}" type="presParOf" srcId="{284D4803-575A-4C65-8341-A1CAAA3E872B}" destId="{6513311E-C2DA-4B97-8F79-B5010449202D}" srcOrd="2" destOrd="0" presId="urn:microsoft.com/office/officeart/2018/2/layout/IconLabelList"/>
    <dgm:cxn modelId="{88DD41D7-0D39-4827-BAB3-238089E112A2}" type="presParOf" srcId="{24C4F72A-9034-4D8E-806F-8451D9DA5F98}" destId="{85C44CBE-6C3B-492C-8C7C-2FF2F3E06FF8}" srcOrd="3" destOrd="0" presId="urn:microsoft.com/office/officeart/2018/2/layout/IconLabelList"/>
    <dgm:cxn modelId="{6E665F5D-4FC2-4A73-9E91-F2371898DB95}" type="presParOf" srcId="{24C4F72A-9034-4D8E-806F-8451D9DA5F98}" destId="{C68929A4-47CC-483A-BAFD-E8585D8C5EC0}" srcOrd="4" destOrd="0" presId="urn:microsoft.com/office/officeart/2018/2/layout/IconLabelList"/>
    <dgm:cxn modelId="{E3ADCEEE-C7FC-4F9A-BF2F-0B5857226E8A}" type="presParOf" srcId="{C68929A4-47CC-483A-BAFD-E8585D8C5EC0}" destId="{4F98C0D7-DFB4-4CFF-862D-DBBE346D2B93}" srcOrd="0" destOrd="0" presId="urn:microsoft.com/office/officeart/2018/2/layout/IconLabelList"/>
    <dgm:cxn modelId="{C45E5CD6-AC02-4697-B602-65B8BEC93FD5}" type="presParOf" srcId="{C68929A4-47CC-483A-BAFD-E8585D8C5EC0}" destId="{D0E0DE80-D3E4-479A-B0C7-34ECF957DEF9}" srcOrd="1" destOrd="0" presId="urn:microsoft.com/office/officeart/2018/2/layout/IconLabelList"/>
    <dgm:cxn modelId="{9D6575F5-5000-46EA-841F-97EDCD9DB4E3}" type="presParOf" srcId="{C68929A4-47CC-483A-BAFD-E8585D8C5EC0}" destId="{8A2027A8-861A-4F81-A464-A1B23FEE8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02EF-B3B3-43C3-81D6-ABBA0FE9BAA1}">
      <dsp:nvSpPr>
        <dsp:cNvPr id="0" name=""/>
        <dsp:cNvSpPr/>
      </dsp:nvSpPr>
      <dsp:spPr>
        <a:xfrm>
          <a:off x="947201" y="487879"/>
          <a:ext cx="1451800" cy="14518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66D7-28E9-433C-88FE-7A7B9900738A}">
      <dsp:nvSpPr>
        <dsp:cNvPr id="0" name=""/>
        <dsp:cNvSpPr/>
      </dsp:nvSpPr>
      <dsp:spPr>
        <a:xfrm>
          <a:off x="59990" y="2422425"/>
          <a:ext cx="3226223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Быстрота сбора информации, анонимность респондентов.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90" y="2422425"/>
        <a:ext cx="3226223" cy="1282500"/>
      </dsp:txXfrm>
    </dsp:sp>
    <dsp:sp modelId="{B856BE48-7101-4E4F-A8E7-D9F695C9B06A}">
      <dsp:nvSpPr>
        <dsp:cNvPr id="0" name=""/>
        <dsp:cNvSpPr/>
      </dsp:nvSpPr>
      <dsp:spPr>
        <a:xfrm>
          <a:off x="4738014" y="487879"/>
          <a:ext cx="1451800" cy="14518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311E-C2DA-4B97-8F79-B5010449202D}">
      <dsp:nvSpPr>
        <dsp:cNvPr id="0" name=""/>
        <dsp:cNvSpPr/>
      </dsp:nvSpPr>
      <dsp:spPr>
        <a:xfrm>
          <a:off x="3850802" y="2422425"/>
          <a:ext cx="3226223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собрать информацию от большого количества людей.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0802" y="2422425"/>
        <a:ext cx="3226223" cy="1282500"/>
      </dsp:txXfrm>
    </dsp:sp>
    <dsp:sp modelId="{4F98C0D7-DFB4-4CFF-862D-DBBE346D2B93}">
      <dsp:nvSpPr>
        <dsp:cNvPr id="0" name=""/>
        <dsp:cNvSpPr/>
      </dsp:nvSpPr>
      <dsp:spPr>
        <a:xfrm>
          <a:off x="8528826" y="487879"/>
          <a:ext cx="1451800" cy="14518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027A8-861A-4F81-A464-A1B23FEE80A2}">
      <dsp:nvSpPr>
        <dsp:cNvPr id="0" name=""/>
        <dsp:cNvSpPr/>
      </dsp:nvSpPr>
      <dsp:spPr>
        <a:xfrm>
          <a:off x="7641615" y="2422425"/>
          <a:ext cx="3226223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1615" y="2422425"/>
        <a:ext cx="3226223" cy="128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02EF-B3B3-43C3-81D6-ABBA0FE9BAA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66D7-28E9-433C-88FE-7A7B9900738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Низкий уровень детализации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90" y="2654049"/>
        <a:ext cx="3226223" cy="720000"/>
      </dsp:txXfrm>
    </dsp:sp>
    <dsp:sp modelId="{B856BE48-7101-4E4F-A8E7-D9F695C9B06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311E-C2DA-4B97-8F79-B5010449202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Недостаточно конкретные ответы.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0802" y="2654049"/>
        <a:ext cx="3226223" cy="720000"/>
      </dsp:txXfrm>
    </dsp:sp>
    <dsp:sp modelId="{4F98C0D7-DFB4-4CFF-862D-DBBE346D2B9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027A8-861A-4F81-A464-A1B23FEE80A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Нет возможности задать уточняющие вопросы.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02EF-B3B3-43C3-81D6-ABBA0FE9BAA1}">
      <dsp:nvSpPr>
        <dsp:cNvPr id="0" name=""/>
        <dsp:cNvSpPr/>
      </dsp:nvSpPr>
      <dsp:spPr>
        <a:xfrm>
          <a:off x="947201" y="673209"/>
          <a:ext cx="1451800" cy="14518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66D7-28E9-433C-88FE-7A7B9900738A}">
      <dsp:nvSpPr>
        <dsp:cNvPr id="0" name=""/>
        <dsp:cNvSpPr/>
      </dsp:nvSpPr>
      <dsp:spPr>
        <a:xfrm>
          <a:off x="59990" y="2552095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Структура – логична и последовательна.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90" y="2552095"/>
        <a:ext cx="3226223" cy="967500"/>
      </dsp:txXfrm>
    </dsp:sp>
    <dsp:sp modelId="{B856BE48-7101-4E4F-A8E7-D9F695C9B06A}">
      <dsp:nvSpPr>
        <dsp:cNvPr id="0" name=""/>
        <dsp:cNvSpPr/>
      </dsp:nvSpPr>
      <dsp:spPr>
        <a:xfrm>
          <a:off x="4738014" y="673209"/>
          <a:ext cx="1451800" cy="14518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311E-C2DA-4B97-8F79-B5010449202D}">
      <dsp:nvSpPr>
        <dsp:cNvPr id="0" name=""/>
        <dsp:cNvSpPr/>
      </dsp:nvSpPr>
      <dsp:spPr>
        <a:xfrm>
          <a:off x="3850802" y="2552095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Вопросы – ясные и точные.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0802" y="2552095"/>
        <a:ext cx="3226223" cy="967500"/>
      </dsp:txXfrm>
    </dsp:sp>
    <dsp:sp modelId="{4F98C0D7-DFB4-4CFF-862D-DBBE346D2B93}">
      <dsp:nvSpPr>
        <dsp:cNvPr id="0" name=""/>
        <dsp:cNvSpPr/>
      </dsp:nvSpPr>
      <dsp:spPr>
        <a:xfrm>
          <a:off x="8528826" y="673209"/>
          <a:ext cx="1451800" cy="14518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027A8-861A-4F81-A464-A1B23FEE80A2}">
      <dsp:nvSpPr>
        <dsp:cNvPr id="0" name=""/>
        <dsp:cNvSpPr/>
      </dsp:nvSpPr>
      <dsp:spPr>
        <a:xfrm>
          <a:off x="7641615" y="2552095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Результат – качественный и достоверный.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1615" y="2552095"/>
        <a:ext cx="3226223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7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86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1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Вопросники и анкеты как методы сбора информации о бизнес-процессах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ru-RU" sz="1800" dirty="0">
                <a:ea typeface="Calibri"/>
                <a:cs typeface="Calibri"/>
              </a:rPr>
              <a:t>Презентацию подготовили:</a:t>
            </a:r>
          </a:p>
          <a:p>
            <a:pPr lvl="1" algn="r"/>
            <a:r>
              <a:rPr lang="ru-RU" sz="1800" dirty="0">
                <a:ea typeface="Calibri"/>
                <a:cs typeface="Calibri"/>
              </a:rPr>
              <a:t>студенты группы ИКБО-01-21</a:t>
            </a:r>
          </a:p>
          <a:p>
            <a:pPr lvl="1" algn="r"/>
            <a:r>
              <a:rPr lang="ru-RU" sz="1800" dirty="0">
                <a:ea typeface="Calibri"/>
                <a:cs typeface="Calibri"/>
              </a:rPr>
              <a:t>Матросов Д.Я., Бойко Д.А., Ерофеев В.С., Поплавский М.А.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15069-CC4A-D1D8-4B96-A357D7FC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990905"/>
            <a:ext cx="6087036" cy="731316"/>
          </a:xfrm>
        </p:spPr>
        <p:txBody>
          <a:bodyPr anchor="b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Техники визуализации данных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192A9-CC7D-0B76-39DA-4F6D792D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32212"/>
            <a:ext cx="4243589" cy="396135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Графики, таблицы и диаграммы являются эффективными методами визуализации данных из вопросников и анкет.</a:t>
            </a:r>
            <a:endParaRPr lang="ru-RU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Они помогают наглядно представить информацию и сделать ее более понятной и доступной для аудитории.</a:t>
            </a:r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Примеры разных видов графиков, таких как столбчатые диаграммы, круговые диаграммы и линейные графики, могут быть использованы в зависимости от типа данных и целей анализа. </a:t>
            </a:r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91AD65-AB03-4A57-AD72-0A86E5E1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22" y="1833587"/>
            <a:ext cx="4033507" cy="40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F5044-86E1-4FBE-B31B-361EFDD3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377" y="1840531"/>
            <a:ext cx="10058400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118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0DF26-5568-7194-C079-EB8D021D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690283"/>
            <a:ext cx="6544031" cy="1708242"/>
          </a:xfrm>
        </p:spPr>
        <p:txBody>
          <a:bodyPr anchor="ctr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Что такое вопросники и анкеты?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E07A5-4790-4368-6B12-16863C91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Вопросники и анкеты - это структурированные методы сбора информации, которые позволяют получать ответы на заранее заданные вопросы. Они могут быть использованы для сбора данных от различных групп людей, таких как клиенты, сотрудники и поставщики.</a:t>
            </a:r>
            <a:endParaRPr lang="ru-RU" sz="4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C8897F-424D-4C50-8710-FF7DCED2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1721223"/>
            <a:ext cx="4145871" cy="41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3570-F191-D12B-2854-1EED1B6D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779929"/>
            <a:ext cx="6615953" cy="919575"/>
          </a:xfrm>
        </p:spPr>
        <p:txBody>
          <a:bodyPr anchor="b"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Основные типы вопросников и анкет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133C1-B383-340A-801E-961FFC3A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39788"/>
            <a:ext cx="5231802" cy="38537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Закрытые вопросы</a:t>
            </a: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В них предоставлены ограниченные варианты ответов для выбора, например, да/нет или шкалы от 1 до 5.</a:t>
            </a:r>
          </a:p>
          <a:p>
            <a:r>
              <a:rPr lang="ru-RU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Открытые вопросы</a:t>
            </a: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Они требуют полных и свободных ответов от респондентов, которые могут выразить свое мнение или идеи.</a:t>
            </a:r>
          </a:p>
          <a:p>
            <a:r>
              <a:rPr lang="ru-RU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Вопросы с множественным выбором</a:t>
            </a: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Здесь респондент может выбрать несколько вариантов ответа из предоставленного списка.</a:t>
            </a:r>
            <a:endParaRPr lang="ru-RU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E1F7E8-F869-4991-AB72-6622E7FB1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28" y="1873623"/>
            <a:ext cx="4065189" cy="40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972F-59AC-500A-8FDB-8496322C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8" y="868818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Преимущества использования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E686A0F-1EBB-FFBE-7666-D80A88AF8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5089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91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972F-59AC-500A-8FDB-8496322C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4" y="832959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Недостатки использования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E686A0F-1EBB-FFBE-7666-D80A88AF8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36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5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972F-59AC-500A-8FDB-8496322C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4" y="832959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Структура вопросников и анкет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E686A0F-1EBB-FFBE-7666-D80A88AF8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507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B1D-1C9A-E9F5-ACB7-2ECE0A31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4" y="887506"/>
            <a:ext cx="4368602" cy="677528"/>
          </a:xfrm>
        </p:spPr>
        <p:txBody>
          <a:bodyPr anchor="b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Выбор аудитории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4DF2C-DB8E-4621-7892-6EB2E872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45341"/>
            <a:ext cx="4243589" cy="42482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Определение целевой аудитории - важный шаг при проведении опросов и анкетирования. </a:t>
            </a:r>
          </a:p>
          <a:p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Репрезентативная выборка  - достоверные результаты.</a:t>
            </a:r>
          </a:p>
          <a:p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Достигается путем случайного или стратифицированного выбора участников.</a:t>
            </a:r>
            <a:endParaRPr lang="ru-RU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D136F5-D77B-4AD1-A129-C52AD31B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99" y="143017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5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B4319-66FA-D03F-DA46-1CF1F2F5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59" y="528362"/>
            <a:ext cx="4413508" cy="112703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Методы сбора данных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A5945-2211-7295-53DC-FE79E4AA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43953"/>
            <a:ext cx="3799425" cy="40615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Онлайн-опросы - популярный и удобный метод, который позволяет собирать данные через интернет.</a:t>
            </a: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Анкетирование лично может быть полезным при исследованиях в местах с большим скоплением людей.</a:t>
            </a: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Телефонные интервью могут быть эффективными для достижения определенных целевых групп.</a:t>
            </a: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Почтовая рассылка, электронная почта или фокус-группы.</a:t>
            </a:r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32BCC-9282-41FE-B570-1EEEEF58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64" y="1655394"/>
            <a:ext cx="4450126" cy="44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7EAE8-6F2B-03C0-AAF4-16B6E718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28101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Анализ результатов</a:t>
            </a:r>
            <a:endParaRPr lang="ru-RU" sz="3200" b="1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0442F-E5FA-6A9F-F38A-429B4AD9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855694"/>
            <a:ext cx="4646905" cy="450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Процесс обработки данных, полученных из вопросников и анкет, является ключевым для извлечения ценной информации.</a:t>
            </a:r>
            <a:endParaRPr lang="ru-RU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Для выявления тенденций, корреляций и других важных показателей применяются методы статистического анализа.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Примеры графического представления данных включают диаграммы, графики и другие визуальные формы, которые помогают наглядно визуализировать результаты и сделать их более понятными для аудитории.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7D62B9-1645-4C93-85B9-BB22365A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1855693"/>
            <a:ext cx="3903825" cy="39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79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335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Ретро</vt:lpstr>
      <vt:lpstr>Вопросники и анкеты как методы сбора информации о бизнес-процессах</vt:lpstr>
      <vt:lpstr>Что такое вопросники и анкеты?</vt:lpstr>
      <vt:lpstr>Основные типы вопросников и анкет</vt:lpstr>
      <vt:lpstr>Преимущества использования</vt:lpstr>
      <vt:lpstr>Недостатки использования</vt:lpstr>
      <vt:lpstr>Структура вопросников и анкет</vt:lpstr>
      <vt:lpstr> Выбор аудитории</vt:lpstr>
      <vt:lpstr>Методы сбора данных</vt:lpstr>
      <vt:lpstr>Анализ результатов</vt:lpstr>
      <vt:lpstr>Техники визуализации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</dc:creator>
  <cp:lastModifiedBy>Данил Матросов</cp:lastModifiedBy>
  <cp:revision>134</cp:revision>
  <dcterms:created xsi:type="dcterms:W3CDTF">2023-09-27T13:57:23Z</dcterms:created>
  <dcterms:modified xsi:type="dcterms:W3CDTF">2023-09-29T12:12:02Z</dcterms:modified>
</cp:coreProperties>
</file>