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18" r:id="rId3"/>
    <p:sldId id="319" r:id="rId4"/>
    <p:sldId id="259" r:id="rId5"/>
    <p:sldId id="321" r:id="rId6"/>
    <p:sldId id="320" r:id="rId7"/>
    <p:sldId id="322" r:id="rId8"/>
    <p:sldId id="323" r:id="rId9"/>
    <p:sldId id="324" r:id="rId10"/>
    <p:sldId id="327" r:id="rId11"/>
    <p:sldId id="328" r:id="rId12"/>
    <p:sldId id="329" r:id="rId13"/>
    <p:sldId id="325" r:id="rId14"/>
    <p:sldId id="260" r:id="rId15"/>
    <p:sldId id="309" r:id="rId16"/>
    <p:sldId id="310" r:id="rId17"/>
    <p:sldId id="311" r:id="rId18"/>
    <p:sldId id="312" r:id="rId19"/>
    <p:sldId id="313" r:id="rId20"/>
    <p:sldId id="314" r:id="rId21"/>
    <p:sldId id="315"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51" autoAdjust="0"/>
  </p:normalViewPr>
  <p:slideViewPr>
    <p:cSldViewPr snapToGrid="0" showGuides="1">
      <p:cViewPr>
        <p:scale>
          <a:sx n="100" d="100"/>
          <a:sy n="100" d="100"/>
        </p:scale>
        <p:origin x="150" y="402"/>
      </p:cViewPr>
      <p:guideLst>
        <p:guide pos="416"/>
        <p:guide pos="7256"/>
        <p:guide orient="horz" pos="648"/>
        <p:guide orient="horz" pos="712"/>
        <p:guide orient="horz" pos="3928"/>
        <p:guide orient="horz" pos="386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B54BE-39F6-4FA7-A0D0-648C259FF648}"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9274-1CC2-4654-AC57-7198CD69F18A}" type="slidenum">
              <a:rPr lang="en-US" smtClean="0"/>
              <a:t>‹#›</a:t>
            </a:fld>
            <a:endParaRPr lang="en-US"/>
          </a:p>
        </p:txBody>
      </p:sp>
    </p:spTree>
    <p:extLst>
      <p:ext uri="{BB962C8B-B14F-4D97-AF65-F5344CB8AC3E}">
        <p14:creationId xmlns:p14="http://schemas.microsoft.com/office/powerpoint/2010/main" val="298342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FC9274-1CC2-4654-AC57-7198CD69F18A}" type="slidenum">
              <a:rPr lang="en-US" smtClean="0"/>
              <a:t>1</a:t>
            </a:fld>
            <a:endParaRPr lang="en-US"/>
          </a:p>
        </p:txBody>
      </p:sp>
    </p:spTree>
    <p:extLst>
      <p:ext uri="{BB962C8B-B14F-4D97-AF65-F5344CB8AC3E}">
        <p14:creationId xmlns:p14="http://schemas.microsoft.com/office/powerpoint/2010/main" val="391802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15</a:t>
            </a:fld>
            <a:endParaRPr lang="zh-CN" altLang="en-US"/>
          </a:p>
        </p:txBody>
      </p:sp>
    </p:spTree>
    <p:extLst>
      <p:ext uri="{BB962C8B-B14F-4D97-AF65-F5344CB8AC3E}">
        <p14:creationId xmlns:p14="http://schemas.microsoft.com/office/powerpoint/2010/main" val="224339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8150" y="1252538"/>
            <a:ext cx="6010275" cy="3381375"/>
          </a:xfrm>
        </p:spPr>
      </p:sp>
      <p:sp>
        <p:nvSpPr>
          <p:cNvPr id="3" name="备注占位符 2"/>
          <p:cNvSpPr>
            <a:spLocks noGrp="1"/>
          </p:cNvSpPr>
          <p:nvPr>
            <p:ph type="body" idx="1"/>
          </p:nvPr>
        </p:nvSpPr>
        <p:spPr/>
        <p:txBody>
          <a:bodyPr/>
          <a:lstStyle/>
          <a:p>
            <a:endParaRPr lang="en-US" altLang="zh-CN" sz="1400"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16</a:t>
            </a:fld>
            <a:endParaRPr lang="zh-CN" altLang="en-US"/>
          </a:p>
        </p:txBody>
      </p:sp>
    </p:spTree>
    <p:extLst>
      <p:ext uri="{BB962C8B-B14F-4D97-AF65-F5344CB8AC3E}">
        <p14:creationId xmlns:p14="http://schemas.microsoft.com/office/powerpoint/2010/main" val="74153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17</a:t>
            </a:fld>
            <a:endParaRPr lang="zh-CN" altLang="en-US"/>
          </a:p>
        </p:txBody>
      </p:sp>
    </p:spTree>
    <p:extLst>
      <p:ext uri="{BB962C8B-B14F-4D97-AF65-F5344CB8AC3E}">
        <p14:creationId xmlns:p14="http://schemas.microsoft.com/office/powerpoint/2010/main" val="2366951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18</a:t>
            </a:fld>
            <a:endParaRPr lang="zh-CN" altLang="en-US"/>
          </a:p>
        </p:txBody>
      </p:sp>
    </p:spTree>
    <p:extLst>
      <p:ext uri="{BB962C8B-B14F-4D97-AF65-F5344CB8AC3E}">
        <p14:creationId xmlns:p14="http://schemas.microsoft.com/office/powerpoint/2010/main" val="55406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19</a:t>
            </a:fld>
            <a:endParaRPr lang="zh-CN" altLang="en-US"/>
          </a:p>
        </p:txBody>
      </p:sp>
    </p:spTree>
    <p:extLst>
      <p:ext uri="{BB962C8B-B14F-4D97-AF65-F5344CB8AC3E}">
        <p14:creationId xmlns:p14="http://schemas.microsoft.com/office/powerpoint/2010/main" val="577715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20</a:t>
            </a:fld>
            <a:endParaRPr lang="zh-CN" altLang="en-US"/>
          </a:p>
        </p:txBody>
      </p:sp>
    </p:spTree>
    <p:extLst>
      <p:ext uri="{BB962C8B-B14F-4D97-AF65-F5344CB8AC3E}">
        <p14:creationId xmlns:p14="http://schemas.microsoft.com/office/powerpoint/2010/main" val="3067732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21</a:t>
            </a:fld>
            <a:endParaRPr lang="zh-CN" altLang="en-US"/>
          </a:p>
        </p:txBody>
      </p:sp>
    </p:spTree>
    <p:extLst>
      <p:ext uri="{BB962C8B-B14F-4D97-AF65-F5344CB8AC3E}">
        <p14:creationId xmlns:p14="http://schemas.microsoft.com/office/powerpoint/2010/main" val="947200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17563" y="873763"/>
            <a:ext cx="8242644" cy="6655337"/>
            <a:chOff x="-17563" y="873763"/>
            <a:chExt cx="8242644" cy="6655337"/>
          </a:xfrm>
        </p:grpSpPr>
        <p:sp>
          <p:nvSpPr>
            <p:cNvPr id="5" name="Hexagon 4"/>
            <p:cNvSpPr/>
            <p:nvPr/>
          </p:nvSpPr>
          <p:spPr>
            <a:xfrm>
              <a:off x="314120" y="2579602"/>
              <a:ext cx="5741418" cy="4949498"/>
            </a:xfrm>
            <a:prstGeom prst="hexagon">
              <a:avLst/>
            </a:prstGeom>
            <a:blipFill>
              <a:blip r:embed="rId2">
                <a:duotone>
                  <a:schemeClr val="accent3">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Hexagon 5"/>
            <p:cNvSpPr/>
            <p:nvPr/>
          </p:nvSpPr>
          <p:spPr>
            <a:xfrm>
              <a:off x="742478" y="2948877"/>
              <a:ext cx="4884702" cy="4210949"/>
            </a:xfrm>
            <a:prstGeom prst="hexagon">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Straight Connector 9"/>
            <p:cNvCxnSpPr>
              <a:cxnSpLocks/>
            </p:cNvCxnSpPr>
            <p:nvPr/>
          </p:nvCxnSpPr>
          <p:spPr>
            <a:xfrm flipV="1">
              <a:off x="7674461" y="3021444"/>
              <a:ext cx="550620" cy="782415"/>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V="1">
              <a:off x="7069819" y="3429000"/>
              <a:ext cx="634521" cy="901635"/>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Hexagon 11"/>
            <p:cNvSpPr/>
            <p:nvPr/>
          </p:nvSpPr>
          <p:spPr>
            <a:xfrm>
              <a:off x="-17563" y="873763"/>
              <a:ext cx="2908970" cy="2507733"/>
            </a:xfrm>
            <a:prstGeom prst="hexagon">
              <a:avLst/>
            </a:prstGeom>
            <a:ln>
              <a:gradFill>
                <a:gsLst>
                  <a:gs pos="74000">
                    <a:schemeClr val="accent1">
                      <a:lumMod val="45000"/>
                      <a:lumOff val="55000"/>
                    </a:schemeClr>
                  </a:gs>
                  <a:gs pos="83000">
                    <a:schemeClr val="accent1">
                      <a:lumMod val="45000"/>
                      <a:lumOff val="55000"/>
                    </a:schemeClr>
                  </a:gs>
                  <a:gs pos="16000">
                    <a:schemeClr val="accent3">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Hexagon 12"/>
            <p:cNvSpPr/>
            <p:nvPr/>
          </p:nvSpPr>
          <p:spPr>
            <a:xfrm>
              <a:off x="5974233" y="5877964"/>
              <a:ext cx="1700228" cy="1465714"/>
            </a:xfrm>
            <a:prstGeom prst="hexagon">
              <a:avLst/>
            </a:prstGeom>
            <a:ln>
              <a:gradFill>
                <a:gsLst>
                  <a:gs pos="74000">
                    <a:schemeClr val="accent1">
                      <a:lumMod val="45000"/>
                      <a:lumOff val="55000"/>
                    </a:schemeClr>
                  </a:gs>
                  <a:gs pos="83000">
                    <a:schemeClr val="accent1">
                      <a:lumMod val="45000"/>
                      <a:lumOff val="55000"/>
                    </a:schemeClr>
                  </a:gs>
                  <a:gs pos="16000">
                    <a:schemeClr val="accent3">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Title 1"/>
          <p:cNvSpPr>
            <a:spLocks noGrp="1"/>
          </p:cNvSpPr>
          <p:nvPr>
            <p:ph type="ctrTitle"/>
          </p:nvPr>
        </p:nvSpPr>
        <p:spPr>
          <a:xfrm>
            <a:off x="2685221" y="3291400"/>
            <a:ext cx="6235700" cy="1463040"/>
          </a:xfrm>
        </p:spPr>
        <p:txBody>
          <a:bodyPr anchor="b">
            <a:normAutofit/>
          </a:bodyPr>
          <a:lstStyle>
            <a:lvl1pPr algn="l">
              <a:defRPr sz="4000"/>
            </a:lvl1pPr>
          </a:lstStyle>
          <a:p>
            <a:r>
              <a:rPr lang="en-US" dirty="0"/>
              <a:t>Click to edit Master title style</a:t>
            </a:r>
          </a:p>
        </p:txBody>
      </p:sp>
      <p:sp>
        <p:nvSpPr>
          <p:cNvPr id="3" name="Subtitle 2"/>
          <p:cNvSpPr>
            <a:spLocks noGrp="1"/>
          </p:cNvSpPr>
          <p:nvPr>
            <p:ph type="subTitle" idx="1"/>
          </p:nvPr>
        </p:nvSpPr>
        <p:spPr>
          <a:xfrm>
            <a:off x="2685221" y="4754440"/>
            <a:ext cx="6235700" cy="508703"/>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Text Placeholder 6"/>
          <p:cNvSpPr>
            <a:spLocks noGrp="1"/>
          </p:cNvSpPr>
          <p:nvPr>
            <p:ph type="body" sz="quarter" idx="13" hasCustomPrompt="1"/>
          </p:nvPr>
        </p:nvSpPr>
        <p:spPr>
          <a:xfrm>
            <a:off x="7001013" y="5859780"/>
            <a:ext cx="4517887" cy="274320"/>
          </a:xfrm>
        </p:spPr>
        <p:txBody>
          <a:bodyPr anchor="ctr">
            <a:normAutofit/>
          </a:bodyPr>
          <a:lstStyle>
            <a:lvl1pPr marL="0" indent="0" algn="r">
              <a:lnSpc>
                <a:spcPct val="10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Speaker name and title</a:t>
            </a:r>
            <a:endParaRPr lang="en-US" dirty="0"/>
          </a:p>
        </p:txBody>
      </p:sp>
      <p:sp>
        <p:nvSpPr>
          <p:cNvPr id="8" name="Text Placeholder 7"/>
          <p:cNvSpPr>
            <a:spLocks noGrp="1"/>
          </p:cNvSpPr>
          <p:nvPr>
            <p:ph type="body" sz="quarter" idx="14" hasCustomPrompt="1"/>
          </p:nvPr>
        </p:nvSpPr>
        <p:spPr>
          <a:xfrm>
            <a:off x="660398" y="5859780"/>
            <a:ext cx="4517887" cy="274320"/>
          </a:xfrm>
        </p:spPr>
        <p:txBody>
          <a:bodyPr anchor="ctr">
            <a:normAutofit/>
          </a:bodyPr>
          <a:lstStyle>
            <a:lvl1pPr marL="0" indent="0" algn="l">
              <a:lnSpc>
                <a:spcPct val="100000"/>
              </a:lnSpc>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www.islide.cc</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3A25592-9C3F-48AB-9A3F-F2A64B129A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0400" y="1500187"/>
            <a:ext cx="2836562" cy="915667"/>
          </a:xfrm>
        </p:spPr>
        <p:txBody>
          <a:bodyPr anchor="t">
            <a:normAutofit/>
          </a:bodyPr>
          <a:lstStyle>
            <a:lvl1pPr algn="r">
              <a:defRPr sz="2400"/>
            </a:lvl1pPr>
          </a:lstStyle>
          <a:p>
            <a:r>
              <a:rPr lang="en-US" dirty="0"/>
              <a:t>Agenda</a:t>
            </a:r>
          </a:p>
        </p:txBody>
      </p:sp>
      <p:sp>
        <p:nvSpPr>
          <p:cNvPr id="3" name="Content Placeholder 2"/>
          <p:cNvSpPr>
            <a:spLocks noGrp="1"/>
          </p:cNvSpPr>
          <p:nvPr>
            <p:ph sz="quarter" idx="1"/>
          </p:nvPr>
        </p:nvSpPr>
        <p:spPr>
          <a:xfrm>
            <a:off x="3745078" y="1500188"/>
            <a:ext cx="7773821" cy="4633912"/>
          </a:xfrm>
        </p:spPr>
        <p:txBody>
          <a:bodyPr/>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3A25592-9C3F-48AB-9A3F-F2A64B129A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B1146-E542-4D4E-B8E9-6919A11DDD48}" type="slidenum">
              <a:rPr lang="en-US" smtClean="0"/>
              <a:t>‹#›</a:t>
            </a:fld>
            <a:endParaRPr lang="en-US"/>
          </a:p>
        </p:txBody>
      </p:sp>
      <p:cxnSp>
        <p:nvCxnSpPr>
          <p:cNvPr id="8" name="Straight Connector 7"/>
          <p:cNvCxnSpPr>
            <a:cxnSpLocks/>
          </p:cNvCxnSpPr>
          <p:nvPr/>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Freeform: Shape 8"/>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73700" y="2547666"/>
            <a:ext cx="5435600" cy="987399"/>
          </a:xfrm>
        </p:spPr>
        <p:txBody>
          <a:bodyPr anchor="b">
            <a:normAutofit/>
          </a:bodyPr>
          <a:lstStyle>
            <a:lvl1pPr>
              <a:defRPr sz="2400"/>
            </a:lvl1pPr>
          </a:lstStyle>
          <a:p>
            <a:r>
              <a:rPr lang="en-US" dirty="0"/>
              <a:t>Click to edit Master title style</a:t>
            </a:r>
          </a:p>
        </p:txBody>
      </p:sp>
      <p:sp>
        <p:nvSpPr>
          <p:cNvPr id="3" name="Text Placeholder 2"/>
          <p:cNvSpPr>
            <a:spLocks noGrp="1"/>
          </p:cNvSpPr>
          <p:nvPr>
            <p:ph type="body" idx="1"/>
          </p:nvPr>
        </p:nvSpPr>
        <p:spPr>
          <a:xfrm>
            <a:off x="5480050" y="3535065"/>
            <a:ext cx="5435600" cy="519250"/>
          </a:xfrm>
        </p:spPr>
        <p:txBody>
          <a:bodyPr>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3A25592-9C3F-48AB-9A3F-F2A64B129A6F}"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B1146-E542-4D4E-B8E9-6919A11DDD48}" type="slidenum">
              <a:rPr lang="en-US" smtClean="0"/>
              <a:t>‹#›</a:t>
            </a:fld>
            <a:endParaRPr lang="en-US"/>
          </a:p>
        </p:txBody>
      </p:sp>
      <p:grpSp>
        <p:nvGrpSpPr>
          <p:cNvPr id="7" name="Group 6"/>
          <p:cNvGrpSpPr/>
          <p:nvPr/>
        </p:nvGrpSpPr>
        <p:grpSpPr>
          <a:xfrm>
            <a:off x="1732583" y="1143545"/>
            <a:ext cx="3446563" cy="3776989"/>
            <a:chOff x="-17563" y="873763"/>
            <a:chExt cx="6073101" cy="6655337"/>
          </a:xfrm>
        </p:grpSpPr>
        <p:sp>
          <p:nvSpPr>
            <p:cNvPr id="8" name="Hexagon 7"/>
            <p:cNvSpPr/>
            <p:nvPr/>
          </p:nvSpPr>
          <p:spPr>
            <a:xfrm>
              <a:off x="314120" y="2579602"/>
              <a:ext cx="5741418" cy="4949498"/>
            </a:xfrm>
            <a:prstGeom prst="hexagon">
              <a:avLst/>
            </a:prstGeom>
            <a:blipFill>
              <a:blip r:embed="rId2">
                <a:duotone>
                  <a:schemeClr val="accent3">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Hexagon 8"/>
            <p:cNvSpPr/>
            <p:nvPr/>
          </p:nvSpPr>
          <p:spPr>
            <a:xfrm>
              <a:off x="742478" y="2948877"/>
              <a:ext cx="4884702" cy="4210949"/>
            </a:xfrm>
            <a:prstGeom prst="hexagon">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Hexagon 9"/>
            <p:cNvSpPr/>
            <p:nvPr/>
          </p:nvSpPr>
          <p:spPr>
            <a:xfrm>
              <a:off x="-17563" y="873763"/>
              <a:ext cx="2908970" cy="2507733"/>
            </a:xfrm>
            <a:prstGeom prst="hexagon">
              <a:avLst/>
            </a:prstGeom>
            <a:ln>
              <a:gradFill>
                <a:gsLst>
                  <a:gs pos="74000">
                    <a:schemeClr val="accent1">
                      <a:lumMod val="45000"/>
                      <a:lumOff val="55000"/>
                    </a:schemeClr>
                  </a:gs>
                  <a:gs pos="83000">
                    <a:schemeClr val="accent1">
                      <a:lumMod val="45000"/>
                      <a:lumOff val="55000"/>
                    </a:schemeClr>
                  </a:gs>
                  <a:gs pos="16000">
                    <a:schemeClr val="accent3">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3A25592-9C3F-48AB-9A3F-F2A64B129A6F}"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25592-9C3F-48AB-9A3F-F2A64B129A6F}"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losing" preserve="1">
  <p:cSld name="Closing">
    <p:spTree>
      <p:nvGrpSpPr>
        <p:cNvPr id="1" name=""/>
        <p:cNvGrpSpPr/>
        <p:nvPr/>
      </p:nvGrpSpPr>
      <p:grpSpPr>
        <a:xfrm>
          <a:off x="0" y="0"/>
          <a:ext cx="0" cy="0"/>
          <a:chOff x="0" y="0"/>
          <a:chExt cx="0" cy="0"/>
        </a:xfrm>
      </p:grpSpPr>
      <p:grpSp>
        <p:nvGrpSpPr>
          <p:cNvPr id="3" name="Group 2"/>
          <p:cNvGrpSpPr/>
          <p:nvPr/>
        </p:nvGrpSpPr>
        <p:grpSpPr>
          <a:xfrm>
            <a:off x="2653066" y="-739290"/>
            <a:ext cx="6073101" cy="6655337"/>
            <a:chOff x="-17563" y="873763"/>
            <a:chExt cx="6073101" cy="6655337"/>
          </a:xfrm>
        </p:grpSpPr>
        <p:sp>
          <p:nvSpPr>
            <p:cNvPr id="4" name="Hexagon 3"/>
            <p:cNvSpPr/>
            <p:nvPr/>
          </p:nvSpPr>
          <p:spPr>
            <a:xfrm>
              <a:off x="314120" y="2579602"/>
              <a:ext cx="5741418" cy="4949498"/>
            </a:xfrm>
            <a:prstGeom prst="hexagon">
              <a:avLst/>
            </a:prstGeom>
            <a:blipFill>
              <a:blip r:embed="rId2">
                <a:duotone>
                  <a:schemeClr val="accent3">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Hexagon 4"/>
            <p:cNvSpPr/>
            <p:nvPr/>
          </p:nvSpPr>
          <p:spPr>
            <a:xfrm>
              <a:off x="742478" y="2948877"/>
              <a:ext cx="4884702" cy="4210949"/>
            </a:xfrm>
            <a:prstGeom prst="hexagon">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Hexagon 8"/>
            <p:cNvSpPr/>
            <p:nvPr/>
          </p:nvSpPr>
          <p:spPr>
            <a:xfrm>
              <a:off x="-17563" y="873763"/>
              <a:ext cx="2908970" cy="2507733"/>
            </a:xfrm>
            <a:prstGeom prst="hexagon">
              <a:avLst/>
            </a:prstGeom>
            <a:ln>
              <a:gradFill>
                <a:gsLst>
                  <a:gs pos="74000">
                    <a:schemeClr val="accent1">
                      <a:lumMod val="45000"/>
                      <a:lumOff val="55000"/>
                    </a:schemeClr>
                  </a:gs>
                  <a:gs pos="83000">
                    <a:schemeClr val="accent1">
                      <a:lumMod val="45000"/>
                      <a:lumOff val="55000"/>
                    </a:schemeClr>
                  </a:gs>
                  <a:gs pos="16000">
                    <a:schemeClr val="accent3">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Title 1"/>
          <p:cNvSpPr>
            <a:spLocks noGrp="1"/>
          </p:cNvSpPr>
          <p:nvPr>
            <p:ph type="title"/>
          </p:nvPr>
        </p:nvSpPr>
        <p:spPr>
          <a:xfrm>
            <a:off x="2940050" y="3038152"/>
            <a:ext cx="6311900" cy="781696"/>
          </a:xfrm>
        </p:spPr>
        <p:txBody>
          <a:bodyPr anchor="ctr"/>
          <a:lstStyle>
            <a:lvl1pPr algn="ctr">
              <a:defRPr/>
            </a:lvl1pPr>
          </a:lstStyle>
          <a:p>
            <a:endParaRPr lang="en-US" dirty="0"/>
          </a:p>
        </p:txBody>
      </p:sp>
      <p:sp>
        <p:nvSpPr>
          <p:cNvPr id="6" name="Text Placeholder 5"/>
          <p:cNvSpPr>
            <a:spLocks noGrp="1"/>
          </p:cNvSpPr>
          <p:nvPr>
            <p:ph type="body" sz="quarter" idx="13" hasCustomPrompt="1"/>
          </p:nvPr>
        </p:nvSpPr>
        <p:spPr>
          <a:xfrm>
            <a:off x="7001013" y="5844540"/>
            <a:ext cx="4517887" cy="274320"/>
          </a:xfrm>
        </p:spPr>
        <p:txBody>
          <a:bodyPr anchor="ctr">
            <a:noAutofit/>
          </a:bodyPr>
          <a:lstStyle>
            <a:lvl1pPr marL="0" indent="0" algn="r">
              <a:lnSpc>
                <a:spcPct val="100000"/>
              </a:lnSpc>
              <a:spcBef>
                <a:spcPts val="0"/>
              </a:spcBef>
              <a:buNone/>
              <a:defRPr lang="en-US" sz="1200" dirty="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Speaker name and title</a:t>
            </a:r>
            <a:endParaRPr lang="en-US" dirty="0"/>
          </a:p>
        </p:txBody>
      </p:sp>
      <p:sp>
        <p:nvSpPr>
          <p:cNvPr id="7" name="Text Placeholder 6"/>
          <p:cNvSpPr>
            <a:spLocks noGrp="1"/>
          </p:cNvSpPr>
          <p:nvPr>
            <p:ph type="body" sz="quarter" idx="14" hasCustomPrompt="1"/>
          </p:nvPr>
        </p:nvSpPr>
        <p:spPr>
          <a:xfrm>
            <a:off x="660400" y="5844540"/>
            <a:ext cx="4517887" cy="274320"/>
          </a:xfrm>
        </p:spPr>
        <p:txBody>
          <a:bodyPr anchor="ctr">
            <a:noAutofit/>
          </a:bodyPr>
          <a:lstStyle>
            <a:lvl1pPr marL="0" indent="0" algn="l">
              <a:lnSpc>
                <a:spcPct val="100000"/>
              </a:lnSpc>
              <a:spcBef>
                <a:spcPts val="0"/>
              </a:spcBef>
              <a:buNone/>
              <a:defRPr lang="en-US" sz="1200" dirty="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www.islide.cc</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43A25592-9C3F-48AB-9A3F-F2A64B129A6F}" type="datetimeFigureOut">
              <a:rPr lang="en-US" smtClean="0"/>
              <a:pPr/>
              <a:t>6/12/2023</a:t>
            </a:fld>
            <a:endParaRPr lang="en-US"/>
          </a:p>
        </p:txBody>
      </p:sp>
      <p:sp>
        <p:nvSpPr>
          <p:cNvPr id="5" name="Footer Placeholder 4"/>
          <p:cNvSpPr>
            <a:spLocks noGrp="1"/>
          </p:cNvSpPr>
          <p:nvPr>
            <p:ph type="ftr" sz="quarter" idx="3"/>
          </p:nvPr>
        </p:nvSpPr>
        <p:spPr>
          <a:xfrm>
            <a:off x="660399" y="6409690"/>
            <a:ext cx="3750733"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68168" y="6409690"/>
            <a:ext cx="3750732"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hyperlink" Target="http://www.islide.cc/"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24.png"/><Relationship Id="rId4" Type="http://schemas.openxmlformats.org/officeDocument/2006/relationships/hyperlink" Target="http://www.islide.cc/"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tags" Target="../tags/tag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29581-8E49-3187-0831-CA722CECBF42}"/>
              </a:ext>
            </a:extLst>
          </p:cNvPr>
          <p:cNvSpPr>
            <a:spLocks noGrp="1"/>
          </p:cNvSpPr>
          <p:nvPr>
            <p:ph type="ctrTitle"/>
          </p:nvPr>
        </p:nvSpPr>
        <p:spPr>
          <a:xfrm>
            <a:off x="3321050" y="2516505"/>
            <a:ext cx="6235700" cy="1463040"/>
          </a:xfrm>
        </p:spPr>
        <p:txBody>
          <a:bodyPr>
            <a:normAutofit fontScale="90000"/>
          </a:bodyPr>
          <a:lstStyle/>
          <a:p>
            <a:r>
              <a:rPr lang="en-US" sz="6600" dirty="0"/>
              <a:t>MY_C Compiler</a:t>
            </a:r>
          </a:p>
        </p:txBody>
      </p:sp>
      <p:sp>
        <p:nvSpPr>
          <p:cNvPr id="5" name="Subtitle 4">
            <a:extLst>
              <a:ext uri="{FF2B5EF4-FFF2-40B4-BE49-F238E27FC236}">
                <a16:creationId xmlns:a16="http://schemas.microsoft.com/office/drawing/2014/main" id="{FEC47266-BDC5-AE9B-BF2E-B62F6C53A466}"/>
              </a:ext>
            </a:extLst>
          </p:cNvPr>
          <p:cNvSpPr>
            <a:spLocks noGrp="1"/>
          </p:cNvSpPr>
          <p:nvPr>
            <p:ph type="subTitle" idx="1"/>
          </p:nvPr>
        </p:nvSpPr>
        <p:spPr>
          <a:xfrm>
            <a:off x="2060435" y="4838446"/>
            <a:ext cx="6235700" cy="508703"/>
          </a:xfrm>
        </p:spPr>
        <p:txBody>
          <a:bodyPr>
            <a:normAutofit/>
          </a:bodyPr>
          <a:lstStyle/>
          <a:p>
            <a:r>
              <a:rPr lang="en-US" altLang="zh-CN" sz="1800" b="1" dirty="0"/>
              <a:t>Group 26 </a:t>
            </a:r>
            <a:r>
              <a:rPr lang="zh-CN" altLang="en-US" sz="1800" b="1" dirty="0"/>
              <a:t>朱靖彦 郑昊伦 李天烨</a:t>
            </a:r>
          </a:p>
        </p:txBody>
      </p:sp>
      <p:sp>
        <p:nvSpPr>
          <p:cNvPr id="9" name="Text Placeholder 8">
            <a:extLst>
              <a:ext uri="{FF2B5EF4-FFF2-40B4-BE49-F238E27FC236}">
                <a16:creationId xmlns:a16="http://schemas.microsoft.com/office/drawing/2014/main" id="{7CE50482-7BE8-8D17-9805-8BEEAB67BD74}"/>
              </a:ext>
            </a:extLst>
          </p:cNvPr>
          <p:cNvSpPr>
            <a:spLocks noGrp="1"/>
          </p:cNvSpPr>
          <p:nvPr>
            <p:ph type="body" sz="quarter" idx="13"/>
          </p:nvPr>
        </p:nvSpPr>
        <p:spPr/>
        <p:txBody>
          <a:bodyPr>
            <a:normAutofit fontScale="92500" lnSpcReduction="10000"/>
          </a:bodyPr>
          <a:lstStyle/>
          <a:p>
            <a:r>
              <a:rPr lang="zh-CN" altLang="en-US" sz="1400" dirty="0"/>
              <a:t>主讲人：朱靖彦</a:t>
            </a:r>
            <a:endParaRPr lang="en-US" sz="1400" dirty="0"/>
          </a:p>
        </p:txBody>
      </p:sp>
    </p:spTree>
    <p:custDataLst>
      <p:tags r:id="rId1"/>
    </p:custDataLst>
    <p:extLst>
      <p:ext uri="{BB962C8B-B14F-4D97-AF65-F5344CB8AC3E}">
        <p14:creationId xmlns:p14="http://schemas.microsoft.com/office/powerpoint/2010/main" val="323459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代码生成和代码优化</a:t>
            </a:r>
          </a:p>
        </p:txBody>
      </p:sp>
      <p:sp>
        <p:nvSpPr>
          <p:cNvPr id="2" name="文本框 1">
            <a:extLst>
              <a:ext uri="{FF2B5EF4-FFF2-40B4-BE49-F238E27FC236}">
                <a16:creationId xmlns:a16="http://schemas.microsoft.com/office/drawing/2014/main" id="{D715EBAF-1396-034C-A94E-6C6EA3354EFF}"/>
              </a:ext>
            </a:extLst>
          </p:cNvPr>
          <p:cNvSpPr txBox="1"/>
          <p:nvPr/>
        </p:nvSpPr>
        <p:spPr>
          <a:xfrm>
            <a:off x="1524000" y="1504950"/>
            <a:ext cx="8972550" cy="923330"/>
          </a:xfrm>
          <a:prstGeom prst="rect">
            <a:avLst/>
          </a:prstGeom>
          <a:noFill/>
        </p:spPr>
        <p:txBody>
          <a:bodyPr wrap="square" rtlCol="0">
            <a:spAutoFit/>
          </a:bodyPr>
          <a:lstStyle/>
          <a:p>
            <a:r>
              <a:rPr lang="zh-CN" altLang="en-US" dirty="0"/>
              <a:t>这一部分声明并定义了，对某个特定类的节点，该用什么样的方式解析并生成</a:t>
            </a:r>
            <a:r>
              <a:rPr lang="en-US" altLang="zh-CN" dirty="0" err="1"/>
              <a:t>llvm</a:t>
            </a:r>
            <a:r>
              <a:rPr lang="zh-CN" altLang="en-US" dirty="0"/>
              <a:t>机器码，最后输出完整的机器码。 首先需要定义好将要使用的两个，要生成机器码的维护基本信息的类：</a:t>
            </a:r>
          </a:p>
        </p:txBody>
      </p:sp>
      <p:pic>
        <p:nvPicPr>
          <p:cNvPr id="7" name="图片 6">
            <a:extLst>
              <a:ext uri="{FF2B5EF4-FFF2-40B4-BE49-F238E27FC236}">
                <a16:creationId xmlns:a16="http://schemas.microsoft.com/office/drawing/2014/main" id="{8A3E1FF4-0A93-83B2-EB81-6E7BEA411216}"/>
              </a:ext>
            </a:extLst>
          </p:cNvPr>
          <p:cNvPicPr>
            <a:picLocks noChangeAspect="1"/>
          </p:cNvPicPr>
          <p:nvPr/>
        </p:nvPicPr>
        <p:blipFill>
          <a:blip r:embed="rId3"/>
          <a:stretch>
            <a:fillRect/>
          </a:stretch>
        </p:blipFill>
        <p:spPr>
          <a:xfrm>
            <a:off x="1609725" y="2466820"/>
            <a:ext cx="6495238" cy="2276190"/>
          </a:xfrm>
          <a:prstGeom prst="rect">
            <a:avLst/>
          </a:prstGeom>
        </p:spPr>
      </p:pic>
      <p:sp>
        <p:nvSpPr>
          <p:cNvPr id="9" name="文本框 8">
            <a:extLst>
              <a:ext uri="{FF2B5EF4-FFF2-40B4-BE49-F238E27FC236}">
                <a16:creationId xmlns:a16="http://schemas.microsoft.com/office/drawing/2014/main" id="{92A8FA40-32CE-17C6-F253-D3B61AB634A1}"/>
              </a:ext>
            </a:extLst>
          </p:cNvPr>
          <p:cNvSpPr txBox="1"/>
          <p:nvPr/>
        </p:nvSpPr>
        <p:spPr>
          <a:xfrm>
            <a:off x="1495425" y="4876800"/>
            <a:ext cx="9201150" cy="1200329"/>
          </a:xfrm>
          <a:prstGeom prst="rect">
            <a:avLst/>
          </a:prstGeom>
          <a:noFill/>
        </p:spPr>
        <p:txBody>
          <a:bodyPr wrap="square" rtlCol="0">
            <a:spAutoFit/>
          </a:bodyPr>
          <a:lstStyle/>
          <a:p>
            <a:r>
              <a:rPr lang="zh-CN" altLang="en-US" dirty="0"/>
              <a:t>该类相当于对于</a:t>
            </a:r>
            <a:r>
              <a:rPr lang="en-US" altLang="zh-CN" dirty="0" err="1"/>
              <a:t>llvm</a:t>
            </a:r>
            <a:r>
              <a:rPr lang="zh-CN" altLang="en-US" dirty="0"/>
              <a:t>中的</a:t>
            </a:r>
            <a:r>
              <a:rPr lang="en-US" altLang="zh-CN" dirty="0" err="1"/>
              <a:t>BasicBlock</a:t>
            </a:r>
            <a:r>
              <a:rPr lang="zh-CN" altLang="en-US" dirty="0"/>
              <a:t>类的封装，每一个</a:t>
            </a:r>
            <a:r>
              <a:rPr lang="en-US" altLang="zh-CN" dirty="0" err="1"/>
              <a:t>BasicBlock</a:t>
            </a:r>
            <a:r>
              <a:rPr lang="zh-CN" altLang="en-US" dirty="0"/>
              <a:t>都包含了基本的代码块，额外添加了两个指针</a:t>
            </a:r>
            <a:r>
              <a:rPr lang="en-US" altLang="zh-CN" dirty="0" err="1"/>
              <a:t>prev</a:t>
            </a:r>
            <a:r>
              <a:rPr lang="zh-CN" altLang="en-US" dirty="0"/>
              <a:t>和</a:t>
            </a:r>
            <a:r>
              <a:rPr lang="en-US" altLang="zh-CN" dirty="0"/>
              <a:t>next</a:t>
            </a:r>
            <a:r>
              <a:rPr lang="zh-CN" altLang="en-US" dirty="0"/>
              <a:t>，用来将其构建成一个双向链表，以便于后续代码的生成和优化 </a:t>
            </a:r>
            <a:r>
              <a:rPr lang="en-US" altLang="zh-CN" dirty="0" err="1"/>
              <a:t>local_vars</a:t>
            </a:r>
            <a:r>
              <a:rPr lang="zh-CN" altLang="en-US" dirty="0"/>
              <a:t>相当于本地的符号表，用来存储不同的</a:t>
            </a:r>
            <a:r>
              <a:rPr lang="en-US" altLang="zh-CN" dirty="0"/>
              <a:t>identifier</a:t>
            </a:r>
            <a:r>
              <a:rPr lang="zh-CN" altLang="en-US" dirty="0"/>
              <a:t>，便于后续的解析和生成存取指令的生成</a:t>
            </a:r>
          </a:p>
        </p:txBody>
      </p:sp>
    </p:spTree>
    <p:custDataLst>
      <p:tags r:id="rId1"/>
    </p:custDataLst>
    <p:extLst>
      <p:ext uri="{BB962C8B-B14F-4D97-AF65-F5344CB8AC3E}">
        <p14:creationId xmlns:p14="http://schemas.microsoft.com/office/powerpoint/2010/main" val="159942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代码生成和代码优化</a:t>
            </a:r>
          </a:p>
        </p:txBody>
      </p:sp>
      <p:sp>
        <p:nvSpPr>
          <p:cNvPr id="9" name="文本框 8">
            <a:extLst>
              <a:ext uri="{FF2B5EF4-FFF2-40B4-BE49-F238E27FC236}">
                <a16:creationId xmlns:a16="http://schemas.microsoft.com/office/drawing/2014/main" id="{92A8FA40-32CE-17C6-F253-D3B61AB634A1}"/>
              </a:ext>
            </a:extLst>
          </p:cNvPr>
          <p:cNvSpPr txBox="1"/>
          <p:nvPr/>
        </p:nvSpPr>
        <p:spPr>
          <a:xfrm>
            <a:off x="6096000" y="1714500"/>
            <a:ext cx="4943475" cy="3693319"/>
          </a:xfrm>
          <a:prstGeom prst="rect">
            <a:avLst/>
          </a:prstGeom>
          <a:noFill/>
        </p:spPr>
        <p:txBody>
          <a:bodyPr wrap="square" rtlCol="0">
            <a:spAutoFit/>
          </a:bodyPr>
          <a:lstStyle/>
          <a:p>
            <a:r>
              <a:rPr lang="zh-CN" altLang="en-US" dirty="0"/>
              <a:t>该类相当于最后解析出的机器码文件的元信息，包含了</a:t>
            </a:r>
            <a:r>
              <a:rPr lang="en-US" altLang="zh-CN" dirty="0" err="1"/>
              <a:t>CodeBlock</a:t>
            </a:r>
            <a:r>
              <a:rPr lang="zh-CN" altLang="en-US" dirty="0"/>
              <a:t>组成的双向链表，已经对其进行操作和维护的一系列函数，其中一些变量的含义为：</a:t>
            </a:r>
          </a:p>
          <a:p>
            <a:endParaRPr lang="zh-CN" altLang="en-US" dirty="0"/>
          </a:p>
          <a:p>
            <a:r>
              <a:rPr lang="en-US" altLang="zh-CN" dirty="0" err="1"/>
              <a:t>head_block,tail_block</a:t>
            </a:r>
            <a:r>
              <a:rPr lang="en-US" altLang="zh-CN" dirty="0"/>
              <a:t>:</a:t>
            </a:r>
            <a:r>
              <a:rPr lang="zh-CN" altLang="en-US" dirty="0"/>
              <a:t>头尾</a:t>
            </a:r>
            <a:r>
              <a:rPr lang="en-US" altLang="zh-CN" dirty="0" err="1"/>
              <a:t>CodeBlock</a:t>
            </a:r>
            <a:endParaRPr lang="en-US" altLang="zh-CN" dirty="0"/>
          </a:p>
          <a:p>
            <a:r>
              <a:rPr lang="en-US" altLang="zh-CN" dirty="0" err="1"/>
              <a:t>mainFunction:main</a:t>
            </a:r>
            <a:r>
              <a:rPr lang="zh-CN" altLang="en-US" dirty="0"/>
              <a:t>函数指针</a:t>
            </a:r>
          </a:p>
          <a:p>
            <a:r>
              <a:rPr lang="en-US" altLang="zh-CN" dirty="0"/>
              <a:t>module</a:t>
            </a:r>
            <a:r>
              <a:rPr lang="zh-CN" altLang="en-US" dirty="0"/>
              <a:t>：</a:t>
            </a:r>
            <a:r>
              <a:rPr lang="en-US" altLang="zh-CN" dirty="0" err="1"/>
              <a:t>llvm</a:t>
            </a:r>
            <a:r>
              <a:rPr lang="zh-CN" altLang="en-US" dirty="0"/>
              <a:t>提供的模板</a:t>
            </a:r>
          </a:p>
          <a:p>
            <a:r>
              <a:rPr lang="en-US" altLang="zh-CN" dirty="0" err="1"/>
              <a:t>builder:llvm</a:t>
            </a:r>
            <a:r>
              <a:rPr lang="zh-CN" altLang="en-US" dirty="0"/>
              <a:t>提供的指令构建器</a:t>
            </a:r>
          </a:p>
          <a:p>
            <a:r>
              <a:rPr lang="en-US" altLang="zh-CN" dirty="0" err="1"/>
              <a:t>opnum</a:t>
            </a:r>
            <a:r>
              <a:rPr lang="en-US" altLang="zh-CN" dirty="0"/>
              <a:t>:</a:t>
            </a:r>
            <a:r>
              <a:rPr lang="zh-CN" altLang="en-US" dirty="0"/>
              <a:t>出现的操作符数，便于对其初始化</a:t>
            </a:r>
          </a:p>
          <a:p>
            <a:r>
              <a:rPr lang="en-US" altLang="zh-CN" dirty="0" err="1"/>
              <a:t>fors:for</a:t>
            </a:r>
            <a:r>
              <a:rPr lang="zh-CN" altLang="en-US" dirty="0"/>
              <a:t>模块的数量，便于初始化</a:t>
            </a:r>
          </a:p>
          <a:p>
            <a:r>
              <a:rPr lang="en-US" altLang="zh-CN" dirty="0"/>
              <a:t>blocks:</a:t>
            </a:r>
            <a:r>
              <a:rPr lang="zh-CN" altLang="en-US" dirty="0"/>
              <a:t>构建的代码块</a:t>
            </a:r>
            <a:r>
              <a:rPr lang="en-US" altLang="zh-CN" dirty="0"/>
              <a:t>block</a:t>
            </a:r>
            <a:r>
              <a:rPr lang="zh-CN" altLang="en-US" dirty="0"/>
              <a:t>的数量，同样便于初始化</a:t>
            </a:r>
          </a:p>
        </p:txBody>
      </p:sp>
      <p:pic>
        <p:nvPicPr>
          <p:cNvPr id="4" name="图片 3">
            <a:extLst>
              <a:ext uri="{FF2B5EF4-FFF2-40B4-BE49-F238E27FC236}">
                <a16:creationId xmlns:a16="http://schemas.microsoft.com/office/drawing/2014/main" id="{133EAB44-DDFD-DC4E-364A-46ABB1765D3D}"/>
              </a:ext>
            </a:extLst>
          </p:cNvPr>
          <p:cNvPicPr>
            <a:picLocks noChangeAspect="1"/>
          </p:cNvPicPr>
          <p:nvPr/>
        </p:nvPicPr>
        <p:blipFill>
          <a:blip r:embed="rId3"/>
          <a:stretch>
            <a:fillRect/>
          </a:stretch>
        </p:blipFill>
        <p:spPr>
          <a:xfrm>
            <a:off x="1495425" y="1395293"/>
            <a:ext cx="3880351" cy="4514494"/>
          </a:xfrm>
          <a:prstGeom prst="rect">
            <a:avLst/>
          </a:prstGeom>
        </p:spPr>
      </p:pic>
    </p:spTree>
    <p:custDataLst>
      <p:tags r:id="rId1"/>
    </p:custDataLst>
    <p:extLst>
      <p:ext uri="{BB962C8B-B14F-4D97-AF65-F5344CB8AC3E}">
        <p14:creationId xmlns:p14="http://schemas.microsoft.com/office/powerpoint/2010/main" val="177049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代码生成和代码优化</a:t>
            </a:r>
          </a:p>
        </p:txBody>
      </p:sp>
      <p:sp>
        <p:nvSpPr>
          <p:cNvPr id="9" name="文本框 8">
            <a:extLst>
              <a:ext uri="{FF2B5EF4-FFF2-40B4-BE49-F238E27FC236}">
                <a16:creationId xmlns:a16="http://schemas.microsoft.com/office/drawing/2014/main" id="{92A8FA40-32CE-17C6-F253-D3B61AB634A1}"/>
              </a:ext>
            </a:extLst>
          </p:cNvPr>
          <p:cNvSpPr txBox="1"/>
          <p:nvPr/>
        </p:nvSpPr>
        <p:spPr>
          <a:xfrm>
            <a:off x="1422400" y="1247775"/>
            <a:ext cx="6096000" cy="369332"/>
          </a:xfrm>
          <a:prstGeom prst="rect">
            <a:avLst/>
          </a:prstGeom>
          <a:noFill/>
        </p:spPr>
        <p:txBody>
          <a:bodyPr wrap="square" rtlCol="0">
            <a:spAutoFit/>
          </a:bodyPr>
          <a:lstStyle/>
          <a:p>
            <a:r>
              <a:rPr lang="zh-CN" altLang="en-US" dirty="0"/>
              <a:t>同样的，以某一个</a:t>
            </a:r>
            <a:r>
              <a:rPr lang="en-US" altLang="zh-CN" dirty="0"/>
              <a:t>BINOP</a:t>
            </a:r>
            <a:r>
              <a:rPr lang="zh-CN" altLang="en-US" dirty="0"/>
              <a:t>节点为例，查看代码的生成过程：</a:t>
            </a:r>
          </a:p>
        </p:txBody>
      </p:sp>
      <p:pic>
        <p:nvPicPr>
          <p:cNvPr id="3" name="图片 2">
            <a:extLst>
              <a:ext uri="{FF2B5EF4-FFF2-40B4-BE49-F238E27FC236}">
                <a16:creationId xmlns:a16="http://schemas.microsoft.com/office/drawing/2014/main" id="{BBA416E0-00FE-57C6-DECB-D4DE9A6ABB09}"/>
              </a:ext>
            </a:extLst>
          </p:cNvPr>
          <p:cNvPicPr>
            <a:picLocks noChangeAspect="1"/>
          </p:cNvPicPr>
          <p:nvPr/>
        </p:nvPicPr>
        <p:blipFill>
          <a:blip r:embed="rId3"/>
          <a:stretch>
            <a:fillRect/>
          </a:stretch>
        </p:blipFill>
        <p:spPr>
          <a:xfrm>
            <a:off x="1510297" y="1790954"/>
            <a:ext cx="7996444" cy="3138258"/>
          </a:xfrm>
          <a:prstGeom prst="rect">
            <a:avLst/>
          </a:prstGeom>
        </p:spPr>
      </p:pic>
      <p:sp>
        <p:nvSpPr>
          <p:cNvPr id="7" name="文本框 6">
            <a:extLst>
              <a:ext uri="{FF2B5EF4-FFF2-40B4-BE49-F238E27FC236}">
                <a16:creationId xmlns:a16="http://schemas.microsoft.com/office/drawing/2014/main" id="{32DB1A32-0CF5-D466-692D-1A4E8F6940B3}"/>
              </a:ext>
            </a:extLst>
          </p:cNvPr>
          <p:cNvSpPr txBox="1"/>
          <p:nvPr/>
        </p:nvSpPr>
        <p:spPr>
          <a:xfrm>
            <a:off x="1422400" y="5154375"/>
            <a:ext cx="9645650" cy="646331"/>
          </a:xfrm>
          <a:prstGeom prst="rect">
            <a:avLst/>
          </a:prstGeom>
          <a:noFill/>
        </p:spPr>
        <p:txBody>
          <a:bodyPr wrap="square" rtlCol="0">
            <a:spAutoFit/>
          </a:bodyPr>
          <a:lstStyle/>
          <a:p>
            <a:r>
              <a:rPr lang="en-US" altLang="zh-CN" dirty="0" err="1"/>
              <a:t>builder.CreateAdd</a:t>
            </a:r>
            <a:r>
              <a:rPr lang="zh-CN" altLang="en-US" dirty="0"/>
              <a:t>就是创建一个加法指令，并赋予标号</a:t>
            </a:r>
            <a:r>
              <a:rPr lang="en-US" altLang="zh-CN" dirty="0" err="1"/>
              <a:t>add_opnums</a:t>
            </a:r>
            <a:r>
              <a:rPr lang="zh-CN" altLang="en-US" dirty="0"/>
              <a:t>，它的两个运算数，分别为他的两个子节点：</a:t>
            </a:r>
            <a:r>
              <a:rPr lang="en-US" altLang="zh-CN" dirty="0" err="1"/>
              <a:t>lhs</a:t>
            </a:r>
            <a:r>
              <a:rPr lang="zh-CN" altLang="en-US" dirty="0"/>
              <a:t>和</a:t>
            </a:r>
            <a:r>
              <a:rPr lang="en-US" altLang="zh-CN" dirty="0" err="1"/>
              <a:t>rhs</a:t>
            </a:r>
            <a:r>
              <a:rPr lang="zh-CN" altLang="en-US" dirty="0"/>
              <a:t>，再分别调用其内的</a:t>
            </a:r>
            <a:r>
              <a:rPr lang="en-US" altLang="zh-CN" dirty="0" err="1"/>
              <a:t>CodeGen</a:t>
            </a:r>
            <a:r>
              <a:rPr lang="zh-CN" altLang="en-US" dirty="0"/>
              <a:t>，生成参与运算的</a:t>
            </a:r>
            <a:r>
              <a:rPr lang="en-US" altLang="zh-CN" dirty="0"/>
              <a:t>Value*</a:t>
            </a:r>
            <a:r>
              <a:rPr lang="zh-CN" altLang="en-US" dirty="0"/>
              <a:t>指针</a:t>
            </a:r>
          </a:p>
        </p:txBody>
      </p:sp>
      <p:grpSp>
        <p:nvGrpSpPr>
          <p:cNvPr id="12" name="组合 11">
            <a:extLst>
              <a:ext uri="{FF2B5EF4-FFF2-40B4-BE49-F238E27FC236}">
                <a16:creationId xmlns:a16="http://schemas.microsoft.com/office/drawing/2014/main" id="{B6351A0D-F020-9856-CFCD-3E6FC5D930D2}"/>
              </a:ext>
            </a:extLst>
          </p:cNvPr>
          <p:cNvGrpSpPr/>
          <p:nvPr/>
        </p:nvGrpSpPr>
        <p:grpSpPr>
          <a:xfrm>
            <a:off x="8320301" y="700733"/>
            <a:ext cx="3419048" cy="2059048"/>
            <a:chOff x="8320301" y="700733"/>
            <a:chExt cx="3419048" cy="2059048"/>
          </a:xfrm>
        </p:grpSpPr>
        <p:pic>
          <p:nvPicPr>
            <p:cNvPr id="10" name="图片 9">
              <a:extLst>
                <a:ext uri="{FF2B5EF4-FFF2-40B4-BE49-F238E27FC236}">
                  <a16:creationId xmlns:a16="http://schemas.microsoft.com/office/drawing/2014/main" id="{9FAC70DE-24F5-726F-192C-99EDCAB0CCE8}"/>
                </a:ext>
              </a:extLst>
            </p:cNvPr>
            <p:cNvPicPr>
              <a:picLocks noChangeAspect="1"/>
            </p:cNvPicPr>
            <p:nvPr/>
          </p:nvPicPr>
          <p:blipFill>
            <a:blip r:embed="rId4"/>
            <a:stretch>
              <a:fillRect/>
            </a:stretch>
          </p:blipFill>
          <p:spPr>
            <a:xfrm>
              <a:off x="8320301" y="700733"/>
              <a:ext cx="3419048" cy="638095"/>
            </a:xfrm>
            <a:prstGeom prst="rect">
              <a:avLst/>
            </a:prstGeom>
          </p:spPr>
        </p:pic>
        <p:sp>
          <p:nvSpPr>
            <p:cNvPr id="11" name="箭头: 圆角右 10">
              <a:extLst>
                <a:ext uri="{FF2B5EF4-FFF2-40B4-BE49-F238E27FC236}">
                  <a16:creationId xmlns:a16="http://schemas.microsoft.com/office/drawing/2014/main" id="{18DEF3A0-B9B5-3795-C9E2-680265DDB204}"/>
                </a:ext>
              </a:extLst>
            </p:cNvPr>
            <p:cNvSpPr/>
            <p:nvPr/>
          </p:nvSpPr>
          <p:spPr>
            <a:xfrm rot="16200000" flipV="1">
              <a:off x="9460414" y="1652792"/>
              <a:ext cx="1308371" cy="905607"/>
            </a:xfrm>
            <a:prstGeom prst="bentArrow">
              <a:avLst>
                <a:gd name="adj1" fmla="val 6441"/>
                <a:gd name="adj2" fmla="val 7515"/>
                <a:gd name="adj3" fmla="val 30521"/>
                <a:gd name="adj4" fmla="val 3287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ustDataLst>
      <p:tags r:id="rId1"/>
    </p:custDataLst>
    <p:extLst>
      <p:ext uri="{BB962C8B-B14F-4D97-AF65-F5344CB8AC3E}">
        <p14:creationId xmlns:p14="http://schemas.microsoft.com/office/powerpoint/2010/main" val="389163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测试效果</a:t>
            </a:r>
          </a:p>
        </p:txBody>
      </p:sp>
      <p:pic>
        <p:nvPicPr>
          <p:cNvPr id="3" name="图片 2">
            <a:extLst>
              <a:ext uri="{FF2B5EF4-FFF2-40B4-BE49-F238E27FC236}">
                <a16:creationId xmlns:a16="http://schemas.microsoft.com/office/drawing/2014/main" id="{2CD648D7-9AD9-78A9-CD6F-7E4A2229E61C}"/>
              </a:ext>
            </a:extLst>
          </p:cNvPr>
          <p:cNvPicPr>
            <a:picLocks noChangeAspect="1"/>
          </p:cNvPicPr>
          <p:nvPr/>
        </p:nvPicPr>
        <p:blipFill>
          <a:blip r:embed="rId3"/>
          <a:stretch>
            <a:fillRect/>
          </a:stretch>
        </p:blipFill>
        <p:spPr>
          <a:xfrm>
            <a:off x="866976" y="1867151"/>
            <a:ext cx="3219048" cy="4019048"/>
          </a:xfrm>
          <a:prstGeom prst="rect">
            <a:avLst/>
          </a:prstGeom>
        </p:spPr>
      </p:pic>
      <p:pic>
        <p:nvPicPr>
          <p:cNvPr id="7" name="图片 6">
            <a:extLst>
              <a:ext uri="{FF2B5EF4-FFF2-40B4-BE49-F238E27FC236}">
                <a16:creationId xmlns:a16="http://schemas.microsoft.com/office/drawing/2014/main" id="{D1EF0806-F4CA-E1BC-12DA-9E075DDD9F48}"/>
              </a:ext>
            </a:extLst>
          </p:cNvPr>
          <p:cNvPicPr>
            <a:picLocks noChangeAspect="1"/>
          </p:cNvPicPr>
          <p:nvPr/>
        </p:nvPicPr>
        <p:blipFill>
          <a:blip r:embed="rId4"/>
          <a:stretch>
            <a:fillRect/>
          </a:stretch>
        </p:blipFill>
        <p:spPr>
          <a:xfrm>
            <a:off x="4696049" y="333762"/>
            <a:ext cx="3580952" cy="6190476"/>
          </a:xfrm>
          <a:prstGeom prst="rect">
            <a:avLst/>
          </a:prstGeom>
        </p:spPr>
      </p:pic>
      <p:pic>
        <p:nvPicPr>
          <p:cNvPr id="16" name="图片 15">
            <a:extLst>
              <a:ext uri="{FF2B5EF4-FFF2-40B4-BE49-F238E27FC236}">
                <a16:creationId xmlns:a16="http://schemas.microsoft.com/office/drawing/2014/main" id="{4C75041F-D593-0DED-517E-B316A0E1DA3D}"/>
              </a:ext>
            </a:extLst>
          </p:cNvPr>
          <p:cNvPicPr>
            <a:picLocks noChangeAspect="1"/>
          </p:cNvPicPr>
          <p:nvPr/>
        </p:nvPicPr>
        <p:blipFill>
          <a:blip r:embed="rId5"/>
          <a:stretch>
            <a:fillRect/>
          </a:stretch>
        </p:blipFill>
        <p:spPr>
          <a:xfrm>
            <a:off x="8277001" y="1419476"/>
            <a:ext cx="3752381" cy="3752381"/>
          </a:xfrm>
          <a:prstGeom prst="rect">
            <a:avLst/>
          </a:prstGeom>
        </p:spPr>
      </p:pic>
      <p:sp>
        <p:nvSpPr>
          <p:cNvPr id="17" name="文本框 16">
            <a:extLst>
              <a:ext uri="{FF2B5EF4-FFF2-40B4-BE49-F238E27FC236}">
                <a16:creationId xmlns:a16="http://schemas.microsoft.com/office/drawing/2014/main" id="{39D4FB1B-4D92-F1C8-C32F-D073C07F82FC}"/>
              </a:ext>
            </a:extLst>
          </p:cNvPr>
          <p:cNvSpPr txBox="1"/>
          <p:nvPr/>
        </p:nvSpPr>
        <p:spPr>
          <a:xfrm>
            <a:off x="866976" y="1411151"/>
            <a:ext cx="5227505" cy="369332"/>
          </a:xfrm>
          <a:prstGeom prst="rect">
            <a:avLst/>
          </a:prstGeom>
          <a:noFill/>
        </p:spPr>
        <p:txBody>
          <a:bodyPr wrap="square" rtlCol="0">
            <a:spAutoFit/>
          </a:bodyPr>
          <a:lstStyle/>
          <a:p>
            <a:r>
              <a:rPr lang="zh-CN" altLang="en-US" b="0" dirty="0">
                <a:solidFill>
                  <a:srgbClr val="000000"/>
                </a:solidFill>
                <a:effectLst/>
                <a:latin typeface="Consolas" panose="020B0609020204030204" pitchFamily="49" charset="0"/>
              </a:rPr>
              <a:t>源代码</a:t>
            </a:r>
          </a:p>
        </p:txBody>
      </p:sp>
      <p:sp>
        <p:nvSpPr>
          <p:cNvPr id="18" name="文本框 17">
            <a:extLst>
              <a:ext uri="{FF2B5EF4-FFF2-40B4-BE49-F238E27FC236}">
                <a16:creationId xmlns:a16="http://schemas.microsoft.com/office/drawing/2014/main" id="{F2849DB2-5490-712B-01D3-2586EE94FE6B}"/>
              </a:ext>
            </a:extLst>
          </p:cNvPr>
          <p:cNvSpPr txBox="1"/>
          <p:nvPr/>
        </p:nvSpPr>
        <p:spPr>
          <a:xfrm>
            <a:off x="8486976" y="866513"/>
            <a:ext cx="5227505" cy="369332"/>
          </a:xfrm>
          <a:prstGeom prst="rect">
            <a:avLst/>
          </a:prstGeom>
          <a:noFill/>
        </p:spPr>
        <p:txBody>
          <a:bodyPr wrap="square" rtlCol="0">
            <a:spAutoFit/>
          </a:bodyPr>
          <a:lstStyle/>
          <a:p>
            <a:r>
              <a:rPr lang="en-US" altLang="zh-CN" b="0" dirty="0">
                <a:solidFill>
                  <a:srgbClr val="000000"/>
                </a:solidFill>
                <a:effectLst/>
                <a:latin typeface="Consolas" panose="020B0609020204030204" pitchFamily="49" charset="0"/>
              </a:rPr>
              <a:t>IR</a:t>
            </a:r>
            <a:r>
              <a:rPr lang="zh-CN" altLang="en-US" b="0" dirty="0">
                <a:solidFill>
                  <a:srgbClr val="000000"/>
                </a:solidFill>
                <a:effectLst/>
                <a:latin typeface="Consolas" panose="020B0609020204030204" pitchFamily="49" charset="0"/>
              </a:rPr>
              <a:t>汇编代码</a:t>
            </a:r>
          </a:p>
        </p:txBody>
      </p:sp>
    </p:spTree>
    <p:custDataLst>
      <p:tags r:id="rId1"/>
    </p:custDataLst>
    <p:extLst>
      <p:ext uri="{BB962C8B-B14F-4D97-AF65-F5344CB8AC3E}">
        <p14:creationId xmlns:p14="http://schemas.microsoft.com/office/powerpoint/2010/main" val="212544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EFE43C-6009-55B7-3CD7-F576BE07EA00}"/>
              </a:ext>
            </a:extLst>
          </p:cNvPr>
          <p:cNvSpPr>
            <a:spLocks noGrp="1"/>
          </p:cNvSpPr>
          <p:nvPr>
            <p:ph type="title"/>
          </p:nvPr>
        </p:nvSpPr>
        <p:spPr/>
        <p:txBody>
          <a:bodyPr>
            <a:normAutofit/>
          </a:bodyPr>
          <a:lstStyle/>
          <a:p>
            <a:r>
              <a:rPr lang="en-US" sz="3600" dirty="0"/>
              <a:t>Thank you</a:t>
            </a:r>
          </a:p>
        </p:txBody>
      </p:sp>
    </p:spTree>
    <p:custDataLst>
      <p:tags r:id="rId1"/>
    </p:custDataLst>
    <p:extLst>
      <p:ext uri="{BB962C8B-B14F-4D97-AF65-F5344CB8AC3E}">
        <p14:creationId xmlns:p14="http://schemas.microsoft.com/office/powerpoint/2010/main" val="404479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1022814" y="2128462"/>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nvSpPr>
          <p:spPr>
            <a:xfrm>
              <a:off x="1101012" y="3069771"/>
              <a:ext cx="643813" cy="643813"/>
            </a:xfrm>
            <a:prstGeom prst="ellipse">
              <a:avLst/>
            </a:prstGeom>
            <a:solidFill>
              <a:schemeClr val="bg1"/>
            </a:solidFill>
            <a:ln>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2892490" y="3069771"/>
              <a:ext cx="643813" cy="643813"/>
            </a:xfrm>
            <a:prstGeom prst="ellipse">
              <a:avLst/>
            </a:prstGeom>
            <a:solidFill>
              <a:schemeClr val="bg2"/>
            </a:solidFill>
            <a:ln>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cxnSp>
          <p:nvCxnSpPr>
            <p:cNvPr id="4" name="直接连接符 3"/>
            <p:cNvCxnSpPr/>
            <p:nvPr/>
          </p:nvCxnSpPr>
          <p:spPr>
            <a:xfrm>
              <a:off x="4982546" y="2911151"/>
              <a:ext cx="0" cy="1483567"/>
            </a:xfrm>
            <a:prstGeom prst="line">
              <a:avLst/>
            </a:prstGeom>
            <a:ln>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0400" y="1512849"/>
            <a:ext cx="5852173" cy="276999"/>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sym typeface="Arial" panose="020B0604020202020204" pitchFamily="34" charset="0"/>
              </a:rPr>
              <a:t>主题色彩 </a:t>
            </a:r>
            <a:r>
              <a:rPr lang="en-US" altLang="zh-CN" sz="1200" dirty="0">
                <a:latin typeface="Arial" panose="020B0604020202020204" pitchFamily="34" charset="0"/>
                <a:ea typeface="微软雅黑" panose="020B0503020204020204" pitchFamily="34" charset="-122"/>
                <a:sym typeface="Arial" panose="020B0604020202020204" pitchFamily="34" charset="0"/>
              </a:rPr>
              <a:t>THEME COLORS</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nvCxnSpPr>
        <p:spPr>
          <a:xfrm>
            <a:off x="669931" y="1843079"/>
            <a:ext cx="5852175" cy="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latin typeface="Arial" panose="020B0604020202020204" pitchFamily="34" charset="0"/>
                <a:ea typeface="微软雅黑" panose="020B0503020204020204" pitchFamily="34" charset="-122"/>
                <a:sym typeface="Arial" panose="020B0604020202020204" pitchFamily="34" charset="0"/>
              </a:rPr>
              <a:t>文字</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背景 </a:t>
            </a:r>
            <a:r>
              <a:rPr lang="en-US" altLang="zh-CN" dirty="0">
                <a:latin typeface="Arial" panose="020B0604020202020204" pitchFamily="34" charset="0"/>
                <a:ea typeface="微软雅黑" panose="020B0503020204020204" pitchFamily="34" charset="-122"/>
                <a:sym typeface="Arial" panose="020B0604020202020204" pitchFamily="34" charset="0"/>
              </a:rPr>
              <a:t>Text/Background</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841871" y="2689501"/>
            <a:ext cx="2876627" cy="215444"/>
          </a:xfrm>
          <a:prstGeom prst="rect">
            <a:avLst/>
          </a:prstGeom>
          <a:noFill/>
        </p:spPr>
        <p:txBody>
          <a:bodyPr wrap="square" rtlCol="0">
            <a:spAutoFit/>
          </a:bodyPr>
          <a:lstStyle/>
          <a:p>
            <a:pPr algn="ctr"/>
            <a:r>
              <a:rPr lang="zh-CN" altLang="en-US" sz="800" dirty="0">
                <a:latin typeface="Arial" panose="020B0604020202020204" pitchFamily="34" charset="0"/>
                <a:ea typeface="微软雅黑" panose="020B0503020204020204" pitchFamily="34" charset="-122"/>
                <a:sym typeface="Arial" panose="020B0604020202020204" pitchFamily="34" charset="0"/>
              </a:rPr>
              <a:t>填充色 </a:t>
            </a:r>
            <a:r>
              <a:rPr lang="en-US" altLang="zh-CN" sz="800" dirty="0">
                <a:latin typeface="Arial" panose="020B0604020202020204" pitchFamily="34" charset="0"/>
                <a:ea typeface="微软雅黑" panose="020B0503020204020204" pitchFamily="34" charset="-122"/>
                <a:sym typeface="Arial" panose="020B0604020202020204" pitchFamily="34" charset="0"/>
              </a:rPr>
              <a:t>Fill Colors</a:t>
            </a:r>
            <a:endParaRPr lang="zh-CN" altLang="en-US" sz="800"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660400" y="3943133"/>
            <a:ext cx="5852173" cy="276999"/>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sym typeface="Arial" panose="020B0604020202020204" pitchFamily="34" charset="0"/>
              </a:rPr>
              <a:t>主题字体 </a:t>
            </a:r>
            <a:r>
              <a:rPr lang="en-US" altLang="zh-CN" sz="1200" dirty="0">
                <a:latin typeface="Arial" panose="020B0604020202020204" pitchFamily="34" charset="0"/>
                <a:ea typeface="微软雅黑" panose="020B0503020204020204" pitchFamily="34" charset="-122"/>
                <a:sym typeface="Arial" panose="020B0604020202020204" pitchFamily="34" charset="0"/>
              </a:rPr>
              <a:t>THEME FONTS</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6" name="直接连接符 25"/>
          <p:cNvCxnSpPr/>
          <p:nvPr/>
        </p:nvCxnSpPr>
        <p:spPr>
          <a:xfrm>
            <a:off x="669931" y="4273363"/>
            <a:ext cx="5852175" cy="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0400" y="4407104"/>
            <a:ext cx="5048569" cy="461665"/>
          </a:xfrm>
          <a:prstGeom prst="rect">
            <a:avLst/>
          </a:prstGeom>
          <a:noFill/>
        </p:spPr>
        <p:txBody>
          <a:bodyPr wrap="square" rtlCol="0">
            <a:spAutoFit/>
          </a:bodyPr>
          <a:lstStyle/>
          <a:p>
            <a:r>
              <a:rPr lang="zh-CN" altLang="en-US" sz="800" dirty="0">
                <a:latin typeface="Arial" panose="020B0604020202020204" pitchFamily="34" charset="0"/>
                <a:ea typeface="微软雅黑" panose="020B0503020204020204" pitchFamily="34" charset="-122"/>
                <a:sym typeface="Arial" panose="020B0604020202020204" pitchFamily="34" charset="0"/>
              </a:rPr>
              <a:t>中文字体：微软雅黑  </a:t>
            </a:r>
            <a:r>
              <a:rPr lang="en-US" altLang="zh-CN" sz="800" dirty="0">
                <a:latin typeface="Arial" panose="020B0604020202020204" pitchFamily="34" charset="0"/>
                <a:ea typeface="微软雅黑" panose="020B0503020204020204" pitchFamily="34" charset="-122"/>
                <a:sym typeface="Arial" panose="020B0604020202020204" pitchFamily="34" charset="0"/>
              </a:rPr>
              <a:t>East Asian Font: Microsoft </a:t>
            </a:r>
            <a:r>
              <a:rPr lang="en-US" altLang="zh-CN" sz="800" dirty="0" err="1">
                <a:latin typeface="Arial" panose="020B0604020202020204" pitchFamily="34" charset="0"/>
                <a:ea typeface="微软雅黑" panose="020B0503020204020204" pitchFamily="34" charset="-122"/>
                <a:sym typeface="Arial" panose="020B0604020202020204" pitchFamily="34" charset="0"/>
              </a:rPr>
              <a:t>YaHei</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a:p>
            <a:endParaRPr lang="en-US" altLang="zh-CN" sz="800" dirty="0">
              <a:latin typeface="Arial" panose="020B0604020202020204" pitchFamily="34" charset="0"/>
              <a:ea typeface="微软雅黑" panose="020B0503020204020204" pitchFamily="34" charset="-122"/>
              <a:sym typeface="Arial" panose="020B0604020202020204" pitchFamily="34" charset="0"/>
            </a:endParaRPr>
          </a:p>
          <a:p>
            <a:r>
              <a:rPr lang="zh-CN" altLang="en-US" sz="800" dirty="0">
                <a:latin typeface="Arial" panose="020B0604020202020204" pitchFamily="34" charset="0"/>
                <a:ea typeface="微软雅黑" panose="020B0503020204020204" pitchFamily="34" charset="-122"/>
                <a:sym typeface="Arial" panose="020B0604020202020204" pitchFamily="34" charset="0"/>
              </a:rPr>
              <a:t>英文字体：</a:t>
            </a:r>
            <a:r>
              <a:rPr lang="en-US" altLang="zh-CN" sz="800" dirty="0">
                <a:latin typeface="Arial" panose="020B0604020202020204" pitchFamily="34" charset="0"/>
                <a:ea typeface="微软雅黑" panose="020B0503020204020204" pitchFamily="34" charset="-122"/>
                <a:sym typeface="Arial" panose="020B0604020202020204" pitchFamily="34" charset="0"/>
              </a:rPr>
              <a:t>Arial  Latin Font: Arial</a:t>
            </a:r>
            <a:endParaRPr lang="zh-CN" altLang="en-US" sz="800"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nvSpPr>
        <p:spPr>
          <a:xfrm>
            <a:off x="6959600" y="1512850"/>
            <a:ext cx="4559300" cy="276999"/>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sym typeface="Arial" panose="020B0604020202020204" pitchFamily="34" charset="0"/>
              </a:rPr>
              <a:t>预设参考线（</a:t>
            </a:r>
            <a:r>
              <a:rPr lang="en-US" altLang="zh-CN" sz="1200" dirty="0">
                <a:latin typeface="Arial" panose="020B0604020202020204" pitchFamily="34" charset="0"/>
                <a:ea typeface="微软雅黑" panose="020B0503020204020204" pitchFamily="34" charset="-122"/>
                <a:sym typeface="Arial" panose="020B0604020202020204" pitchFamily="34" charset="0"/>
              </a:rPr>
              <a:t>2016</a:t>
            </a:r>
            <a:r>
              <a:rPr lang="zh-CN" altLang="en-US" sz="1200" dirty="0">
                <a:latin typeface="Arial" panose="020B0604020202020204" pitchFamily="34" charset="0"/>
                <a:ea typeface="微软雅黑" panose="020B0503020204020204" pitchFamily="34" charset="-122"/>
                <a:sym typeface="Arial" panose="020B0604020202020204" pitchFamily="34" charset="0"/>
              </a:rPr>
              <a:t>版本及以上）</a:t>
            </a:r>
            <a:r>
              <a:rPr lang="en-US" altLang="zh-CN" sz="1200" dirty="0">
                <a:latin typeface="Arial" panose="020B0604020202020204" pitchFamily="34" charset="0"/>
                <a:ea typeface="微软雅黑" panose="020B0503020204020204" pitchFamily="34" charset="-122"/>
                <a:sym typeface="Arial" panose="020B0604020202020204" pitchFamily="34" charset="0"/>
              </a:rPr>
              <a:t> GUIDES (Office 2016 and later)</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33" name="直接连接符 32"/>
          <p:cNvCxnSpPr/>
          <p:nvPr/>
        </p:nvCxnSpPr>
        <p:spPr>
          <a:xfrm>
            <a:off x="6959600" y="1843079"/>
            <a:ext cx="4559300" cy="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28681F2F-E8A9-44CF-AC1F-76EC4E7757F0}"/>
              </a:ext>
            </a:extLst>
          </p:cNvPr>
          <p:cNvGrpSpPr/>
          <p:nvPr/>
        </p:nvGrpSpPr>
        <p:grpSpPr>
          <a:xfrm>
            <a:off x="6959600" y="2103062"/>
            <a:ext cx="4559300" cy="2807437"/>
            <a:chOff x="7069136" y="2204131"/>
            <a:chExt cx="4449763" cy="2731768"/>
          </a:xfrm>
        </p:grpSpPr>
        <p:sp>
          <p:nvSpPr>
            <p:cNvPr id="35" name="矩形 34"/>
            <p:cNvSpPr/>
            <p:nvPr/>
          </p:nvSpPr>
          <p:spPr>
            <a:xfrm>
              <a:off x="7069136" y="2240063"/>
              <a:ext cx="4449763" cy="2502992"/>
            </a:xfrm>
            <a:prstGeom prst="rect">
              <a:avLst/>
            </a:prstGeom>
            <a:solidFill>
              <a:schemeClr val="tx2">
                <a:alpha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37" name="直接连接符 36"/>
            <p:cNvCxnSpPr/>
            <p:nvPr/>
          </p:nvCxnSpPr>
          <p:spPr>
            <a:xfrm>
              <a:off x="7332272" y="2204131"/>
              <a:ext cx="0" cy="2731768"/>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79121" y="2204131"/>
              <a:ext cx="0" cy="2731768"/>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069136" y="2667250"/>
              <a:ext cx="4449763"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69136" y="2746566"/>
              <a:ext cx="4449763"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069136" y="4443013"/>
              <a:ext cx="4449763"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69136" y="4517658"/>
              <a:ext cx="4449763"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2271" y="2741895"/>
              <a:ext cx="3946849" cy="1701118"/>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6959600" y="4822368"/>
            <a:ext cx="4559300" cy="461665"/>
          </a:xfrm>
          <a:prstGeom prst="rect">
            <a:avLst/>
          </a:prstGeom>
          <a:noFill/>
        </p:spPr>
        <p:txBody>
          <a:bodyPr wrap="square" rtlCol="0">
            <a:spAutoFit/>
          </a:bodyPr>
          <a:lstStyle/>
          <a:p>
            <a:r>
              <a:rPr lang="en-US" altLang="zh-CN" sz="800" dirty="0">
                <a:latin typeface="Arial" panose="020B0604020202020204" pitchFamily="34" charset="0"/>
                <a:ea typeface="微软雅黑" panose="020B0503020204020204" pitchFamily="34" charset="-122"/>
                <a:sym typeface="Arial" panose="020B0604020202020204" pitchFamily="34" charset="0"/>
              </a:rPr>
              <a:t>ALT+F9 </a:t>
            </a:r>
            <a:r>
              <a:rPr lang="zh-CN" altLang="en-US" sz="800" dirty="0">
                <a:latin typeface="Arial" panose="020B0604020202020204" pitchFamily="34" charset="0"/>
                <a:ea typeface="微软雅黑" panose="020B0503020204020204" pitchFamily="34" charset="-122"/>
                <a:sym typeface="Arial" panose="020B0604020202020204" pitchFamily="34" charset="0"/>
              </a:rPr>
              <a:t>开启和查看本主题预设的参考线</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a:p>
            <a:r>
              <a:rPr lang="en-US" altLang="zh-CN" sz="800" dirty="0">
                <a:latin typeface="Arial" panose="020B0604020202020204" pitchFamily="34" charset="0"/>
                <a:ea typeface="微软雅黑" panose="020B0503020204020204" pitchFamily="34" charset="-122"/>
                <a:sym typeface="Arial" panose="020B0604020202020204" pitchFamily="34" charset="0"/>
              </a:rPr>
              <a:t>Press Alt + F9 to</a:t>
            </a:r>
            <a:r>
              <a:rPr lang="zh-CN" altLang="en-US" sz="800" dirty="0">
                <a:latin typeface="Arial" panose="020B0604020202020204" pitchFamily="34" charset="0"/>
                <a:ea typeface="微软雅黑" panose="020B0503020204020204" pitchFamily="34" charset="-122"/>
                <a:sym typeface="Arial" panose="020B0604020202020204" pitchFamily="34" charset="0"/>
              </a:rPr>
              <a:t> </a:t>
            </a:r>
            <a:r>
              <a:rPr lang="en-US" altLang="zh-CN" sz="800" dirty="0">
                <a:latin typeface="Arial" panose="020B0604020202020204" pitchFamily="34" charset="0"/>
                <a:ea typeface="微软雅黑" panose="020B0503020204020204" pitchFamily="34" charset="-122"/>
                <a:sym typeface="Arial" panose="020B0604020202020204" pitchFamily="34" charset="0"/>
              </a:rPr>
              <a:t>show/hide guides</a:t>
            </a:r>
          </a:p>
          <a:p>
            <a:endParaRPr lang="zh-CN" altLang="en-US" sz="800"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38"/>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可以通过</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色彩库</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功能，快速应用更多色彩</a:t>
            </a:r>
            <a:endPar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More color schemes are optional in iSlide Color Library. Just click to apply</a:t>
            </a:r>
            <a:endPar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文本框 43"/>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可以在</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设计</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菜单</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字体</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中改变，或应用</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iSlide【</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统一字体</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功能改变设置</a:t>
            </a:r>
            <a:endPar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To change theme fonts, you can click Design &gt; Variants &gt; Fonts, or use “Uniform Fonts” feature of </a:t>
            </a:r>
            <a:r>
              <a:rPr lang="en-US" altLang="zh-CN" sz="800" dirty="0" err="1">
                <a:solidFill>
                  <a:schemeClr val="tx1"/>
                </a:solidFill>
                <a:latin typeface="Arial" panose="020B0604020202020204" pitchFamily="34" charset="0"/>
                <a:ea typeface="微软雅黑" panose="020B0503020204020204" pitchFamily="34" charset="-122"/>
                <a:sym typeface="Arial" panose="020B0604020202020204" pitchFamily="34" charset="0"/>
              </a:rPr>
              <a:t>iSlide</a:t>
            </a:r>
            <a:endPar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5">
            <a:extLst>
              <a:ext uri="{FF2B5EF4-FFF2-40B4-BE49-F238E27FC236}">
                <a16:creationId xmlns:a16="http://schemas.microsoft.com/office/drawing/2014/main"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可以通过</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一键优化</a:t>
            </a:r>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lang="zh-CN" altLang="en-US" sz="800" dirty="0">
                <a:solidFill>
                  <a:schemeClr val="tx1"/>
                </a:solidFill>
                <a:latin typeface="Arial" panose="020B0604020202020204" pitchFamily="34" charset="0"/>
                <a:ea typeface="微软雅黑" panose="020B0503020204020204" pitchFamily="34" charset="-122"/>
                <a:sym typeface="Arial" panose="020B0604020202020204" pitchFamily="34" charset="0"/>
              </a:rPr>
              <a:t>（智能参考线）功能，应用更多预设参考线</a:t>
            </a:r>
            <a:endPar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r>
              <a:rPr lang="en-US" altLang="zh-CN" sz="800" dirty="0">
                <a:solidFill>
                  <a:schemeClr val="tx1"/>
                </a:solidFill>
                <a:latin typeface="Arial" panose="020B0604020202020204" pitchFamily="34" charset="0"/>
                <a:ea typeface="微软雅黑" panose="020B0503020204020204" pitchFamily="34" charset="-122"/>
                <a:sym typeface="Arial" panose="020B0604020202020204" pitchFamily="34" charset="0"/>
              </a:rPr>
              <a:t>Use iSlide “Uniform Guides” feature to edit and apply more preset guides</a:t>
            </a:r>
          </a:p>
        </p:txBody>
      </p:sp>
      <p:sp>
        <p:nvSpPr>
          <p:cNvPr id="48" name="标题 1">
            <a:extLst>
              <a:ext uri="{FF2B5EF4-FFF2-40B4-BE49-F238E27FC236}">
                <a16:creationId xmlns:a16="http://schemas.microsoft.com/office/drawing/2014/main"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latin typeface="Arial" panose="020B0604020202020204" pitchFamily="34" charset="0"/>
                <a:ea typeface="微软雅黑" panose="020B0503020204020204" pitchFamily="34" charset="-122"/>
                <a:sym typeface="Arial" panose="020B0604020202020204" pitchFamily="34" charset="0"/>
              </a:rPr>
              <a:t>设计标准 </a:t>
            </a:r>
            <a:r>
              <a:rPr lang="en-US" altLang="zh-CN" sz="2800" b="1" dirty="0">
                <a:latin typeface="Arial" panose="020B0604020202020204" pitchFamily="34" charset="0"/>
                <a:ea typeface="微软雅黑" panose="020B0503020204020204" pitchFamily="34" charset="-122"/>
                <a:sym typeface="Arial" panose="020B0604020202020204" pitchFamily="34" charset="0"/>
              </a:rPr>
              <a:t>Design Criteria</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50">
            <a:extLst>
              <a:ext uri="{FF2B5EF4-FFF2-40B4-BE49-F238E27FC236}">
                <a16:creationId xmlns:a16="http://schemas.microsoft.com/office/drawing/2014/main"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rgbClr val="FFFFFF"/>
                </a:solidFill>
                <a:latin typeface="Arial" panose="020B0604020202020204" pitchFamily="34" charset="0"/>
                <a:ea typeface="微软雅黑" panose="020B0503020204020204" pitchFamily="34" charset="-122"/>
                <a:sym typeface="Arial" panose="020B0604020202020204" pitchFamily="34" charset="0"/>
              </a:rPr>
              <a:t>Note:</a:t>
            </a:r>
          </a:p>
          <a:p>
            <a:pPr>
              <a:lnSpc>
                <a:spcPct val="120000"/>
              </a:lnSpc>
            </a:pPr>
            <a:r>
              <a:rPr lang="zh-CN" altLang="en-US" sz="800" dirty="0">
                <a:solidFill>
                  <a:srgbClr val="FFFFFF"/>
                </a:solidFill>
                <a:latin typeface="Arial" panose="020B0604020202020204" pitchFamily="34" charset="0"/>
                <a:ea typeface="微软雅黑" panose="020B0503020204020204" pitchFamily="34" charset="-122"/>
                <a:sym typeface="Arial" panose="020B0604020202020204" pitchFamily="34" charset="0"/>
              </a:rPr>
              <a:t>本页为说明页，使用时请删除本页内容。</a:t>
            </a:r>
          </a:p>
          <a:p>
            <a:pPr>
              <a:lnSpc>
                <a:spcPct val="120000"/>
              </a:lnSpc>
            </a:pPr>
            <a:r>
              <a:rPr lang="en-US" altLang="zh-CN" sz="800" dirty="0">
                <a:solidFill>
                  <a:srgbClr val="FFFFFF"/>
                </a:solidFill>
                <a:latin typeface="Arial" panose="020B0604020202020204" pitchFamily="34" charset="0"/>
                <a:ea typeface="微软雅黑" panose="020B0503020204020204" pitchFamily="34" charset="-122"/>
                <a:sym typeface="Arial" panose="020B0604020202020204" pitchFamily="34" charset="0"/>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65272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副标题 9">
            <a:extLst>
              <a:ext uri="{FF2B5EF4-FFF2-40B4-BE49-F238E27FC236}">
                <a16:creationId xmlns:a16="http://schemas.microsoft.com/office/drawing/2014/main"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免费下载 </a:t>
            </a:r>
            <a:r>
              <a:rPr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 Download for FREE</a:t>
            </a:r>
          </a:p>
          <a:p>
            <a:pPr algn="l" defTabSz="914332">
              <a:defRPr/>
            </a:pP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www.islide.cc</a:t>
            </a:r>
            <a:endPar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a:extLst>
              <a:ext uri="{FF2B5EF4-FFF2-40B4-BE49-F238E27FC236}">
                <a16:creationId xmlns:a16="http://schemas.microsoft.com/office/drawing/2014/main" id="{B41C6D5D-76C7-4DE2-BC28-E41485001361}"/>
              </a:ext>
            </a:extLst>
          </p:cNvPr>
          <p:cNvGrpSpPr/>
          <p:nvPr/>
        </p:nvGrpSpPr>
        <p:grpSpPr>
          <a:xfrm>
            <a:off x="660400" y="2553342"/>
            <a:ext cx="10858500" cy="1751324"/>
            <a:chOff x="1853236" y="2525799"/>
            <a:chExt cx="10858500" cy="1751323"/>
          </a:xfrm>
        </p:grpSpPr>
        <p:sp>
          <p:nvSpPr>
            <p:cNvPr id="11" name="文本框 10">
              <a:extLst>
                <a:ext uri="{FF2B5EF4-FFF2-40B4-BE49-F238E27FC236}">
                  <a16:creationId xmlns:a16="http://schemas.microsoft.com/office/drawing/2014/main" id="{5D51D968-E05A-4D3F-ABFA-D4B82B79FDF3}"/>
                </a:ext>
              </a:extLst>
            </p:cNvPr>
            <p:cNvSpPr txBox="1"/>
            <p:nvPr/>
          </p:nvSpPr>
          <p:spPr>
            <a:xfrm>
              <a:off x="1853236" y="3760699"/>
              <a:ext cx="10858500" cy="516423"/>
            </a:xfrm>
            <a:prstGeom prst="rect">
              <a:avLst/>
            </a:prstGeom>
            <a:noFill/>
          </p:spPr>
          <p:txBody>
            <a:bodyPr wrap="square">
              <a:spAutoFit/>
            </a:bodyPr>
            <a:lstStyle/>
            <a:p>
              <a:pPr defTabSz="914332">
                <a:lnSpc>
                  <a:spcPct val="120000"/>
                </a:lnSpc>
                <a:spcBef>
                  <a:spcPct val="0"/>
                </a:spcBef>
                <a:defRPr/>
              </a:pPr>
              <a:r>
                <a:rPr lang="en-US" altLang="zh-CN" sz="12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iSlide add-in saves you 90% of the time </a:t>
              </a:r>
            </a:p>
            <a:p>
              <a:pPr defTabSz="914332">
                <a:lnSpc>
                  <a:spcPct val="120000"/>
                </a:lnSpc>
                <a:spcBef>
                  <a:spcPct val="0"/>
                </a:spcBef>
                <a:defRPr/>
              </a:pPr>
              <a:r>
                <a:rPr lang="en-US" altLang="zh-CN" sz="12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in making presentation</a:t>
              </a:r>
              <a:endParaRPr lang="en-US" altLang="en-US"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 name="矩形 1">
              <a:extLst>
                <a:ext uri="{FF2B5EF4-FFF2-40B4-BE49-F238E27FC236}">
                  <a16:creationId xmlns:a16="http://schemas.microsoft.com/office/drawing/2014/main" id="{0F09207A-DED4-4EE0-BCCC-3275073B5540}"/>
                </a:ext>
              </a:extLst>
            </p:cNvPr>
            <p:cNvSpPr/>
            <p:nvPr/>
          </p:nvSpPr>
          <p:spPr>
            <a:xfrm>
              <a:off x="1853236" y="2525799"/>
              <a:ext cx="10858500" cy="1001683"/>
            </a:xfrm>
            <a:prstGeom prst="rect">
              <a:avLst/>
            </a:prstGeom>
          </p:spPr>
          <p:txBody>
            <a:bodyPr wrap="square">
              <a:spAutoFit/>
            </a:bodyPr>
            <a:lstStyle/>
            <a:p>
              <a:pPr defTabSz="914332">
                <a:lnSpc>
                  <a:spcPct val="120000"/>
                </a:lnSpc>
                <a:spcBef>
                  <a:spcPct val="0"/>
                </a:spcBef>
                <a:defRPr/>
              </a:pPr>
              <a:r>
                <a:rPr lang="zh-CN" altLang="en-US" sz="20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使用 </a:t>
              </a:r>
              <a:r>
                <a:rPr lang="en-US" altLang="zh-CN" sz="20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iSlide PPT </a:t>
              </a:r>
              <a:r>
                <a:rPr lang="zh-CN" altLang="en-US" sz="20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插件</a:t>
              </a:r>
              <a:br>
                <a:rPr lang="zh-CN" altLang="en-US" sz="20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br>
              <a:r>
                <a:rPr lang="zh-CN" altLang="en-US"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为您节省 </a:t>
              </a:r>
              <a:r>
                <a:rPr lang="en-US" altLang="zh-CN"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90% </a:t>
              </a:r>
              <a:r>
                <a:rPr lang="zh-CN" altLang="en-US"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的 </a:t>
              </a:r>
              <a:r>
                <a:rPr lang="en-US" altLang="zh-CN"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PPT </a:t>
              </a:r>
              <a:r>
                <a:rPr lang="zh-CN" altLang="en-US"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设计时间</a:t>
              </a:r>
              <a:endParaRPr lang="en-US" altLang="en-US" sz="28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nvGrpSpPr>
          <p:cNvPr id="6" name="组合 5">
            <a:extLst>
              <a:ext uri="{FF2B5EF4-FFF2-40B4-BE49-F238E27FC236}">
                <a16:creationId xmlns:a16="http://schemas.microsoft.com/office/drawing/2014/main" id="{B20079A2-31CE-44D6-B924-1FF5F075B638}"/>
              </a:ext>
            </a:extLst>
          </p:cNvPr>
          <p:cNvGrpSpPr/>
          <p:nvPr/>
        </p:nvGrpSpPr>
        <p:grpSpPr>
          <a:xfrm>
            <a:off x="5252647" y="0"/>
            <a:ext cx="6939359" cy="6858000"/>
            <a:chOff x="5252643" y="0"/>
            <a:chExt cx="6939358" cy="6858000"/>
          </a:xfrm>
          <a:solidFill>
            <a:schemeClr val="tx2">
              <a:alpha val="20000"/>
            </a:schemeClr>
          </a:solidFill>
        </p:grpSpPr>
        <p:sp>
          <p:nvSpPr>
            <p:cNvPr id="7" name="任意多边形: 形状 6">
              <a:extLst>
                <a:ext uri="{FF2B5EF4-FFF2-40B4-BE49-F238E27FC236}">
                  <a16:creationId xmlns:a16="http://schemas.microsoft.com/office/drawing/2014/main"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tx2">
                <a:alpha val="2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形状 7">
              <a:extLst>
                <a:ext uri="{FF2B5EF4-FFF2-40B4-BE49-F238E27FC236}">
                  <a16:creationId xmlns:a16="http://schemas.microsoft.com/office/drawing/2014/main"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tx2">
                <a:alpha val="15000"/>
              </a:schemeClr>
            </a:solidFill>
            <a:ln w="11088"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形状 8">
              <a:extLst>
                <a:ext uri="{FF2B5EF4-FFF2-40B4-BE49-F238E27FC236}">
                  <a16:creationId xmlns:a16="http://schemas.microsoft.com/office/drawing/2014/main"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tx2">
                <a:alpha val="15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425986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39" name="组合 1038">
            <a:extLst>
              <a:ext uri="{FF2B5EF4-FFF2-40B4-BE49-F238E27FC236}">
                <a16:creationId xmlns:a16="http://schemas.microsoft.com/office/drawing/2014/main" id="{F5A3AA73-6DEE-444E-9AEA-91EB072470A4}"/>
              </a:ext>
            </a:extLst>
          </p:cNvPr>
          <p:cNvGrpSpPr/>
          <p:nvPr/>
        </p:nvGrpSpPr>
        <p:grpSpPr>
          <a:xfrm>
            <a:off x="660400" y="5464421"/>
            <a:ext cx="2884345" cy="400110"/>
            <a:chOff x="660400" y="5464421"/>
            <a:chExt cx="2884345" cy="400110"/>
          </a:xfrm>
        </p:grpSpPr>
        <p:sp>
          <p:nvSpPr>
            <p:cNvPr id="605" name="文本框 604">
              <a:extLst>
                <a:ext uri="{FF2B5EF4-FFF2-40B4-BE49-F238E27FC236}">
                  <a16:creationId xmlns:a16="http://schemas.microsoft.com/office/drawing/2014/main"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使用 </a:t>
              </a:r>
              <a:r>
                <a:rPr lang="en-US" altLang="zh-CN" sz="1000" dirty="0" err="1">
                  <a:latin typeface="Arial" panose="020B0604020202020204" pitchFamily="34" charset="0"/>
                  <a:ea typeface="微软雅黑" panose="020B0503020204020204" pitchFamily="34" charset="-122"/>
                  <a:sym typeface="Arial" panose="020B0604020202020204" pitchFamily="34" charset="0"/>
                </a:rPr>
                <a:t>iSlide</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图示库</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筛选图示</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Search diagrams in iSlide Diagram Library</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606" name="椭圆 605">
              <a:extLst>
                <a:ext uri="{FF2B5EF4-FFF2-40B4-BE49-F238E27FC236}">
                  <a16:creationId xmlns:a16="http://schemas.microsoft.com/office/drawing/2014/main" id="{BBAFAFCE-AD85-4ED5-894D-028379A54ED7}"/>
                </a:ext>
              </a:extLst>
            </p:cNvPr>
            <p:cNvSpPr/>
            <p:nvPr/>
          </p:nvSpPr>
          <p:spPr>
            <a:xfrm>
              <a:off x="660400" y="5526305"/>
              <a:ext cx="276343" cy="27634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40" name="组合 1039">
            <a:extLst>
              <a:ext uri="{FF2B5EF4-FFF2-40B4-BE49-F238E27FC236}">
                <a16:creationId xmlns:a16="http://schemas.microsoft.com/office/drawing/2014/main" id="{82975DA1-3388-4A7C-BA32-DB046F7C7194}"/>
              </a:ext>
            </a:extLst>
          </p:cNvPr>
          <p:cNvGrpSpPr/>
          <p:nvPr/>
        </p:nvGrpSpPr>
        <p:grpSpPr>
          <a:xfrm>
            <a:off x="4355743" y="5464437"/>
            <a:ext cx="5605512" cy="400110"/>
            <a:chOff x="4355743" y="5464437"/>
            <a:chExt cx="5605512" cy="400110"/>
          </a:xfrm>
        </p:grpSpPr>
        <p:sp>
          <p:nvSpPr>
            <p:cNvPr id="608" name="文本框 607">
              <a:extLst>
                <a:ext uri="{FF2B5EF4-FFF2-40B4-BE49-F238E27FC236}">
                  <a16:creationId xmlns:a16="http://schemas.microsoft.com/office/drawing/2014/main"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选择图示插入当前 </a:t>
              </a:r>
              <a:r>
                <a:rPr lang="en-US" altLang="zh-CN" sz="1000" dirty="0">
                  <a:latin typeface="Arial" panose="020B0604020202020204" pitchFamily="34" charset="0"/>
                  <a:ea typeface="微软雅黑" panose="020B0503020204020204" pitchFamily="34" charset="-122"/>
                  <a:sym typeface="Arial" panose="020B0604020202020204" pitchFamily="34" charset="0"/>
                </a:rPr>
                <a:t>PPT </a:t>
              </a:r>
              <a:r>
                <a:rPr lang="zh-CN" altLang="en-US" sz="1000" dirty="0">
                  <a:latin typeface="Arial" panose="020B0604020202020204" pitchFamily="34" charset="0"/>
                  <a:ea typeface="微软雅黑" panose="020B0503020204020204" pitchFamily="34" charset="-122"/>
                  <a:sym typeface="Arial" panose="020B0604020202020204" pitchFamily="34" charset="0"/>
                </a:rPr>
                <a:t>主题，编辑修改文字，替换图标或填充图片</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Click to insert diagram into current slide, then edit text, replace icons or fill pictures</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609" name="椭圆 608">
              <a:extLst>
                <a:ext uri="{FF2B5EF4-FFF2-40B4-BE49-F238E27FC236}">
                  <a16:creationId xmlns:a16="http://schemas.microsoft.com/office/drawing/2014/main" id="{42B1532E-6800-4DB7-A456-55C6D9651A6A}"/>
                </a:ext>
              </a:extLst>
            </p:cNvPr>
            <p:cNvSpPr/>
            <p:nvPr/>
          </p:nvSpPr>
          <p:spPr>
            <a:xfrm>
              <a:off x="4355743" y="5526320"/>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42" name="标题 1">
            <a:extLst>
              <a:ext uri="{FF2B5EF4-FFF2-40B4-BE49-F238E27FC236}">
                <a16:creationId xmlns:a16="http://schemas.microsoft.com/office/drawing/2014/main"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latin typeface="Arial" panose="020B0604020202020204" pitchFamily="34" charset="0"/>
                <a:ea typeface="微软雅黑" panose="020B0503020204020204" pitchFamily="34" charset="-122"/>
                <a:sym typeface="Arial" panose="020B0604020202020204" pitchFamily="34" charset="0"/>
              </a:rPr>
              <a:t>快速设计页面  </a:t>
            </a:r>
            <a:r>
              <a:rPr lang="en-US" altLang="zh-CN" sz="2800" b="1" dirty="0">
                <a:latin typeface="Arial" panose="020B0604020202020204" pitchFamily="34" charset="0"/>
                <a:ea typeface="微软雅黑" panose="020B0503020204020204" pitchFamily="34" charset="-122"/>
                <a:sym typeface="Arial" panose="020B0604020202020204" pitchFamily="34" charset="0"/>
              </a:rPr>
              <a:t>Quick Slides Design</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037" name="组合 1036">
            <a:extLst>
              <a:ext uri="{FF2B5EF4-FFF2-40B4-BE49-F238E27FC236}">
                <a16:creationId xmlns:a16="http://schemas.microsoft.com/office/drawing/2014/main" id="{2AC27E0C-4976-4E5D-B57F-36206A684C1F}"/>
              </a:ext>
            </a:extLst>
          </p:cNvPr>
          <p:cNvGrpSpPr/>
          <p:nvPr/>
        </p:nvGrpSpPr>
        <p:grpSpPr>
          <a:xfrm>
            <a:off x="660400" y="1959182"/>
            <a:ext cx="3002400" cy="3002401"/>
            <a:chOff x="660400" y="1959182"/>
            <a:chExt cx="3002400" cy="3002401"/>
          </a:xfrm>
        </p:grpSpPr>
        <p:sp>
          <p:nvSpPr>
            <p:cNvPr id="854" name="矩形 853">
              <a:extLst>
                <a:ext uri="{FF2B5EF4-FFF2-40B4-BE49-F238E27FC236}">
                  <a16:creationId xmlns:a16="http://schemas.microsoft.com/office/drawing/2014/main" id="{BA8BA330-F6C5-428A-8FB0-D295E5F08876}"/>
                </a:ext>
              </a:extLst>
            </p:cNvPr>
            <p:cNvSpPr/>
            <p:nvPr/>
          </p:nvSpPr>
          <p:spPr>
            <a:xfrm>
              <a:off x="660400" y="1959182"/>
              <a:ext cx="3002400" cy="3002400"/>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46" name="矩形 845">
              <a:extLst>
                <a:ext uri="{FF2B5EF4-FFF2-40B4-BE49-F238E27FC236}">
                  <a16:creationId xmlns:a16="http://schemas.microsoft.com/office/drawing/2014/main" id="{8843ECBA-98A8-425F-B9CE-8DF5FACEEB4E}"/>
                </a:ext>
              </a:extLst>
            </p:cNvPr>
            <p:cNvSpPr/>
            <p:nvPr/>
          </p:nvSpPr>
          <p:spPr>
            <a:xfrm>
              <a:off x="660400" y="1964340"/>
              <a:ext cx="3002400" cy="320240"/>
            </a:xfrm>
            <a:prstGeom prst="rect">
              <a:avLst/>
            </a:pr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47" name="矩形 846">
              <a:extLst>
                <a:ext uri="{FF2B5EF4-FFF2-40B4-BE49-F238E27FC236}">
                  <a16:creationId xmlns:a16="http://schemas.microsoft.com/office/drawing/2014/main" id="{C5551026-40D8-4A72-9A74-3E935305E165}"/>
                </a:ext>
              </a:extLst>
            </p:cNvPr>
            <p:cNvSpPr/>
            <p:nvPr/>
          </p:nvSpPr>
          <p:spPr>
            <a:xfrm>
              <a:off x="780491" y="2038903"/>
              <a:ext cx="1401025"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图示库 </a:t>
              </a:r>
              <a:r>
                <a:rPr lang="en-US" altLang="zh-CN" sz="10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 Diagram Library</a:t>
              </a:r>
              <a:endPar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48" name="Multiply 213">
              <a:extLst>
                <a:ext uri="{FF2B5EF4-FFF2-40B4-BE49-F238E27FC236}">
                  <a16:creationId xmlns:a16="http://schemas.microsoft.com/office/drawing/2014/main" id="{3838A130-2F03-4DA6-9A10-BF5D0AD4D3F2}"/>
                </a:ext>
              </a:extLst>
            </p:cNvPr>
            <p:cNvSpPr>
              <a:spLocks noChangeAspect="1"/>
            </p:cNvSpPr>
            <p:nvPr/>
          </p:nvSpPr>
          <p:spPr>
            <a:xfrm>
              <a:off x="3448909" y="2068418"/>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50" name="组合 849">
              <a:extLst>
                <a:ext uri="{FF2B5EF4-FFF2-40B4-BE49-F238E27FC236}">
                  <a16:creationId xmlns:a16="http://schemas.microsoft.com/office/drawing/2014/main" id="{C2AC0C8A-FD06-42B3-84FE-67EBE61ABAE7}"/>
                </a:ext>
              </a:extLst>
            </p:cNvPr>
            <p:cNvGrpSpPr/>
            <p:nvPr/>
          </p:nvGrpSpPr>
          <p:grpSpPr>
            <a:xfrm>
              <a:off x="780490" y="2404176"/>
              <a:ext cx="1205447" cy="160120"/>
              <a:chOff x="4248155" y="2141651"/>
              <a:chExt cx="1084090" cy="144000"/>
            </a:xfrm>
            <a:solidFill>
              <a:srgbClr val="E7E5EA"/>
            </a:solidFill>
          </p:grpSpPr>
          <p:sp>
            <p:nvSpPr>
              <p:cNvPr id="996" name="矩形 995">
                <a:extLst>
                  <a:ext uri="{FF2B5EF4-FFF2-40B4-BE49-F238E27FC236}">
                    <a16:creationId xmlns:a16="http://schemas.microsoft.com/office/drawing/2014/main" id="{4A648450-3619-4DB2-9D93-E285BE610748}"/>
                  </a:ext>
                </a:extLst>
              </p:cNvPr>
              <p:cNvSpPr>
                <a:spLocks/>
              </p:cNvSpPr>
              <p:nvPr/>
            </p:nvSpPr>
            <p:spPr>
              <a:xfrm>
                <a:off x="4248155" y="2141651"/>
                <a:ext cx="288000" cy="14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7" name="矩形 996">
                <a:extLst>
                  <a:ext uri="{FF2B5EF4-FFF2-40B4-BE49-F238E27FC236}">
                    <a16:creationId xmlns:a16="http://schemas.microsoft.com/office/drawing/2014/main" id="{D10C8A5E-0A32-4118-B936-C290F38145EE}"/>
                  </a:ext>
                </a:extLst>
              </p:cNvPr>
              <p:cNvSpPr>
                <a:spLocks/>
              </p:cNvSpPr>
              <p:nvPr/>
            </p:nvSpPr>
            <p:spPr>
              <a:xfrm>
                <a:off x="4648245" y="2141651"/>
                <a:ext cx="288000" cy="14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8" name="矩形 997">
                <a:extLst>
                  <a:ext uri="{FF2B5EF4-FFF2-40B4-BE49-F238E27FC236}">
                    <a16:creationId xmlns:a16="http://schemas.microsoft.com/office/drawing/2014/main" id="{5E25D274-21E4-49C1-92A6-F6DF95B8D01E}"/>
                  </a:ext>
                </a:extLst>
              </p:cNvPr>
              <p:cNvSpPr>
                <a:spLocks/>
              </p:cNvSpPr>
              <p:nvPr/>
            </p:nvSpPr>
            <p:spPr>
              <a:xfrm>
                <a:off x="5044245" y="2141651"/>
                <a:ext cx="288000" cy="14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1" name="组合 850">
              <a:extLst>
                <a:ext uri="{FF2B5EF4-FFF2-40B4-BE49-F238E27FC236}">
                  <a16:creationId xmlns:a16="http://schemas.microsoft.com/office/drawing/2014/main" id="{37DB5920-5464-4F00-BC8E-356D4A25963E}"/>
                </a:ext>
              </a:extLst>
            </p:cNvPr>
            <p:cNvGrpSpPr/>
            <p:nvPr/>
          </p:nvGrpSpPr>
          <p:grpSpPr>
            <a:xfrm>
              <a:off x="2781293" y="2404176"/>
              <a:ext cx="761417" cy="160120"/>
              <a:chOff x="6047529" y="2141651"/>
              <a:chExt cx="684762" cy="144000"/>
            </a:xfrm>
            <a:solidFill>
              <a:srgbClr val="E7E5EA"/>
            </a:solidFill>
          </p:grpSpPr>
          <p:sp>
            <p:nvSpPr>
              <p:cNvPr id="994" name="矩形 993">
                <a:extLst>
                  <a:ext uri="{FF2B5EF4-FFF2-40B4-BE49-F238E27FC236}">
                    <a16:creationId xmlns:a16="http://schemas.microsoft.com/office/drawing/2014/main" id="{61D9A505-57F8-4F3D-8542-8071ED53962C}"/>
                  </a:ext>
                </a:extLst>
              </p:cNvPr>
              <p:cNvSpPr>
                <a:spLocks/>
              </p:cNvSpPr>
              <p:nvPr/>
            </p:nvSpPr>
            <p:spPr>
              <a:xfrm>
                <a:off x="6047529" y="2141651"/>
                <a:ext cx="288000" cy="14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5" name="矩形 994">
                <a:extLst>
                  <a:ext uri="{FF2B5EF4-FFF2-40B4-BE49-F238E27FC236}">
                    <a16:creationId xmlns:a16="http://schemas.microsoft.com/office/drawing/2014/main" id="{49FE1BBF-2FDB-48E7-8FDC-88654D1F74AD}"/>
                  </a:ext>
                </a:extLst>
              </p:cNvPr>
              <p:cNvSpPr>
                <a:spLocks/>
              </p:cNvSpPr>
              <p:nvPr/>
            </p:nvSpPr>
            <p:spPr>
              <a:xfrm>
                <a:off x="6444291" y="2141651"/>
                <a:ext cx="288000" cy="14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65" name="矩形: 圆角 864">
              <a:extLst>
                <a:ext uri="{FF2B5EF4-FFF2-40B4-BE49-F238E27FC236}">
                  <a16:creationId xmlns:a16="http://schemas.microsoft.com/office/drawing/2014/main" id="{DD2E63D6-6AE5-47B3-9136-DD9595C59592}"/>
                </a:ext>
              </a:extLst>
            </p:cNvPr>
            <p:cNvSpPr>
              <a:spLocks noChangeAspect="1"/>
            </p:cNvSpPr>
            <p:nvPr/>
          </p:nvSpPr>
          <p:spPr>
            <a:xfrm>
              <a:off x="2220412" y="2682200"/>
              <a:ext cx="1322298" cy="743793"/>
            </a:xfrm>
            <a:prstGeom prst="roundRect">
              <a:avLst>
                <a:gd name="adj" fmla="val 4418"/>
              </a:avLst>
            </a:prstGeom>
            <a:noFill/>
            <a:ln w="127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66" name="矩形: 圆角 865">
              <a:extLst>
                <a:ext uri="{FF2B5EF4-FFF2-40B4-BE49-F238E27FC236}">
                  <a16:creationId xmlns:a16="http://schemas.microsoft.com/office/drawing/2014/main" id="{7150F21C-954F-4DB0-821B-E1B6C03B7E19}"/>
                </a:ext>
              </a:extLst>
            </p:cNvPr>
            <p:cNvSpPr>
              <a:spLocks/>
            </p:cNvSpPr>
            <p:nvPr/>
          </p:nvSpPr>
          <p:spPr>
            <a:xfrm>
              <a:off x="779257" y="4400775"/>
              <a:ext cx="1322298" cy="560808"/>
            </a:xfrm>
            <a:prstGeom prst="roundRect">
              <a:avLst>
                <a:gd name="adj" fmla="val 4418"/>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69" name="矩形: 圆角 868">
              <a:extLst>
                <a:ext uri="{FF2B5EF4-FFF2-40B4-BE49-F238E27FC236}">
                  <a16:creationId xmlns:a16="http://schemas.microsoft.com/office/drawing/2014/main" id="{1783222E-7BB4-47D3-9EB9-C37001E8BCE1}"/>
                </a:ext>
              </a:extLst>
            </p:cNvPr>
            <p:cNvSpPr>
              <a:spLocks noChangeAspect="1"/>
            </p:cNvSpPr>
            <p:nvPr/>
          </p:nvSpPr>
          <p:spPr>
            <a:xfrm>
              <a:off x="2220412" y="4400775"/>
              <a:ext cx="1322298" cy="560808"/>
            </a:xfrm>
            <a:prstGeom prst="roundRect">
              <a:avLst>
                <a:gd name="adj" fmla="val 4418"/>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a:extLst>
                <a:ext uri="{FF2B5EF4-FFF2-40B4-BE49-F238E27FC236}">
                  <a16:creationId xmlns:a16="http://schemas.microsoft.com/office/drawing/2014/main" id="{2EA5C2F3-D4EB-4A4B-8F98-9CB6CD22D182}"/>
                </a:ext>
              </a:extLst>
            </p:cNvPr>
            <p:cNvGrpSpPr/>
            <p:nvPr/>
          </p:nvGrpSpPr>
          <p:grpSpPr>
            <a:xfrm>
              <a:off x="2220412" y="3541487"/>
              <a:ext cx="1322298" cy="743793"/>
              <a:chOff x="2220412" y="3541487"/>
              <a:chExt cx="1322298" cy="743793"/>
            </a:xfrm>
          </p:grpSpPr>
          <p:sp>
            <p:nvSpPr>
              <p:cNvPr id="288" name="任意多边形: 形状 287">
                <a:extLst>
                  <a:ext uri="{FF2B5EF4-FFF2-40B4-BE49-F238E27FC236}">
                    <a16:creationId xmlns:a16="http://schemas.microsoft.com/office/drawing/2014/main" id="{A52863F5-6E1E-4FF9-A9F5-52C1F8A0E741}"/>
                  </a:ext>
                </a:extLst>
              </p:cNvPr>
              <p:cNvSpPr/>
              <p:nvPr/>
            </p:nvSpPr>
            <p:spPr>
              <a:xfrm>
                <a:off x="2220412" y="3541487"/>
                <a:ext cx="1322298" cy="382553"/>
              </a:xfrm>
              <a:custGeom>
                <a:avLst/>
                <a:gdLst>
                  <a:gd name="connsiteX0" fmla="*/ 182371 w 1322298"/>
                  <a:gd name="connsiteY0" fmla="*/ 222361 h 382553"/>
                  <a:gd name="connsiteX1" fmla="*/ 182371 w 1322298"/>
                  <a:gd name="connsiteY1" fmla="*/ 271638 h 382553"/>
                  <a:gd name="connsiteX2" fmla="*/ 1173195 w 1322298"/>
                  <a:gd name="connsiteY2" fmla="*/ 271638 h 382553"/>
                  <a:gd name="connsiteX3" fmla="*/ 1173195 w 1322298"/>
                  <a:gd name="connsiteY3" fmla="*/ 222361 h 382553"/>
                  <a:gd name="connsiteX4" fmla="*/ 400736 w 1322298"/>
                  <a:gd name="connsiteY4" fmla="*/ 133594 h 382553"/>
                  <a:gd name="connsiteX5" fmla="*/ 400736 w 1322298"/>
                  <a:gd name="connsiteY5" fmla="*/ 182871 h 382553"/>
                  <a:gd name="connsiteX6" fmla="*/ 954830 w 1322298"/>
                  <a:gd name="connsiteY6" fmla="*/ 182871 h 382553"/>
                  <a:gd name="connsiteX7" fmla="*/ 954830 w 1322298"/>
                  <a:gd name="connsiteY7" fmla="*/ 133594 h 382553"/>
                  <a:gd name="connsiteX8" fmla="*/ 32861 w 1322298"/>
                  <a:gd name="connsiteY8" fmla="*/ 0 h 382553"/>
                  <a:gd name="connsiteX9" fmla="*/ 1289437 w 1322298"/>
                  <a:gd name="connsiteY9" fmla="*/ 0 h 382553"/>
                  <a:gd name="connsiteX10" fmla="*/ 1322298 w 1322298"/>
                  <a:gd name="connsiteY10" fmla="*/ 29324 h 382553"/>
                  <a:gd name="connsiteX11" fmla="*/ 1322298 w 1322298"/>
                  <a:gd name="connsiteY11" fmla="*/ 382553 h 382553"/>
                  <a:gd name="connsiteX12" fmla="*/ 0 w 1322298"/>
                  <a:gd name="connsiteY12" fmla="*/ 382553 h 382553"/>
                  <a:gd name="connsiteX13" fmla="*/ 0 w 1322298"/>
                  <a:gd name="connsiteY13" fmla="*/ 29324 h 382553"/>
                  <a:gd name="connsiteX14" fmla="*/ 32861 w 1322298"/>
                  <a:gd name="connsiteY14" fmla="*/ 0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298" h="382553">
                    <a:moveTo>
                      <a:pt x="182371" y="222361"/>
                    </a:moveTo>
                    <a:lnTo>
                      <a:pt x="182371" y="271638"/>
                    </a:lnTo>
                    <a:lnTo>
                      <a:pt x="1173195" y="271638"/>
                    </a:lnTo>
                    <a:lnTo>
                      <a:pt x="1173195" y="222361"/>
                    </a:lnTo>
                    <a:close/>
                    <a:moveTo>
                      <a:pt x="400736" y="133594"/>
                    </a:moveTo>
                    <a:lnTo>
                      <a:pt x="400736" y="182871"/>
                    </a:lnTo>
                    <a:lnTo>
                      <a:pt x="954830" y="182871"/>
                    </a:lnTo>
                    <a:lnTo>
                      <a:pt x="954830" y="133594"/>
                    </a:lnTo>
                    <a:close/>
                    <a:moveTo>
                      <a:pt x="32861" y="0"/>
                    </a:moveTo>
                    <a:lnTo>
                      <a:pt x="1289437" y="0"/>
                    </a:lnTo>
                    <a:cubicBezTo>
                      <a:pt x="1307586" y="0"/>
                      <a:pt x="1322298" y="13128"/>
                      <a:pt x="1322298" y="29324"/>
                    </a:cubicBezTo>
                    <a:lnTo>
                      <a:pt x="1322298" y="382553"/>
                    </a:lnTo>
                    <a:lnTo>
                      <a:pt x="0" y="382553"/>
                    </a:lnTo>
                    <a:lnTo>
                      <a:pt x="0" y="29324"/>
                    </a:lnTo>
                    <a:cubicBezTo>
                      <a:pt x="0" y="13128"/>
                      <a:pt x="14712" y="0"/>
                      <a:pt x="32861" y="0"/>
                    </a:cubicBezTo>
                    <a:close/>
                  </a:path>
                </a:pathLst>
              </a:custGeom>
              <a:solidFill>
                <a:schemeClr val="tx2">
                  <a:alpha val="20000"/>
                </a:scheme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78" name="组合 1177">
                <a:extLst>
                  <a:ext uri="{FF2B5EF4-FFF2-40B4-BE49-F238E27FC236}">
                    <a16:creationId xmlns:a16="http://schemas.microsoft.com/office/drawing/2014/main" id="{28511EBC-9EF7-4DD2-9C71-440E2C7E88B2}"/>
                  </a:ext>
                </a:extLst>
              </p:cNvPr>
              <p:cNvGrpSpPr/>
              <p:nvPr/>
            </p:nvGrpSpPr>
            <p:grpSpPr>
              <a:xfrm>
                <a:off x="2327828" y="4020583"/>
                <a:ext cx="1107466" cy="151273"/>
                <a:chOff x="890763" y="3168433"/>
                <a:chExt cx="1107466" cy="151273"/>
              </a:xfrm>
            </p:grpSpPr>
            <p:grpSp>
              <p:nvGrpSpPr>
                <p:cNvPr id="1179" name="组合 1178">
                  <a:extLst>
                    <a:ext uri="{FF2B5EF4-FFF2-40B4-BE49-F238E27FC236}">
                      <a16:creationId xmlns:a16="http://schemas.microsoft.com/office/drawing/2014/main" id="{C7245D6A-88C2-4564-A776-93D4903660CA}"/>
                    </a:ext>
                  </a:extLst>
                </p:cNvPr>
                <p:cNvGrpSpPr/>
                <p:nvPr/>
              </p:nvGrpSpPr>
              <p:grpSpPr>
                <a:xfrm>
                  <a:off x="890763" y="3168433"/>
                  <a:ext cx="288000" cy="151273"/>
                  <a:chOff x="890763" y="3187237"/>
                  <a:chExt cx="288000" cy="151273"/>
                </a:xfrm>
              </p:grpSpPr>
              <p:sp>
                <p:nvSpPr>
                  <p:cNvPr id="1186" name="矩形 1185">
                    <a:extLst>
                      <a:ext uri="{FF2B5EF4-FFF2-40B4-BE49-F238E27FC236}">
                        <a16:creationId xmlns:a16="http://schemas.microsoft.com/office/drawing/2014/main" id="{3558600A-838B-4B82-A710-8E22238BEB82}"/>
                      </a:ext>
                    </a:extLst>
                  </p:cNvPr>
                  <p:cNvSpPr/>
                  <p:nvPr/>
                </p:nvSpPr>
                <p:spPr>
                  <a:xfrm>
                    <a:off x="890763" y="3187237"/>
                    <a:ext cx="288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87" name="矩形 1186">
                    <a:extLst>
                      <a:ext uri="{FF2B5EF4-FFF2-40B4-BE49-F238E27FC236}">
                        <a16:creationId xmlns:a16="http://schemas.microsoft.com/office/drawing/2014/main" id="{CCA9112F-73C5-4C39-BE10-3AA73133E594}"/>
                      </a:ext>
                    </a:extLst>
                  </p:cNvPr>
                  <p:cNvSpPr/>
                  <p:nvPr/>
                </p:nvSpPr>
                <p:spPr>
                  <a:xfrm>
                    <a:off x="890763" y="3284510"/>
                    <a:ext cx="216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80" name="组合 1179">
                  <a:extLst>
                    <a:ext uri="{FF2B5EF4-FFF2-40B4-BE49-F238E27FC236}">
                      <a16:creationId xmlns:a16="http://schemas.microsoft.com/office/drawing/2014/main" id="{EBEFA3BC-34D0-4B85-A593-58A86E525EE0}"/>
                    </a:ext>
                  </a:extLst>
                </p:cNvPr>
                <p:cNvGrpSpPr/>
                <p:nvPr/>
              </p:nvGrpSpPr>
              <p:grpSpPr>
                <a:xfrm>
                  <a:off x="1300496" y="3168433"/>
                  <a:ext cx="288000" cy="151273"/>
                  <a:chOff x="890763" y="3187237"/>
                  <a:chExt cx="288000" cy="151273"/>
                </a:xfrm>
              </p:grpSpPr>
              <p:sp>
                <p:nvSpPr>
                  <p:cNvPr id="1184" name="矩形 1183">
                    <a:extLst>
                      <a:ext uri="{FF2B5EF4-FFF2-40B4-BE49-F238E27FC236}">
                        <a16:creationId xmlns:a16="http://schemas.microsoft.com/office/drawing/2014/main" id="{9861A848-16B8-4211-9FC9-45D02AACFAF8}"/>
                      </a:ext>
                    </a:extLst>
                  </p:cNvPr>
                  <p:cNvSpPr/>
                  <p:nvPr/>
                </p:nvSpPr>
                <p:spPr>
                  <a:xfrm>
                    <a:off x="890763" y="3187237"/>
                    <a:ext cx="288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85" name="矩形 1184">
                    <a:extLst>
                      <a:ext uri="{FF2B5EF4-FFF2-40B4-BE49-F238E27FC236}">
                        <a16:creationId xmlns:a16="http://schemas.microsoft.com/office/drawing/2014/main" id="{41EAD282-F1B9-47C8-8237-1593EFAA3566}"/>
                      </a:ext>
                    </a:extLst>
                  </p:cNvPr>
                  <p:cNvSpPr/>
                  <p:nvPr/>
                </p:nvSpPr>
                <p:spPr>
                  <a:xfrm>
                    <a:off x="890763" y="3284510"/>
                    <a:ext cx="216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81" name="组合 1180">
                  <a:extLst>
                    <a:ext uri="{FF2B5EF4-FFF2-40B4-BE49-F238E27FC236}">
                      <a16:creationId xmlns:a16="http://schemas.microsoft.com/office/drawing/2014/main" id="{C4ECBB84-A9C1-43CF-992F-B7D2A9AEFF9D}"/>
                    </a:ext>
                  </a:extLst>
                </p:cNvPr>
                <p:cNvGrpSpPr/>
                <p:nvPr/>
              </p:nvGrpSpPr>
              <p:grpSpPr>
                <a:xfrm>
                  <a:off x="1710229" y="3168433"/>
                  <a:ext cx="288000" cy="151273"/>
                  <a:chOff x="890763" y="3187237"/>
                  <a:chExt cx="288000" cy="151273"/>
                </a:xfrm>
              </p:grpSpPr>
              <p:sp>
                <p:nvSpPr>
                  <p:cNvPr id="1182" name="矩形 1181">
                    <a:extLst>
                      <a:ext uri="{FF2B5EF4-FFF2-40B4-BE49-F238E27FC236}">
                        <a16:creationId xmlns:a16="http://schemas.microsoft.com/office/drawing/2014/main" id="{210D9AC1-FCD2-4D8D-B173-7E1E87899759}"/>
                      </a:ext>
                    </a:extLst>
                  </p:cNvPr>
                  <p:cNvSpPr/>
                  <p:nvPr/>
                </p:nvSpPr>
                <p:spPr>
                  <a:xfrm>
                    <a:off x="890763" y="3187237"/>
                    <a:ext cx="288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83" name="矩形 1182">
                    <a:extLst>
                      <a:ext uri="{FF2B5EF4-FFF2-40B4-BE49-F238E27FC236}">
                        <a16:creationId xmlns:a16="http://schemas.microsoft.com/office/drawing/2014/main" id="{27D00380-E26D-4D19-8C1E-0D0FC2518CEB}"/>
                      </a:ext>
                    </a:extLst>
                  </p:cNvPr>
                  <p:cNvSpPr/>
                  <p:nvPr/>
                </p:nvSpPr>
                <p:spPr>
                  <a:xfrm>
                    <a:off x="890763" y="3284510"/>
                    <a:ext cx="216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876" name="矩形: 圆角 875">
                <a:extLst>
                  <a:ext uri="{FF2B5EF4-FFF2-40B4-BE49-F238E27FC236}">
                    <a16:creationId xmlns:a16="http://schemas.microsoft.com/office/drawing/2014/main" id="{717959DC-79F8-484F-955A-560CC57C056E}"/>
                  </a:ext>
                </a:extLst>
              </p:cNvPr>
              <p:cNvSpPr>
                <a:spLocks noChangeAspect="1"/>
              </p:cNvSpPr>
              <p:nvPr/>
            </p:nvSpPr>
            <p:spPr>
              <a:xfrm>
                <a:off x="2220412" y="3541487"/>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77" name="组合 876">
              <a:extLst>
                <a:ext uri="{FF2B5EF4-FFF2-40B4-BE49-F238E27FC236}">
                  <a16:creationId xmlns:a16="http://schemas.microsoft.com/office/drawing/2014/main" id="{A47B174F-DED1-4EE4-98E9-9689C17871B3}"/>
                </a:ext>
              </a:extLst>
            </p:cNvPr>
            <p:cNvGrpSpPr/>
            <p:nvPr/>
          </p:nvGrpSpPr>
          <p:grpSpPr>
            <a:xfrm>
              <a:off x="916245" y="4540147"/>
              <a:ext cx="1048323" cy="258613"/>
              <a:chOff x="5400091" y="4685784"/>
              <a:chExt cx="1747512" cy="431123"/>
            </a:xfrm>
          </p:grpSpPr>
          <p:sp>
            <p:nvSpPr>
              <p:cNvPr id="933" name="圆角矩形 13">
                <a:extLst>
                  <a:ext uri="{FF2B5EF4-FFF2-40B4-BE49-F238E27FC236}">
                    <a16:creationId xmlns:a16="http://schemas.microsoft.com/office/drawing/2014/main" id="{E984AE22-DDC3-4306-93CF-33DF1411F324}"/>
                  </a:ext>
                </a:extLst>
              </p:cNvPr>
              <p:cNvSpPr/>
              <p:nvPr/>
            </p:nvSpPr>
            <p:spPr>
              <a:xfrm>
                <a:off x="5400093" y="4935166"/>
                <a:ext cx="497744" cy="181741"/>
              </a:xfrm>
              <a:prstGeom prst="roundRect">
                <a:avLst>
                  <a:gd name="adj" fmla="val 7526"/>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36" name="圆角矩形 245">
                <a:extLst>
                  <a:ext uri="{FF2B5EF4-FFF2-40B4-BE49-F238E27FC236}">
                    <a16:creationId xmlns:a16="http://schemas.microsoft.com/office/drawing/2014/main" id="{849C80C1-BE01-465E-B9B6-4452729B5A75}"/>
                  </a:ext>
                </a:extLst>
              </p:cNvPr>
              <p:cNvSpPr/>
              <p:nvPr/>
            </p:nvSpPr>
            <p:spPr>
              <a:xfrm>
                <a:off x="5400091" y="4685784"/>
                <a:ext cx="1747511" cy="152087"/>
              </a:xfrm>
              <a:prstGeom prst="roundRect">
                <a:avLst>
                  <a:gd name="adj" fmla="val 13146"/>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8" name="圆角矩形 13">
                <a:extLst>
                  <a:ext uri="{FF2B5EF4-FFF2-40B4-BE49-F238E27FC236}">
                    <a16:creationId xmlns:a16="http://schemas.microsoft.com/office/drawing/2014/main" id="{CBEF49A2-DE81-4E3A-9FC4-3EF2DA37CCB9}"/>
                  </a:ext>
                </a:extLst>
              </p:cNvPr>
              <p:cNvSpPr/>
              <p:nvPr/>
            </p:nvSpPr>
            <p:spPr>
              <a:xfrm>
                <a:off x="6024976" y="4935166"/>
                <a:ext cx="497744" cy="181741"/>
              </a:xfrm>
              <a:prstGeom prst="roundRect">
                <a:avLst>
                  <a:gd name="adj" fmla="val 7526"/>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9" name="圆角矩形 13">
                <a:extLst>
                  <a:ext uri="{FF2B5EF4-FFF2-40B4-BE49-F238E27FC236}">
                    <a16:creationId xmlns:a16="http://schemas.microsoft.com/office/drawing/2014/main" id="{F1443997-023C-4899-949D-EFB18DCA2EFB}"/>
                  </a:ext>
                </a:extLst>
              </p:cNvPr>
              <p:cNvSpPr/>
              <p:nvPr/>
            </p:nvSpPr>
            <p:spPr>
              <a:xfrm>
                <a:off x="6649859" y="4935166"/>
                <a:ext cx="497744" cy="181741"/>
              </a:xfrm>
              <a:prstGeom prst="roundRect">
                <a:avLst>
                  <a:gd name="adj" fmla="val 7526"/>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2DAF75D4-D96A-4B48-B019-A6009ADFD41C}"/>
                </a:ext>
              </a:extLst>
            </p:cNvPr>
            <p:cNvGrpSpPr/>
            <p:nvPr/>
          </p:nvGrpSpPr>
          <p:grpSpPr>
            <a:xfrm>
              <a:off x="2416100" y="2810547"/>
              <a:ext cx="930922" cy="487099"/>
              <a:chOff x="2346558" y="2871788"/>
              <a:chExt cx="856042" cy="447918"/>
            </a:xfrm>
          </p:grpSpPr>
          <p:sp>
            <p:nvSpPr>
              <p:cNvPr id="15" name="椭圆 14">
                <a:extLst>
                  <a:ext uri="{FF2B5EF4-FFF2-40B4-BE49-F238E27FC236}">
                    <a16:creationId xmlns:a16="http://schemas.microsoft.com/office/drawing/2014/main" id="{30EB6250-9E39-4126-8AA4-AB3EDCED7EB6}"/>
                  </a:ext>
                </a:extLst>
              </p:cNvPr>
              <p:cNvSpPr>
                <a:spLocks noChangeAspect="1"/>
              </p:cNvSpPr>
              <p:nvPr/>
            </p:nvSpPr>
            <p:spPr>
              <a:xfrm>
                <a:off x="2346558" y="2871788"/>
                <a:ext cx="216000" cy="216000"/>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16" name="组合 1015">
                <a:extLst>
                  <a:ext uri="{FF2B5EF4-FFF2-40B4-BE49-F238E27FC236}">
                    <a16:creationId xmlns:a16="http://schemas.microsoft.com/office/drawing/2014/main" id="{00B46A84-E3D2-42EF-999A-0E0C42EBBC2D}"/>
                  </a:ext>
                </a:extLst>
              </p:cNvPr>
              <p:cNvGrpSpPr/>
              <p:nvPr/>
            </p:nvGrpSpPr>
            <p:grpSpPr>
              <a:xfrm>
                <a:off x="2364558" y="3168433"/>
                <a:ext cx="180000" cy="151273"/>
                <a:chOff x="926763" y="3187237"/>
                <a:chExt cx="144000" cy="151273"/>
              </a:xfrm>
            </p:grpSpPr>
            <p:sp>
              <p:nvSpPr>
                <p:cNvPr id="1023" name="矩形 1022">
                  <a:extLst>
                    <a:ext uri="{FF2B5EF4-FFF2-40B4-BE49-F238E27FC236}">
                      <a16:creationId xmlns:a16="http://schemas.microsoft.com/office/drawing/2014/main" id="{0939C5B3-D0BE-4CBE-9F01-15D03E9B4905}"/>
                    </a:ext>
                  </a:extLst>
                </p:cNvPr>
                <p:cNvSpPr/>
                <p:nvPr/>
              </p:nvSpPr>
              <p:spPr>
                <a:xfrm>
                  <a:off x="926763" y="3187237"/>
                  <a:ext cx="144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4" name="矩形 1023">
                  <a:extLst>
                    <a:ext uri="{FF2B5EF4-FFF2-40B4-BE49-F238E27FC236}">
                      <a16:creationId xmlns:a16="http://schemas.microsoft.com/office/drawing/2014/main" id="{2BFB96C1-8536-43E9-8B4B-83BEEEDD63EE}"/>
                    </a:ext>
                  </a:extLst>
                </p:cNvPr>
                <p:cNvSpPr/>
                <p:nvPr/>
              </p:nvSpPr>
              <p:spPr>
                <a:xfrm>
                  <a:off x="926763" y="3284510"/>
                  <a:ext cx="144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41" name="椭圆 1040">
                <a:extLst>
                  <a:ext uri="{FF2B5EF4-FFF2-40B4-BE49-F238E27FC236}">
                    <a16:creationId xmlns:a16="http://schemas.microsoft.com/office/drawing/2014/main" id="{6CEF65A3-982C-4BEA-865C-CB1C6FB3B03C}"/>
                  </a:ext>
                </a:extLst>
              </p:cNvPr>
              <p:cNvSpPr>
                <a:spLocks noChangeAspect="1"/>
              </p:cNvSpPr>
              <p:nvPr/>
            </p:nvSpPr>
            <p:spPr>
              <a:xfrm>
                <a:off x="2666579" y="2871788"/>
                <a:ext cx="216000" cy="216000"/>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42" name="组合 1041">
                <a:extLst>
                  <a:ext uri="{FF2B5EF4-FFF2-40B4-BE49-F238E27FC236}">
                    <a16:creationId xmlns:a16="http://schemas.microsoft.com/office/drawing/2014/main" id="{3E064D18-B094-48FE-8986-E1850BC4D92C}"/>
                  </a:ext>
                </a:extLst>
              </p:cNvPr>
              <p:cNvGrpSpPr/>
              <p:nvPr/>
            </p:nvGrpSpPr>
            <p:grpSpPr>
              <a:xfrm>
                <a:off x="2684579" y="3168433"/>
                <a:ext cx="180000" cy="151273"/>
                <a:chOff x="926763" y="3187237"/>
                <a:chExt cx="144000" cy="151273"/>
              </a:xfrm>
            </p:grpSpPr>
            <p:sp>
              <p:nvSpPr>
                <p:cNvPr id="1043" name="矩形 1042">
                  <a:extLst>
                    <a:ext uri="{FF2B5EF4-FFF2-40B4-BE49-F238E27FC236}">
                      <a16:creationId xmlns:a16="http://schemas.microsoft.com/office/drawing/2014/main" id="{E3ECD842-62EE-4219-B56E-B39E7EA7768B}"/>
                    </a:ext>
                  </a:extLst>
                </p:cNvPr>
                <p:cNvSpPr/>
                <p:nvPr/>
              </p:nvSpPr>
              <p:spPr>
                <a:xfrm>
                  <a:off x="926763" y="3187237"/>
                  <a:ext cx="144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4" name="矩形 1043">
                  <a:extLst>
                    <a:ext uri="{FF2B5EF4-FFF2-40B4-BE49-F238E27FC236}">
                      <a16:creationId xmlns:a16="http://schemas.microsoft.com/office/drawing/2014/main" id="{1B95D614-39A0-4244-80D1-C3EEBD4BD33A}"/>
                    </a:ext>
                  </a:extLst>
                </p:cNvPr>
                <p:cNvSpPr/>
                <p:nvPr/>
              </p:nvSpPr>
              <p:spPr>
                <a:xfrm>
                  <a:off x="926763" y="3284510"/>
                  <a:ext cx="144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45" name="椭圆 1044">
                <a:extLst>
                  <a:ext uri="{FF2B5EF4-FFF2-40B4-BE49-F238E27FC236}">
                    <a16:creationId xmlns:a16="http://schemas.microsoft.com/office/drawing/2014/main" id="{190098A9-E668-4E89-A186-0A482EAD4129}"/>
                  </a:ext>
                </a:extLst>
              </p:cNvPr>
              <p:cNvSpPr>
                <a:spLocks noChangeAspect="1"/>
              </p:cNvSpPr>
              <p:nvPr/>
            </p:nvSpPr>
            <p:spPr>
              <a:xfrm>
                <a:off x="2986600" y="2871788"/>
                <a:ext cx="216000" cy="216000"/>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46" name="组合 1045">
                <a:extLst>
                  <a:ext uri="{FF2B5EF4-FFF2-40B4-BE49-F238E27FC236}">
                    <a16:creationId xmlns:a16="http://schemas.microsoft.com/office/drawing/2014/main" id="{432BC3E3-C33F-45DB-9C12-80DBA9576112}"/>
                  </a:ext>
                </a:extLst>
              </p:cNvPr>
              <p:cNvGrpSpPr/>
              <p:nvPr/>
            </p:nvGrpSpPr>
            <p:grpSpPr>
              <a:xfrm>
                <a:off x="3004600" y="3168433"/>
                <a:ext cx="180000" cy="151273"/>
                <a:chOff x="926763" y="3187237"/>
                <a:chExt cx="144000" cy="151273"/>
              </a:xfrm>
            </p:grpSpPr>
            <p:sp>
              <p:nvSpPr>
                <p:cNvPr id="1047" name="矩形 1046">
                  <a:extLst>
                    <a:ext uri="{FF2B5EF4-FFF2-40B4-BE49-F238E27FC236}">
                      <a16:creationId xmlns:a16="http://schemas.microsoft.com/office/drawing/2014/main" id="{AFBE4C15-7AB1-49CF-B975-F6CA747FBD07}"/>
                    </a:ext>
                  </a:extLst>
                </p:cNvPr>
                <p:cNvSpPr/>
                <p:nvPr/>
              </p:nvSpPr>
              <p:spPr>
                <a:xfrm>
                  <a:off x="926763" y="3187237"/>
                  <a:ext cx="144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 name="矩形 1047">
                  <a:extLst>
                    <a:ext uri="{FF2B5EF4-FFF2-40B4-BE49-F238E27FC236}">
                      <a16:creationId xmlns:a16="http://schemas.microsoft.com/office/drawing/2014/main" id="{7970FEF5-16DF-4A00-989C-7C6C60A9B9EE}"/>
                    </a:ext>
                  </a:extLst>
                </p:cNvPr>
                <p:cNvSpPr/>
                <p:nvPr/>
              </p:nvSpPr>
              <p:spPr>
                <a:xfrm>
                  <a:off x="926763" y="3284510"/>
                  <a:ext cx="144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863" name="矩形: 圆角 862">
              <a:extLst>
                <a:ext uri="{FF2B5EF4-FFF2-40B4-BE49-F238E27FC236}">
                  <a16:creationId xmlns:a16="http://schemas.microsoft.com/office/drawing/2014/main" id="{B64809AD-D167-45C7-A4EC-8560EE574446}"/>
                </a:ext>
              </a:extLst>
            </p:cNvPr>
            <p:cNvSpPr>
              <a:spLocks noChangeAspect="1"/>
            </p:cNvSpPr>
            <p:nvPr/>
          </p:nvSpPr>
          <p:spPr>
            <a:xfrm>
              <a:off x="779257" y="2682200"/>
              <a:ext cx="1322298" cy="743793"/>
            </a:xfrm>
            <a:prstGeom prst="roundRect">
              <a:avLst>
                <a:gd name="adj" fmla="val 4418"/>
              </a:avLst>
            </a:prstGeom>
            <a:noFill/>
            <a:ln w="127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24">
              <a:extLst>
                <a:ext uri="{FF2B5EF4-FFF2-40B4-BE49-F238E27FC236}">
                  <a16:creationId xmlns:a16="http://schemas.microsoft.com/office/drawing/2014/main" id="{4194A22F-CDBB-4156-87AB-7F39A731E5B3}"/>
                </a:ext>
              </a:extLst>
            </p:cNvPr>
            <p:cNvGrpSpPr/>
            <p:nvPr/>
          </p:nvGrpSpPr>
          <p:grpSpPr>
            <a:xfrm>
              <a:off x="942260" y="2827599"/>
              <a:ext cx="996293" cy="452994"/>
              <a:chOff x="2397064" y="3686880"/>
              <a:chExt cx="996293" cy="452994"/>
            </a:xfrm>
          </p:grpSpPr>
          <p:grpSp>
            <p:nvGrpSpPr>
              <p:cNvPr id="938" name="组合 937">
                <a:extLst>
                  <a:ext uri="{FF2B5EF4-FFF2-40B4-BE49-F238E27FC236}">
                    <a16:creationId xmlns:a16="http://schemas.microsoft.com/office/drawing/2014/main" id="{17F70482-DADB-43DB-A367-52DA6ED9235A}"/>
                  </a:ext>
                </a:extLst>
              </p:cNvPr>
              <p:cNvGrpSpPr/>
              <p:nvPr/>
            </p:nvGrpSpPr>
            <p:grpSpPr>
              <a:xfrm>
                <a:off x="2397064" y="3686880"/>
                <a:ext cx="466228" cy="452994"/>
                <a:chOff x="7824355" y="3116332"/>
                <a:chExt cx="916957" cy="890931"/>
              </a:xfrm>
            </p:grpSpPr>
            <p:sp>
              <p:nvSpPr>
                <p:cNvPr id="944" name="六边形 943">
                  <a:extLst>
                    <a:ext uri="{FF2B5EF4-FFF2-40B4-BE49-F238E27FC236}">
                      <a16:creationId xmlns:a16="http://schemas.microsoft.com/office/drawing/2014/main" id="{594B32B4-0694-4481-BEDC-09F0B29FD15B}"/>
                    </a:ext>
                  </a:extLst>
                </p:cNvPr>
                <p:cNvSpPr/>
                <p:nvPr/>
              </p:nvSpPr>
              <p:spPr>
                <a:xfrm>
                  <a:off x="7824355" y="3116332"/>
                  <a:ext cx="479977" cy="413773"/>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45" name="六边形 944">
                  <a:extLst>
                    <a:ext uri="{FF2B5EF4-FFF2-40B4-BE49-F238E27FC236}">
                      <a16:creationId xmlns:a16="http://schemas.microsoft.com/office/drawing/2014/main" id="{3295658D-3A76-4A00-8F34-A27D1CBEC15C}"/>
                    </a:ext>
                  </a:extLst>
                </p:cNvPr>
                <p:cNvSpPr/>
                <p:nvPr/>
              </p:nvSpPr>
              <p:spPr>
                <a:xfrm>
                  <a:off x="8261335" y="3350709"/>
                  <a:ext cx="479977" cy="413773"/>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47" name="六边形 946">
                  <a:extLst>
                    <a:ext uri="{FF2B5EF4-FFF2-40B4-BE49-F238E27FC236}">
                      <a16:creationId xmlns:a16="http://schemas.microsoft.com/office/drawing/2014/main" id="{B7C876CD-DA17-4FBD-81B9-C9478A41935C}"/>
                    </a:ext>
                  </a:extLst>
                </p:cNvPr>
                <p:cNvSpPr/>
                <p:nvPr/>
              </p:nvSpPr>
              <p:spPr>
                <a:xfrm>
                  <a:off x="7833058" y="3593491"/>
                  <a:ext cx="479976" cy="413772"/>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组合 23">
                <a:extLst>
                  <a:ext uri="{FF2B5EF4-FFF2-40B4-BE49-F238E27FC236}">
                    <a16:creationId xmlns:a16="http://schemas.microsoft.com/office/drawing/2014/main" id="{8FE53A35-7B1D-4667-B649-AA89BB44D808}"/>
                  </a:ext>
                </a:extLst>
              </p:cNvPr>
              <p:cNvGrpSpPr/>
              <p:nvPr/>
            </p:nvGrpSpPr>
            <p:grpSpPr>
              <a:xfrm>
                <a:off x="2941293" y="3788716"/>
                <a:ext cx="452064" cy="249322"/>
                <a:chOff x="2985439" y="3716434"/>
                <a:chExt cx="452064" cy="249322"/>
              </a:xfrm>
            </p:grpSpPr>
            <p:sp>
              <p:nvSpPr>
                <p:cNvPr id="1065" name="矩形 1064">
                  <a:extLst>
                    <a:ext uri="{FF2B5EF4-FFF2-40B4-BE49-F238E27FC236}">
                      <a16:creationId xmlns:a16="http://schemas.microsoft.com/office/drawing/2014/main" id="{EC4235DF-6AC4-4F0F-94CE-C13DD6DB3628}"/>
                    </a:ext>
                  </a:extLst>
                </p:cNvPr>
                <p:cNvSpPr/>
                <p:nvPr/>
              </p:nvSpPr>
              <p:spPr>
                <a:xfrm>
                  <a:off x="2985441" y="3716434"/>
                  <a:ext cx="452062"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6" name="矩形 1065">
                  <a:extLst>
                    <a:ext uri="{FF2B5EF4-FFF2-40B4-BE49-F238E27FC236}">
                      <a16:creationId xmlns:a16="http://schemas.microsoft.com/office/drawing/2014/main" id="{45E34FC1-122D-40D6-BEA9-226EA2BDCBCE}"/>
                    </a:ext>
                  </a:extLst>
                </p:cNvPr>
                <p:cNvSpPr/>
                <p:nvPr/>
              </p:nvSpPr>
              <p:spPr>
                <a:xfrm>
                  <a:off x="2985439" y="3813707"/>
                  <a:ext cx="396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69" name="矩形 1068">
                  <a:extLst>
                    <a:ext uri="{FF2B5EF4-FFF2-40B4-BE49-F238E27FC236}">
                      <a16:creationId xmlns:a16="http://schemas.microsoft.com/office/drawing/2014/main" id="{DA16AA45-D176-4D08-BD59-281FF7895BC2}"/>
                    </a:ext>
                  </a:extLst>
                </p:cNvPr>
                <p:cNvSpPr/>
                <p:nvPr/>
              </p:nvSpPr>
              <p:spPr>
                <a:xfrm>
                  <a:off x="2985439" y="3911756"/>
                  <a:ext cx="339047"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9" name="组合 28">
              <a:extLst>
                <a:ext uri="{FF2B5EF4-FFF2-40B4-BE49-F238E27FC236}">
                  <a16:creationId xmlns:a16="http://schemas.microsoft.com/office/drawing/2014/main" id="{98748623-E96F-40FF-A776-467E82C6C4A8}"/>
                </a:ext>
              </a:extLst>
            </p:cNvPr>
            <p:cNvGrpSpPr/>
            <p:nvPr/>
          </p:nvGrpSpPr>
          <p:grpSpPr>
            <a:xfrm>
              <a:off x="2373984" y="4549435"/>
              <a:ext cx="1015154" cy="263489"/>
              <a:chOff x="2306270" y="4491548"/>
              <a:chExt cx="1015154" cy="263489"/>
            </a:xfrm>
          </p:grpSpPr>
          <p:sp>
            <p:nvSpPr>
              <p:cNvPr id="930" name="圆角矩形 13">
                <a:extLst>
                  <a:ext uri="{FF2B5EF4-FFF2-40B4-BE49-F238E27FC236}">
                    <a16:creationId xmlns:a16="http://schemas.microsoft.com/office/drawing/2014/main" id="{201B923C-EDD6-428E-B992-557CEF434B8B}"/>
                  </a:ext>
                </a:extLst>
              </p:cNvPr>
              <p:cNvSpPr/>
              <p:nvPr/>
            </p:nvSpPr>
            <p:spPr>
              <a:xfrm>
                <a:off x="2626870" y="4491548"/>
                <a:ext cx="357831" cy="263489"/>
              </a:xfrm>
              <a:prstGeom prst="roundRect">
                <a:avLst>
                  <a:gd name="adj" fmla="val 803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组合 25">
                <a:extLst>
                  <a:ext uri="{FF2B5EF4-FFF2-40B4-BE49-F238E27FC236}">
                    <a16:creationId xmlns:a16="http://schemas.microsoft.com/office/drawing/2014/main" id="{45C074C8-B745-491A-9083-938E1FFF3520}"/>
                  </a:ext>
                </a:extLst>
              </p:cNvPr>
              <p:cNvGrpSpPr/>
              <p:nvPr/>
            </p:nvGrpSpPr>
            <p:grpSpPr>
              <a:xfrm>
                <a:off x="3069273" y="4491548"/>
                <a:ext cx="252151" cy="249322"/>
                <a:chOff x="3167324" y="4573427"/>
                <a:chExt cx="452064" cy="249322"/>
              </a:xfrm>
            </p:grpSpPr>
            <p:sp>
              <p:nvSpPr>
                <p:cNvPr id="1071" name="矩形 1070">
                  <a:extLst>
                    <a:ext uri="{FF2B5EF4-FFF2-40B4-BE49-F238E27FC236}">
                      <a16:creationId xmlns:a16="http://schemas.microsoft.com/office/drawing/2014/main" id="{0CBAB299-BCC4-4DB1-B0B1-81F3C2F3B2C8}"/>
                    </a:ext>
                  </a:extLst>
                </p:cNvPr>
                <p:cNvSpPr/>
                <p:nvPr/>
              </p:nvSpPr>
              <p:spPr>
                <a:xfrm>
                  <a:off x="3167326" y="4573427"/>
                  <a:ext cx="452062"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72" name="矩形 1071">
                  <a:extLst>
                    <a:ext uri="{FF2B5EF4-FFF2-40B4-BE49-F238E27FC236}">
                      <a16:creationId xmlns:a16="http://schemas.microsoft.com/office/drawing/2014/main" id="{97B82DC9-2FF1-498F-A360-B7CB02AFA5BD}"/>
                    </a:ext>
                  </a:extLst>
                </p:cNvPr>
                <p:cNvSpPr/>
                <p:nvPr/>
              </p:nvSpPr>
              <p:spPr>
                <a:xfrm>
                  <a:off x="3167324" y="4670700"/>
                  <a:ext cx="396000"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73" name="矩形 1072">
                  <a:extLst>
                    <a:ext uri="{FF2B5EF4-FFF2-40B4-BE49-F238E27FC236}">
                      <a16:creationId xmlns:a16="http://schemas.microsoft.com/office/drawing/2014/main" id="{0A3E8C70-F56A-4348-A5A3-965280C2638D}"/>
                    </a:ext>
                  </a:extLst>
                </p:cNvPr>
                <p:cNvSpPr/>
                <p:nvPr/>
              </p:nvSpPr>
              <p:spPr>
                <a:xfrm>
                  <a:off x="3167324" y="4768749"/>
                  <a:ext cx="339047"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74" name="组合 1073">
                <a:extLst>
                  <a:ext uri="{FF2B5EF4-FFF2-40B4-BE49-F238E27FC236}">
                    <a16:creationId xmlns:a16="http://schemas.microsoft.com/office/drawing/2014/main" id="{ED8E2C3F-E938-4D95-883D-D29C518F3E79}"/>
                  </a:ext>
                </a:extLst>
              </p:cNvPr>
              <p:cNvGrpSpPr/>
              <p:nvPr/>
            </p:nvGrpSpPr>
            <p:grpSpPr>
              <a:xfrm>
                <a:off x="2306270" y="4491548"/>
                <a:ext cx="252152" cy="249322"/>
                <a:chOff x="3167322" y="4573427"/>
                <a:chExt cx="452066" cy="249322"/>
              </a:xfrm>
            </p:grpSpPr>
            <p:sp>
              <p:nvSpPr>
                <p:cNvPr id="1075" name="矩形 1074">
                  <a:extLst>
                    <a:ext uri="{FF2B5EF4-FFF2-40B4-BE49-F238E27FC236}">
                      <a16:creationId xmlns:a16="http://schemas.microsoft.com/office/drawing/2014/main" id="{2248F49E-F982-40F3-89EF-ECD9EF3F1A0C}"/>
                    </a:ext>
                  </a:extLst>
                </p:cNvPr>
                <p:cNvSpPr/>
                <p:nvPr/>
              </p:nvSpPr>
              <p:spPr>
                <a:xfrm>
                  <a:off x="3167326" y="4573427"/>
                  <a:ext cx="452062"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76" name="矩形 1075">
                  <a:extLst>
                    <a:ext uri="{FF2B5EF4-FFF2-40B4-BE49-F238E27FC236}">
                      <a16:creationId xmlns:a16="http://schemas.microsoft.com/office/drawing/2014/main" id="{C6A487A8-755C-4D28-B0AA-507A3359D845}"/>
                    </a:ext>
                  </a:extLst>
                </p:cNvPr>
                <p:cNvSpPr/>
                <p:nvPr/>
              </p:nvSpPr>
              <p:spPr>
                <a:xfrm>
                  <a:off x="3167326" y="4670700"/>
                  <a:ext cx="396001"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77" name="矩形 1076">
                  <a:extLst>
                    <a:ext uri="{FF2B5EF4-FFF2-40B4-BE49-F238E27FC236}">
                      <a16:creationId xmlns:a16="http://schemas.microsoft.com/office/drawing/2014/main" id="{F08D21E7-7021-4181-8C31-97F5FB37D7BA}"/>
                    </a:ext>
                  </a:extLst>
                </p:cNvPr>
                <p:cNvSpPr/>
                <p:nvPr/>
              </p:nvSpPr>
              <p:spPr>
                <a:xfrm>
                  <a:off x="3167322" y="4768749"/>
                  <a:ext cx="339047" cy="54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036" name="组合 1035">
              <a:extLst>
                <a:ext uri="{FF2B5EF4-FFF2-40B4-BE49-F238E27FC236}">
                  <a16:creationId xmlns:a16="http://schemas.microsoft.com/office/drawing/2014/main" id="{84F430CB-2E8B-4D3A-A5B9-CB5DC7625804}"/>
                </a:ext>
              </a:extLst>
            </p:cNvPr>
            <p:cNvGrpSpPr/>
            <p:nvPr/>
          </p:nvGrpSpPr>
          <p:grpSpPr>
            <a:xfrm>
              <a:off x="779257" y="3541487"/>
              <a:ext cx="1322298" cy="743793"/>
              <a:chOff x="779257" y="3541487"/>
              <a:chExt cx="1322298" cy="743793"/>
            </a:xfrm>
          </p:grpSpPr>
          <p:sp>
            <p:nvSpPr>
              <p:cNvPr id="868" name="矩形: 圆角 867">
                <a:extLst>
                  <a:ext uri="{FF2B5EF4-FFF2-40B4-BE49-F238E27FC236}">
                    <a16:creationId xmlns:a16="http://schemas.microsoft.com/office/drawing/2014/main" id="{BED8AC01-2DFD-4915-8568-787BE6DA01CB}"/>
                  </a:ext>
                </a:extLst>
              </p:cNvPr>
              <p:cNvSpPr>
                <a:spLocks/>
              </p:cNvSpPr>
              <p:nvPr/>
            </p:nvSpPr>
            <p:spPr>
              <a:xfrm>
                <a:off x="779257" y="3541487"/>
                <a:ext cx="1322298" cy="743793"/>
              </a:xfrm>
              <a:prstGeom prst="roundRect">
                <a:avLst>
                  <a:gd name="adj" fmla="val 4418"/>
                </a:avLst>
              </a:prstGeom>
              <a:noFill/>
              <a:ln w="127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950" name="连接符: 肘形 949">
                <a:extLst>
                  <a:ext uri="{FF2B5EF4-FFF2-40B4-BE49-F238E27FC236}">
                    <a16:creationId xmlns:a16="http://schemas.microsoft.com/office/drawing/2014/main" id="{2DC0960E-DCC8-4213-89A3-9C8E6917B555}"/>
                  </a:ext>
                </a:extLst>
              </p:cNvPr>
              <p:cNvCxnSpPr>
                <a:cxnSpLocks/>
                <a:stCxn id="955" idx="1"/>
                <a:endCxn id="956" idx="0"/>
              </p:cNvCxnSpPr>
              <p:nvPr/>
            </p:nvCxnSpPr>
            <p:spPr>
              <a:xfrm rot="10800000" flipV="1">
                <a:off x="1052361" y="3760693"/>
                <a:ext cx="155958" cy="178087"/>
              </a:xfrm>
              <a:prstGeom prst="bentConnector2">
                <a:avLst/>
              </a:prstGeom>
              <a:solidFill>
                <a:schemeClr val="bg1"/>
              </a:solidFill>
              <a:ln w="127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51" name="连接符: 肘形 950">
                <a:extLst>
                  <a:ext uri="{FF2B5EF4-FFF2-40B4-BE49-F238E27FC236}">
                    <a16:creationId xmlns:a16="http://schemas.microsoft.com/office/drawing/2014/main" id="{03CD0D39-088F-448F-8C3C-4FF43F92033E}"/>
                  </a:ext>
                </a:extLst>
              </p:cNvPr>
              <p:cNvCxnSpPr>
                <a:cxnSpLocks/>
                <a:stCxn id="955" idx="3"/>
              </p:cNvCxnSpPr>
              <p:nvPr/>
            </p:nvCxnSpPr>
            <p:spPr>
              <a:xfrm>
                <a:off x="1699138" y="3760694"/>
                <a:ext cx="122989" cy="178087"/>
              </a:xfrm>
              <a:prstGeom prst="bentConnector2">
                <a:avLst/>
              </a:prstGeom>
              <a:solidFill>
                <a:schemeClr val="bg1"/>
              </a:solidFill>
              <a:ln w="127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56" name="椭圆 23">
                <a:extLst>
                  <a:ext uri="{FF2B5EF4-FFF2-40B4-BE49-F238E27FC236}">
                    <a16:creationId xmlns:a16="http://schemas.microsoft.com/office/drawing/2014/main" id="{6FED75BF-8F8A-417D-86F1-CCF2CCA854C3}"/>
                  </a:ext>
                </a:extLst>
              </p:cNvPr>
              <p:cNvSpPr/>
              <p:nvPr/>
            </p:nvSpPr>
            <p:spPr>
              <a:xfrm>
                <a:off x="940550" y="3938781"/>
                <a:ext cx="223622" cy="223621"/>
              </a:xfrm>
              <a:prstGeom prst="roundRect">
                <a:avLst>
                  <a:gd name="adj" fmla="val 13472"/>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55" name="圆角矩形 13">
                <a:extLst>
                  <a:ext uri="{FF2B5EF4-FFF2-40B4-BE49-F238E27FC236}">
                    <a16:creationId xmlns:a16="http://schemas.microsoft.com/office/drawing/2014/main" id="{425684A3-885C-4A76-A115-DF158F3814AA}"/>
                  </a:ext>
                </a:extLst>
              </p:cNvPr>
              <p:cNvSpPr/>
              <p:nvPr/>
            </p:nvSpPr>
            <p:spPr>
              <a:xfrm>
                <a:off x="1208319" y="3664365"/>
                <a:ext cx="490819" cy="192657"/>
              </a:xfrm>
              <a:prstGeom prst="roundRect">
                <a:avLst>
                  <a:gd name="adj" fmla="val 13146"/>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4" name="椭圆 23">
                <a:extLst>
                  <a:ext uri="{FF2B5EF4-FFF2-40B4-BE49-F238E27FC236}">
                    <a16:creationId xmlns:a16="http://schemas.microsoft.com/office/drawing/2014/main" id="{9035EC9B-2C33-4F7F-9809-0CDD148A767C}"/>
                  </a:ext>
                </a:extLst>
              </p:cNvPr>
              <p:cNvSpPr/>
              <p:nvPr/>
            </p:nvSpPr>
            <p:spPr>
              <a:xfrm>
                <a:off x="1199247" y="3938781"/>
                <a:ext cx="223622" cy="223621"/>
              </a:xfrm>
              <a:prstGeom prst="roundRect">
                <a:avLst>
                  <a:gd name="adj" fmla="val 13472"/>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5" name="椭圆 23">
                <a:extLst>
                  <a:ext uri="{FF2B5EF4-FFF2-40B4-BE49-F238E27FC236}">
                    <a16:creationId xmlns:a16="http://schemas.microsoft.com/office/drawing/2014/main" id="{ADF15E24-6782-4AFE-9825-CF52713FCFF3}"/>
                  </a:ext>
                </a:extLst>
              </p:cNvPr>
              <p:cNvSpPr/>
              <p:nvPr/>
            </p:nvSpPr>
            <p:spPr>
              <a:xfrm>
                <a:off x="1457943" y="3938781"/>
                <a:ext cx="223622" cy="223621"/>
              </a:xfrm>
              <a:prstGeom prst="roundRect">
                <a:avLst>
                  <a:gd name="adj" fmla="val 13472"/>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6" name="椭圆 23">
                <a:extLst>
                  <a:ext uri="{FF2B5EF4-FFF2-40B4-BE49-F238E27FC236}">
                    <a16:creationId xmlns:a16="http://schemas.microsoft.com/office/drawing/2014/main" id="{F8288D8E-E3DC-4D46-9429-06EEF8F0B14C}"/>
                  </a:ext>
                </a:extLst>
              </p:cNvPr>
              <p:cNvSpPr/>
              <p:nvPr/>
            </p:nvSpPr>
            <p:spPr>
              <a:xfrm>
                <a:off x="1716640" y="3938781"/>
                <a:ext cx="223622" cy="223621"/>
              </a:xfrm>
              <a:prstGeom prst="roundRect">
                <a:avLst>
                  <a:gd name="adj" fmla="val 13472"/>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a:extLst>
                  <a:ext uri="{FF2B5EF4-FFF2-40B4-BE49-F238E27FC236}">
                    <a16:creationId xmlns:a16="http://schemas.microsoft.com/office/drawing/2014/main" id="{299EFB01-F224-4123-BAF0-D1618329B3AC}"/>
                  </a:ext>
                </a:extLst>
              </p:cNvPr>
              <p:cNvCxnSpPr>
                <a:endCxn id="1054" idx="0"/>
              </p:cNvCxnSpPr>
              <p:nvPr/>
            </p:nvCxnSpPr>
            <p:spPr>
              <a:xfrm>
                <a:off x="1311058" y="3857022"/>
                <a:ext cx="0" cy="81759"/>
              </a:xfrm>
              <a:prstGeom prst="line">
                <a:avLst/>
              </a:prstGeom>
              <a:solidFill>
                <a:schemeClr val="bg1"/>
              </a:solidFill>
              <a:ln w="127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直接连接符 273">
                <a:extLst>
                  <a:ext uri="{FF2B5EF4-FFF2-40B4-BE49-F238E27FC236}">
                    <a16:creationId xmlns:a16="http://schemas.microsoft.com/office/drawing/2014/main" id="{E7B32F4B-1BF2-4FCA-A82A-0837A1CEE797}"/>
                  </a:ext>
                </a:extLst>
              </p:cNvPr>
              <p:cNvCxnSpPr/>
              <p:nvPr/>
            </p:nvCxnSpPr>
            <p:spPr>
              <a:xfrm>
                <a:off x="1566362" y="3857022"/>
                <a:ext cx="0" cy="81759"/>
              </a:xfrm>
              <a:prstGeom prst="line">
                <a:avLst/>
              </a:prstGeom>
              <a:solidFill>
                <a:schemeClr val="bg1"/>
              </a:solidFill>
              <a:ln w="127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38" name="组合 1037">
            <a:extLst>
              <a:ext uri="{FF2B5EF4-FFF2-40B4-BE49-F238E27FC236}">
                <a16:creationId xmlns:a16="http://schemas.microsoft.com/office/drawing/2014/main" id="{D54D8A94-6187-4519-95AC-E71A0F5E398F}"/>
              </a:ext>
            </a:extLst>
          </p:cNvPr>
          <p:cNvGrpSpPr/>
          <p:nvPr/>
        </p:nvGrpSpPr>
        <p:grpSpPr>
          <a:xfrm>
            <a:off x="4355744" y="1959177"/>
            <a:ext cx="4630137" cy="3093736"/>
            <a:chOff x="4355744" y="1959177"/>
            <a:chExt cx="4630137" cy="3093736"/>
          </a:xfrm>
        </p:grpSpPr>
        <p:sp>
          <p:nvSpPr>
            <p:cNvPr id="611" name="Freeform 6">
              <a:extLst>
                <a:ext uri="{FF2B5EF4-FFF2-40B4-BE49-F238E27FC236}">
                  <a16:creationId xmlns:a16="http://schemas.microsoft.com/office/drawing/2014/main" id="{61153CE2-AE0B-441F-B0A1-0FBBB2760D07}"/>
                </a:ext>
              </a:extLst>
            </p:cNvPr>
            <p:cNvSpPr>
              <a:spLocks/>
            </p:cNvSpPr>
            <p:nvPr/>
          </p:nvSpPr>
          <p:spPr bwMode="auto">
            <a:xfrm>
              <a:off x="4355744" y="1959177"/>
              <a:ext cx="4630137" cy="3093736"/>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92" name="矩形: 圆角 1091">
              <a:extLst>
                <a:ext uri="{FF2B5EF4-FFF2-40B4-BE49-F238E27FC236}">
                  <a16:creationId xmlns:a16="http://schemas.microsoft.com/office/drawing/2014/main" id="{3A2A346D-64A0-4D7C-9357-189428DEBCC6}"/>
                </a:ext>
              </a:extLst>
            </p:cNvPr>
            <p:cNvSpPr>
              <a:spLocks noChangeAspect="1"/>
            </p:cNvSpPr>
            <p:nvPr/>
          </p:nvSpPr>
          <p:spPr>
            <a:xfrm>
              <a:off x="4537763" y="2967959"/>
              <a:ext cx="697541" cy="400205"/>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2" name="Rectangle 8">
              <a:extLst>
                <a:ext uri="{FF2B5EF4-FFF2-40B4-BE49-F238E27FC236}">
                  <a16:creationId xmlns:a16="http://schemas.microsoft.com/office/drawing/2014/main" id="{795F2FB1-4108-407F-B036-2EAEC202A805}"/>
                </a:ext>
              </a:extLst>
            </p:cNvPr>
            <p:cNvSpPr>
              <a:spLocks noChangeArrowheads="1"/>
            </p:cNvSpPr>
            <p:nvPr/>
          </p:nvSpPr>
          <p:spPr bwMode="auto">
            <a:xfrm>
              <a:off x="4537766" y="2305823"/>
              <a:ext cx="4293867" cy="401176"/>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2" name="任意多边形: 形状 501">
              <a:extLst>
                <a:ext uri="{FF2B5EF4-FFF2-40B4-BE49-F238E27FC236}">
                  <a16:creationId xmlns:a16="http://schemas.microsoft.com/office/drawing/2014/main" id="{A393A219-58EC-4CB7-B41C-64E13E082B15}"/>
                </a:ext>
              </a:extLst>
            </p:cNvPr>
            <p:cNvSpPr>
              <a:spLocks noChangeArrowheads="1"/>
            </p:cNvSpPr>
            <p:nvPr/>
          </p:nvSpPr>
          <p:spPr bwMode="auto">
            <a:xfrm>
              <a:off x="4537766" y="2305823"/>
              <a:ext cx="4293867" cy="233694"/>
            </a:xfrm>
            <a:custGeom>
              <a:avLst/>
              <a:gdLst>
                <a:gd name="connsiteX0" fmla="*/ 3192565 w 4293867"/>
                <a:gd name="connsiteY0" fmla="*/ 99969 h 233694"/>
                <a:gd name="connsiteX1" fmla="*/ 3163115 w 4293867"/>
                <a:gd name="connsiteY1" fmla="*/ 129907 h 233694"/>
                <a:gd name="connsiteX2" fmla="*/ 3163115 w 4293867"/>
                <a:gd name="connsiteY2" fmla="*/ 133649 h 233694"/>
                <a:gd name="connsiteX3" fmla="*/ 3192565 w 4293867"/>
                <a:gd name="connsiteY3" fmla="*/ 163586 h 233694"/>
                <a:gd name="connsiteX4" fmla="*/ 3441658 w 4293867"/>
                <a:gd name="connsiteY4" fmla="*/ 163586 h 233694"/>
                <a:gd name="connsiteX5" fmla="*/ 3469880 w 4293867"/>
                <a:gd name="connsiteY5" fmla="*/ 133649 h 233694"/>
                <a:gd name="connsiteX6" fmla="*/ 3469880 w 4293867"/>
                <a:gd name="connsiteY6" fmla="*/ 129907 h 233694"/>
                <a:gd name="connsiteX7" fmla="*/ 3441658 w 4293867"/>
                <a:gd name="connsiteY7" fmla="*/ 99969 h 233694"/>
                <a:gd name="connsiteX8" fmla="*/ 3192565 w 4293867"/>
                <a:gd name="connsiteY8" fmla="*/ 99969 h 233694"/>
                <a:gd name="connsiteX9" fmla="*/ 2609584 w 4293867"/>
                <a:gd name="connsiteY9" fmla="*/ 99969 h 233694"/>
                <a:gd name="connsiteX10" fmla="*/ 2580134 w 4293867"/>
                <a:gd name="connsiteY10" fmla="*/ 129907 h 233694"/>
                <a:gd name="connsiteX11" fmla="*/ 2580134 w 4293867"/>
                <a:gd name="connsiteY11" fmla="*/ 133649 h 233694"/>
                <a:gd name="connsiteX12" fmla="*/ 2609584 w 4293867"/>
                <a:gd name="connsiteY12" fmla="*/ 163586 h 233694"/>
                <a:gd name="connsiteX13" fmla="*/ 2857450 w 4293867"/>
                <a:gd name="connsiteY13" fmla="*/ 163586 h 233694"/>
                <a:gd name="connsiteX14" fmla="*/ 2886899 w 4293867"/>
                <a:gd name="connsiteY14" fmla="*/ 133649 h 233694"/>
                <a:gd name="connsiteX15" fmla="*/ 2886899 w 4293867"/>
                <a:gd name="connsiteY15" fmla="*/ 129907 h 233694"/>
                <a:gd name="connsiteX16" fmla="*/ 2857450 w 4293867"/>
                <a:gd name="connsiteY16" fmla="*/ 99969 h 233694"/>
                <a:gd name="connsiteX17" fmla="*/ 2609584 w 4293867"/>
                <a:gd name="connsiteY17" fmla="*/ 99969 h 233694"/>
                <a:gd name="connsiteX18" fmla="*/ 2026604 w 4293867"/>
                <a:gd name="connsiteY18" fmla="*/ 99969 h 233694"/>
                <a:gd name="connsiteX19" fmla="*/ 1997154 w 4293867"/>
                <a:gd name="connsiteY19" fmla="*/ 129907 h 233694"/>
                <a:gd name="connsiteX20" fmla="*/ 1997154 w 4293867"/>
                <a:gd name="connsiteY20" fmla="*/ 133649 h 233694"/>
                <a:gd name="connsiteX21" fmla="*/ 2026604 w 4293867"/>
                <a:gd name="connsiteY21" fmla="*/ 163586 h 233694"/>
                <a:gd name="connsiteX22" fmla="*/ 2274470 w 4293867"/>
                <a:gd name="connsiteY22" fmla="*/ 163586 h 233694"/>
                <a:gd name="connsiteX23" fmla="*/ 2303919 w 4293867"/>
                <a:gd name="connsiteY23" fmla="*/ 133649 h 233694"/>
                <a:gd name="connsiteX24" fmla="*/ 2303919 w 4293867"/>
                <a:gd name="connsiteY24" fmla="*/ 129907 h 233694"/>
                <a:gd name="connsiteX25" fmla="*/ 2274470 w 4293867"/>
                <a:gd name="connsiteY25" fmla="*/ 99969 h 233694"/>
                <a:gd name="connsiteX26" fmla="*/ 2026604 w 4293867"/>
                <a:gd name="connsiteY26" fmla="*/ 99969 h 233694"/>
                <a:gd name="connsiteX27" fmla="*/ 466052 w 4293867"/>
                <a:gd name="connsiteY27" fmla="*/ 99969 h 233694"/>
                <a:gd name="connsiteX28" fmla="*/ 436598 w 4293867"/>
                <a:gd name="connsiteY28" fmla="*/ 129907 h 233694"/>
                <a:gd name="connsiteX29" fmla="*/ 436598 w 4293867"/>
                <a:gd name="connsiteY29" fmla="*/ 133649 h 233694"/>
                <a:gd name="connsiteX30" fmla="*/ 466052 w 4293867"/>
                <a:gd name="connsiteY30" fmla="*/ 163586 h 233694"/>
                <a:gd name="connsiteX31" fmla="*/ 715181 w 4293867"/>
                <a:gd name="connsiteY31" fmla="*/ 163586 h 233694"/>
                <a:gd name="connsiteX32" fmla="*/ 744635 w 4293867"/>
                <a:gd name="connsiteY32" fmla="*/ 133649 h 233694"/>
                <a:gd name="connsiteX33" fmla="*/ 744635 w 4293867"/>
                <a:gd name="connsiteY33" fmla="*/ 129907 h 233694"/>
                <a:gd name="connsiteX34" fmla="*/ 715181 w 4293867"/>
                <a:gd name="connsiteY34" fmla="*/ 99969 h 233694"/>
                <a:gd name="connsiteX35" fmla="*/ 466052 w 4293867"/>
                <a:gd name="connsiteY35" fmla="*/ 99969 h 233694"/>
                <a:gd name="connsiteX36" fmla="*/ 0 w 4293867"/>
                <a:gd name="connsiteY36" fmla="*/ 0 h 233694"/>
                <a:gd name="connsiteX37" fmla="*/ 4293867 w 4293867"/>
                <a:gd name="connsiteY37" fmla="*/ 0 h 233694"/>
                <a:gd name="connsiteX38" fmla="*/ 4293867 w 4293867"/>
                <a:gd name="connsiteY38" fmla="*/ 233694 h 233694"/>
                <a:gd name="connsiteX39" fmla="*/ 1736212 w 4293867"/>
                <a:gd name="connsiteY39" fmla="*/ 233694 h 233694"/>
                <a:gd name="connsiteX40" fmla="*/ 1736212 w 4293867"/>
                <a:gd name="connsiteY40" fmla="*/ 230692 h 233694"/>
                <a:gd name="connsiteX41" fmla="*/ 1736212 w 4293867"/>
                <a:gd name="connsiteY41" fmla="*/ 88064 h 233694"/>
                <a:gd name="connsiteX42" fmla="*/ 1703164 w 4293867"/>
                <a:gd name="connsiteY42" fmla="*/ 44143 h 233694"/>
                <a:gd name="connsiteX43" fmla="*/ 1099725 w 4293867"/>
                <a:gd name="connsiteY43" fmla="*/ 44143 h 233694"/>
                <a:gd name="connsiteX44" fmla="*/ 1066676 w 4293867"/>
                <a:gd name="connsiteY44" fmla="*/ 88064 h 233694"/>
                <a:gd name="connsiteX45" fmla="*/ 1066676 w 4293867"/>
                <a:gd name="connsiteY45" fmla="*/ 214476 h 233694"/>
                <a:gd name="connsiteX46" fmla="*/ 1066676 w 4293867"/>
                <a:gd name="connsiteY46" fmla="*/ 233694 h 233694"/>
                <a:gd name="connsiteX47" fmla="*/ 0 w 4293867"/>
                <a:gd name="connsiteY47" fmla="*/ 233694 h 2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93867" h="233694">
                  <a:moveTo>
                    <a:pt x="3192565" y="99969"/>
                  </a:moveTo>
                  <a:cubicBezTo>
                    <a:pt x="3176613" y="99969"/>
                    <a:pt x="3163115" y="113690"/>
                    <a:pt x="3163115" y="129907"/>
                  </a:cubicBezTo>
                  <a:cubicBezTo>
                    <a:pt x="3163115" y="133649"/>
                    <a:pt x="3163115" y="133649"/>
                    <a:pt x="3163115" y="133649"/>
                  </a:cubicBezTo>
                  <a:cubicBezTo>
                    <a:pt x="3163115" y="151112"/>
                    <a:pt x="3176613" y="163586"/>
                    <a:pt x="3192565" y="163586"/>
                  </a:cubicBezTo>
                  <a:cubicBezTo>
                    <a:pt x="3441658" y="163586"/>
                    <a:pt x="3441658" y="163586"/>
                    <a:pt x="3441658" y="163586"/>
                  </a:cubicBezTo>
                  <a:cubicBezTo>
                    <a:pt x="3457610" y="163586"/>
                    <a:pt x="3469880" y="151112"/>
                    <a:pt x="3469880" y="133649"/>
                  </a:cubicBezTo>
                  <a:cubicBezTo>
                    <a:pt x="3469880" y="129907"/>
                    <a:pt x="3469880" y="129907"/>
                    <a:pt x="3469880" y="129907"/>
                  </a:cubicBezTo>
                  <a:cubicBezTo>
                    <a:pt x="3469880" y="113690"/>
                    <a:pt x="3457610" y="99969"/>
                    <a:pt x="3441658" y="99969"/>
                  </a:cubicBezTo>
                  <a:cubicBezTo>
                    <a:pt x="3192565" y="99969"/>
                    <a:pt x="3192565" y="99969"/>
                    <a:pt x="3192565" y="99969"/>
                  </a:cubicBezTo>
                  <a:close/>
                  <a:moveTo>
                    <a:pt x="2609584" y="99969"/>
                  </a:moveTo>
                  <a:cubicBezTo>
                    <a:pt x="2593632" y="99969"/>
                    <a:pt x="2580134" y="113690"/>
                    <a:pt x="2580134" y="129907"/>
                  </a:cubicBezTo>
                  <a:cubicBezTo>
                    <a:pt x="2580134" y="133649"/>
                    <a:pt x="2580134" y="133649"/>
                    <a:pt x="2580134" y="133649"/>
                  </a:cubicBezTo>
                  <a:cubicBezTo>
                    <a:pt x="2580134" y="151112"/>
                    <a:pt x="2593632" y="163586"/>
                    <a:pt x="2609584" y="163586"/>
                  </a:cubicBezTo>
                  <a:cubicBezTo>
                    <a:pt x="2857450" y="163586"/>
                    <a:pt x="2857450" y="163586"/>
                    <a:pt x="2857450" y="163586"/>
                  </a:cubicBezTo>
                  <a:cubicBezTo>
                    <a:pt x="2874629" y="163586"/>
                    <a:pt x="2886899" y="151112"/>
                    <a:pt x="2886899" y="133649"/>
                  </a:cubicBezTo>
                  <a:cubicBezTo>
                    <a:pt x="2886899" y="129907"/>
                    <a:pt x="2886899" y="129907"/>
                    <a:pt x="2886899" y="129907"/>
                  </a:cubicBezTo>
                  <a:cubicBezTo>
                    <a:pt x="2886899" y="113690"/>
                    <a:pt x="2874629" y="99969"/>
                    <a:pt x="2857450" y="99969"/>
                  </a:cubicBezTo>
                  <a:cubicBezTo>
                    <a:pt x="2609584" y="99969"/>
                    <a:pt x="2609584" y="99969"/>
                    <a:pt x="2609584" y="99969"/>
                  </a:cubicBezTo>
                  <a:close/>
                  <a:moveTo>
                    <a:pt x="2026604" y="99969"/>
                  </a:moveTo>
                  <a:cubicBezTo>
                    <a:pt x="2009425" y="99969"/>
                    <a:pt x="1997154" y="113690"/>
                    <a:pt x="1997154" y="129907"/>
                  </a:cubicBezTo>
                  <a:cubicBezTo>
                    <a:pt x="1997154" y="133649"/>
                    <a:pt x="1997154" y="133649"/>
                    <a:pt x="1997154" y="133649"/>
                  </a:cubicBezTo>
                  <a:cubicBezTo>
                    <a:pt x="1997154" y="151112"/>
                    <a:pt x="2009425" y="163586"/>
                    <a:pt x="2026604" y="163586"/>
                  </a:cubicBezTo>
                  <a:cubicBezTo>
                    <a:pt x="2274470" y="163586"/>
                    <a:pt x="2274470" y="163586"/>
                    <a:pt x="2274470" y="163586"/>
                  </a:cubicBezTo>
                  <a:cubicBezTo>
                    <a:pt x="2290422" y="163586"/>
                    <a:pt x="2303919" y="151112"/>
                    <a:pt x="2303919" y="133649"/>
                  </a:cubicBezTo>
                  <a:cubicBezTo>
                    <a:pt x="2303919" y="129907"/>
                    <a:pt x="2303919" y="129907"/>
                    <a:pt x="2303919" y="129907"/>
                  </a:cubicBezTo>
                  <a:cubicBezTo>
                    <a:pt x="2303919" y="113690"/>
                    <a:pt x="2290422" y="99969"/>
                    <a:pt x="2274470" y="99969"/>
                  </a:cubicBezTo>
                  <a:cubicBezTo>
                    <a:pt x="2026604" y="99969"/>
                    <a:pt x="2026604" y="99969"/>
                    <a:pt x="2026604" y="99969"/>
                  </a:cubicBezTo>
                  <a:close/>
                  <a:moveTo>
                    <a:pt x="466052" y="99969"/>
                  </a:moveTo>
                  <a:cubicBezTo>
                    <a:pt x="450098" y="99969"/>
                    <a:pt x="436598" y="113690"/>
                    <a:pt x="436598" y="129907"/>
                  </a:cubicBezTo>
                  <a:cubicBezTo>
                    <a:pt x="436598" y="133649"/>
                    <a:pt x="436598" y="133649"/>
                    <a:pt x="436598" y="133649"/>
                  </a:cubicBezTo>
                  <a:cubicBezTo>
                    <a:pt x="436598" y="151112"/>
                    <a:pt x="450098" y="163586"/>
                    <a:pt x="466052" y="163586"/>
                  </a:cubicBezTo>
                  <a:cubicBezTo>
                    <a:pt x="715181" y="163586"/>
                    <a:pt x="715181" y="163586"/>
                    <a:pt x="715181" y="163586"/>
                  </a:cubicBezTo>
                  <a:cubicBezTo>
                    <a:pt x="731136" y="163586"/>
                    <a:pt x="744635" y="151112"/>
                    <a:pt x="744635" y="133649"/>
                  </a:cubicBezTo>
                  <a:cubicBezTo>
                    <a:pt x="744635" y="129907"/>
                    <a:pt x="744635" y="129907"/>
                    <a:pt x="744635" y="129907"/>
                  </a:cubicBezTo>
                  <a:cubicBezTo>
                    <a:pt x="744635" y="113690"/>
                    <a:pt x="731136" y="99969"/>
                    <a:pt x="715181" y="99969"/>
                  </a:cubicBezTo>
                  <a:cubicBezTo>
                    <a:pt x="466052" y="99969"/>
                    <a:pt x="466052" y="99969"/>
                    <a:pt x="466052" y="99969"/>
                  </a:cubicBezTo>
                  <a:close/>
                  <a:moveTo>
                    <a:pt x="0" y="0"/>
                  </a:moveTo>
                  <a:lnTo>
                    <a:pt x="4293867" y="0"/>
                  </a:lnTo>
                  <a:lnTo>
                    <a:pt x="4293867" y="233694"/>
                  </a:lnTo>
                  <a:lnTo>
                    <a:pt x="1736212" y="233694"/>
                  </a:lnTo>
                  <a:lnTo>
                    <a:pt x="1736212" y="230692"/>
                  </a:lnTo>
                  <a:cubicBezTo>
                    <a:pt x="1736212" y="203051"/>
                    <a:pt x="1736212" y="158825"/>
                    <a:pt x="1736212" y="88064"/>
                  </a:cubicBezTo>
                  <a:cubicBezTo>
                    <a:pt x="1736212" y="63663"/>
                    <a:pt x="1721524" y="44143"/>
                    <a:pt x="1703164" y="44143"/>
                  </a:cubicBezTo>
                  <a:cubicBezTo>
                    <a:pt x="1703164" y="44143"/>
                    <a:pt x="1703164" y="44143"/>
                    <a:pt x="1099725" y="44143"/>
                  </a:cubicBezTo>
                  <a:cubicBezTo>
                    <a:pt x="1081364" y="44143"/>
                    <a:pt x="1066676" y="63663"/>
                    <a:pt x="1066676" y="88064"/>
                  </a:cubicBezTo>
                  <a:cubicBezTo>
                    <a:pt x="1066676" y="88064"/>
                    <a:pt x="1066676" y="88064"/>
                    <a:pt x="1066676" y="214476"/>
                  </a:cubicBezTo>
                  <a:lnTo>
                    <a:pt x="1066676" y="233694"/>
                  </a:lnTo>
                  <a:lnTo>
                    <a:pt x="0" y="233694"/>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4" name="Oval 14">
              <a:extLst>
                <a:ext uri="{FF2B5EF4-FFF2-40B4-BE49-F238E27FC236}">
                  <a16:creationId xmlns:a16="http://schemas.microsoft.com/office/drawing/2014/main" id="{F65FB675-16E4-453F-84A9-3127E2E0653E}"/>
                </a:ext>
              </a:extLst>
            </p:cNvPr>
            <p:cNvSpPr>
              <a:spLocks noChangeArrowheads="1"/>
            </p:cNvSpPr>
            <p:nvPr/>
          </p:nvSpPr>
          <p:spPr bwMode="auto">
            <a:xfrm>
              <a:off x="5016370" y="2138342"/>
              <a:ext cx="78918" cy="80494"/>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 name="Oval 15">
              <a:extLst>
                <a:ext uri="{FF2B5EF4-FFF2-40B4-BE49-F238E27FC236}">
                  <a16:creationId xmlns:a16="http://schemas.microsoft.com/office/drawing/2014/main" id="{DD3E21B5-B971-448C-989F-4965A0978D04}"/>
                </a:ext>
              </a:extLst>
            </p:cNvPr>
            <p:cNvSpPr>
              <a:spLocks noChangeArrowheads="1"/>
            </p:cNvSpPr>
            <p:nvPr/>
          </p:nvSpPr>
          <p:spPr bwMode="auto">
            <a:xfrm>
              <a:off x="5155114" y="2138342"/>
              <a:ext cx="80193" cy="80494"/>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6" name="Oval 16">
              <a:extLst>
                <a:ext uri="{FF2B5EF4-FFF2-40B4-BE49-F238E27FC236}">
                  <a16:creationId xmlns:a16="http://schemas.microsoft.com/office/drawing/2014/main" id="{7F70320F-CFB0-46CE-B0CB-765F25CC79E1}"/>
                </a:ext>
              </a:extLst>
            </p:cNvPr>
            <p:cNvSpPr>
              <a:spLocks noChangeArrowheads="1"/>
            </p:cNvSpPr>
            <p:nvPr/>
          </p:nvSpPr>
          <p:spPr bwMode="auto">
            <a:xfrm>
              <a:off x="5293858" y="2138342"/>
              <a:ext cx="80193" cy="80494"/>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9" name="Rectangle 19">
              <a:extLst>
                <a:ext uri="{FF2B5EF4-FFF2-40B4-BE49-F238E27FC236}">
                  <a16:creationId xmlns:a16="http://schemas.microsoft.com/office/drawing/2014/main" id="{3FE38F1D-2F74-447A-9229-7248475B55ED}"/>
                </a:ext>
              </a:extLst>
            </p:cNvPr>
            <p:cNvSpPr>
              <a:spLocks noChangeArrowheads="1"/>
            </p:cNvSpPr>
            <p:nvPr/>
          </p:nvSpPr>
          <p:spPr bwMode="auto">
            <a:xfrm>
              <a:off x="5766098" y="2423969"/>
              <a:ext cx="323313" cy="63617"/>
            </a:xfrm>
            <a:prstGeom prst="roundRect">
              <a:avLst>
                <a:gd name="adj" fmla="val 50000"/>
              </a:avLst>
            </a:pr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2" name="组合 11">
              <a:extLst>
                <a:ext uri="{FF2B5EF4-FFF2-40B4-BE49-F238E27FC236}">
                  <a16:creationId xmlns:a16="http://schemas.microsoft.com/office/drawing/2014/main" id="{5B23FDB0-CA1A-457B-B310-9BF02EB37DAB}"/>
                </a:ext>
              </a:extLst>
            </p:cNvPr>
            <p:cNvGrpSpPr/>
            <p:nvPr/>
          </p:nvGrpSpPr>
          <p:grpSpPr>
            <a:xfrm>
              <a:off x="4537763" y="3442511"/>
              <a:ext cx="697541" cy="400205"/>
              <a:chOff x="4537763" y="3442511"/>
              <a:chExt cx="697541" cy="400205"/>
            </a:xfrm>
          </p:grpSpPr>
          <p:sp>
            <p:nvSpPr>
              <p:cNvPr id="286" name="任意多边形: 形状 285">
                <a:extLst>
                  <a:ext uri="{FF2B5EF4-FFF2-40B4-BE49-F238E27FC236}">
                    <a16:creationId xmlns:a16="http://schemas.microsoft.com/office/drawing/2014/main" id="{F2A1F47C-A125-44EA-B42F-7A81A9F45818}"/>
                  </a:ext>
                </a:extLst>
              </p:cNvPr>
              <p:cNvSpPr>
                <a:spLocks/>
              </p:cNvSpPr>
              <p:nvPr/>
            </p:nvSpPr>
            <p:spPr>
              <a:xfrm>
                <a:off x="4537763" y="3442511"/>
                <a:ext cx="697541" cy="205836"/>
              </a:xfrm>
              <a:custGeom>
                <a:avLst/>
                <a:gdLst>
                  <a:gd name="connsiteX0" fmla="*/ 56664 w 697541"/>
                  <a:gd name="connsiteY0" fmla="*/ 122273 h 205836"/>
                  <a:gd name="connsiteX1" fmla="*/ 56664 w 697541"/>
                  <a:gd name="connsiteY1" fmla="*/ 151328 h 205836"/>
                  <a:gd name="connsiteX2" fmla="*/ 640877 w 697541"/>
                  <a:gd name="connsiteY2" fmla="*/ 151328 h 205836"/>
                  <a:gd name="connsiteX3" fmla="*/ 640877 w 697541"/>
                  <a:gd name="connsiteY3" fmla="*/ 122273 h 205836"/>
                  <a:gd name="connsiteX4" fmla="*/ 185417 w 697541"/>
                  <a:gd name="connsiteY4" fmla="*/ 69934 h 205836"/>
                  <a:gd name="connsiteX5" fmla="*/ 185417 w 697541"/>
                  <a:gd name="connsiteY5" fmla="*/ 98989 h 205836"/>
                  <a:gd name="connsiteX6" fmla="*/ 512124 w 697541"/>
                  <a:gd name="connsiteY6" fmla="*/ 98989 h 205836"/>
                  <a:gd name="connsiteX7" fmla="*/ 512124 w 697541"/>
                  <a:gd name="connsiteY7" fmla="*/ 69934 h 205836"/>
                  <a:gd name="connsiteX8" fmla="*/ 17335 w 697541"/>
                  <a:gd name="connsiteY8" fmla="*/ 0 h 205836"/>
                  <a:gd name="connsiteX9" fmla="*/ 680206 w 697541"/>
                  <a:gd name="connsiteY9" fmla="*/ 0 h 205836"/>
                  <a:gd name="connsiteX10" fmla="*/ 697541 w 697541"/>
                  <a:gd name="connsiteY10" fmla="*/ 15778 h 205836"/>
                  <a:gd name="connsiteX11" fmla="*/ 697541 w 697541"/>
                  <a:gd name="connsiteY11" fmla="*/ 205836 h 205836"/>
                  <a:gd name="connsiteX12" fmla="*/ 0 w 697541"/>
                  <a:gd name="connsiteY12" fmla="*/ 205836 h 205836"/>
                  <a:gd name="connsiteX13" fmla="*/ 0 w 697541"/>
                  <a:gd name="connsiteY13" fmla="*/ 15778 h 205836"/>
                  <a:gd name="connsiteX14" fmla="*/ 17335 w 697541"/>
                  <a:gd name="connsiteY14" fmla="*/ 0 h 20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7541" h="205836">
                    <a:moveTo>
                      <a:pt x="56664" y="122273"/>
                    </a:moveTo>
                    <a:lnTo>
                      <a:pt x="56664" y="151328"/>
                    </a:lnTo>
                    <a:lnTo>
                      <a:pt x="640877" y="151328"/>
                    </a:lnTo>
                    <a:lnTo>
                      <a:pt x="640877" y="122273"/>
                    </a:lnTo>
                    <a:close/>
                    <a:moveTo>
                      <a:pt x="185417" y="69934"/>
                    </a:moveTo>
                    <a:lnTo>
                      <a:pt x="185417" y="98989"/>
                    </a:lnTo>
                    <a:lnTo>
                      <a:pt x="512124" y="98989"/>
                    </a:lnTo>
                    <a:lnTo>
                      <a:pt x="512124" y="69934"/>
                    </a:lnTo>
                    <a:close/>
                    <a:moveTo>
                      <a:pt x="17335" y="0"/>
                    </a:moveTo>
                    <a:lnTo>
                      <a:pt x="680206" y="0"/>
                    </a:lnTo>
                    <a:cubicBezTo>
                      <a:pt x="689780" y="0"/>
                      <a:pt x="697541" y="7064"/>
                      <a:pt x="697541" y="15778"/>
                    </a:cubicBezTo>
                    <a:lnTo>
                      <a:pt x="697541" y="205836"/>
                    </a:lnTo>
                    <a:lnTo>
                      <a:pt x="0" y="205836"/>
                    </a:lnTo>
                    <a:lnTo>
                      <a:pt x="0" y="15778"/>
                    </a:lnTo>
                    <a:cubicBezTo>
                      <a:pt x="0" y="7064"/>
                      <a:pt x="7761" y="0"/>
                      <a:pt x="17335" y="0"/>
                    </a:cubicBezTo>
                    <a:close/>
                  </a:path>
                </a:pathLst>
              </a:custGeom>
              <a:solidFill>
                <a:schemeClr val="tx2">
                  <a:alpha val="20000"/>
                </a:scheme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07" name="组合 1106">
                <a:extLst>
                  <a:ext uri="{FF2B5EF4-FFF2-40B4-BE49-F238E27FC236}">
                    <a16:creationId xmlns:a16="http://schemas.microsoft.com/office/drawing/2014/main" id="{D0A53F62-7EC8-4EC8-95AD-0768F498C341}"/>
                  </a:ext>
                </a:extLst>
              </p:cNvPr>
              <p:cNvGrpSpPr/>
              <p:nvPr/>
            </p:nvGrpSpPr>
            <p:grpSpPr>
              <a:xfrm>
                <a:off x="4594427" y="3700293"/>
                <a:ext cx="584212" cy="81394"/>
                <a:chOff x="890763" y="3168433"/>
                <a:chExt cx="1107466" cy="151273"/>
              </a:xfrm>
            </p:grpSpPr>
            <p:grpSp>
              <p:nvGrpSpPr>
                <p:cNvPr id="1108" name="组合 1107">
                  <a:extLst>
                    <a:ext uri="{FF2B5EF4-FFF2-40B4-BE49-F238E27FC236}">
                      <a16:creationId xmlns:a16="http://schemas.microsoft.com/office/drawing/2014/main" id="{A5A0F9C8-0652-41EF-B223-D59CB4B5304E}"/>
                    </a:ext>
                  </a:extLst>
                </p:cNvPr>
                <p:cNvGrpSpPr/>
                <p:nvPr/>
              </p:nvGrpSpPr>
              <p:grpSpPr>
                <a:xfrm>
                  <a:off x="890763" y="3168433"/>
                  <a:ext cx="288000" cy="151273"/>
                  <a:chOff x="890763" y="3187237"/>
                  <a:chExt cx="288000" cy="151273"/>
                </a:xfrm>
              </p:grpSpPr>
              <p:sp>
                <p:nvSpPr>
                  <p:cNvPr id="1115" name="矩形 1114">
                    <a:extLst>
                      <a:ext uri="{FF2B5EF4-FFF2-40B4-BE49-F238E27FC236}">
                        <a16:creationId xmlns:a16="http://schemas.microsoft.com/office/drawing/2014/main" id="{602858E2-E07B-4103-91F1-8339BB8CB407}"/>
                      </a:ext>
                    </a:extLst>
                  </p:cNvPr>
                  <p:cNvSpPr/>
                  <p:nvPr/>
                </p:nvSpPr>
                <p:spPr>
                  <a:xfrm>
                    <a:off x="890763" y="3187237"/>
                    <a:ext cx="288000" cy="54000"/>
                  </a:xfrm>
                  <a:prstGeom prst="rect">
                    <a:avLst/>
                  </a:prstGeom>
                  <a:solidFill>
                    <a:schemeClr val="tx2">
                      <a:alpha val="20000"/>
                    </a:schemeClr>
                  </a:solidFill>
                  <a:ln w="38100" cap="flat" cmpd="sng" algn="ctr">
                    <a:noFill/>
                    <a:prstDash val="solid"/>
                    <a:miter lim="800000"/>
                  </a:ln>
                  <a:effectLst/>
                </p:spPr>
                <p:txBody>
                  <a:bodyPr wrap="square" rtlCol="0" anchor="ctr">
                    <a:noAutofit/>
                  </a:body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16" name="矩形 1115">
                    <a:extLst>
                      <a:ext uri="{FF2B5EF4-FFF2-40B4-BE49-F238E27FC236}">
                        <a16:creationId xmlns:a16="http://schemas.microsoft.com/office/drawing/2014/main" id="{2BE97B6F-56B1-4F66-8A28-DB0ACCE1F238}"/>
                      </a:ext>
                    </a:extLst>
                  </p:cNvPr>
                  <p:cNvSpPr/>
                  <p:nvPr/>
                </p:nvSpPr>
                <p:spPr>
                  <a:xfrm>
                    <a:off x="890763" y="3284510"/>
                    <a:ext cx="216000" cy="54000"/>
                  </a:xfrm>
                  <a:prstGeom prst="rect">
                    <a:avLst/>
                  </a:prstGeom>
                  <a:solidFill>
                    <a:schemeClr val="tx2">
                      <a:alpha val="20000"/>
                    </a:schemeClr>
                  </a:solidFill>
                  <a:ln w="38100" cap="flat" cmpd="sng" algn="ctr">
                    <a:noFill/>
                    <a:prstDash val="solid"/>
                    <a:miter lim="800000"/>
                  </a:ln>
                  <a:effectLst/>
                </p:spPr>
                <p:txBody>
                  <a:bodyPr wrap="square" rtlCol="0" anchor="ctr">
                    <a:noAutofit/>
                  </a:body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09" name="组合 1108">
                  <a:extLst>
                    <a:ext uri="{FF2B5EF4-FFF2-40B4-BE49-F238E27FC236}">
                      <a16:creationId xmlns:a16="http://schemas.microsoft.com/office/drawing/2014/main" id="{6FBB44BF-2DC9-4274-B3BE-14F8D101FF12}"/>
                    </a:ext>
                  </a:extLst>
                </p:cNvPr>
                <p:cNvGrpSpPr/>
                <p:nvPr/>
              </p:nvGrpSpPr>
              <p:grpSpPr>
                <a:xfrm>
                  <a:off x="1300496" y="3168433"/>
                  <a:ext cx="288000" cy="151273"/>
                  <a:chOff x="890763" y="3187237"/>
                  <a:chExt cx="288000" cy="151273"/>
                </a:xfrm>
              </p:grpSpPr>
              <p:sp>
                <p:nvSpPr>
                  <p:cNvPr id="1113" name="矩形 1112">
                    <a:extLst>
                      <a:ext uri="{FF2B5EF4-FFF2-40B4-BE49-F238E27FC236}">
                        <a16:creationId xmlns:a16="http://schemas.microsoft.com/office/drawing/2014/main" id="{D0A543CC-1E59-4E7A-9FD4-ED7F51364542}"/>
                      </a:ext>
                    </a:extLst>
                  </p:cNvPr>
                  <p:cNvSpPr/>
                  <p:nvPr/>
                </p:nvSpPr>
                <p:spPr>
                  <a:xfrm>
                    <a:off x="890763" y="3187237"/>
                    <a:ext cx="288000" cy="54000"/>
                  </a:xfrm>
                  <a:prstGeom prst="rect">
                    <a:avLst/>
                  </a:prstGeom>
                  <a:solidFill>
                    <a:schemeClr val="tx2">
                      <a:alpha val="20000"/>
                    </a:schemeClr>
                  </a:solidFill>
                  <a:ln w="38100" cap="flat" cmpd="sng" algn="ctr">
                    <a:noFill/>
                    <a:prstDash val="solid"/>
                    <a:miter lim="800000"/>
                  </a:ln>
                  <a:effectLst/>
                </p:spPr>
                <p:txBody>
                  <a:bodyPr wrap="square" rtlCol="0" anchor="ctr">
                    <a:noAutofit/>
                  </a:body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14" name="矩形 1113">
                    <a:extLst>
                      <a:ext uri="{FF2B5EF4-FFF2-40B4-BE49-F238E27FC236}">
                        <a16:creationId xmlns:a16="http://schemas.microsoft.com/office/drawing/2014/main" id="{53ECCFBC-67A4-438C-A658-28933614D5BE}"/>
                      </a:ext>
                    </a:extLst>
                  </p:cNvPr>
                  <p:cNvSpPr/>
                  <p:nvPr/>
                </p:nvSpPr>
                <p:spPr>
                  <a:xfrm>
                    <a:off x="890763" y="3284510"/>
                    <a:ext cx="216000" cy="54000"/>
                  </a:xfrm>
                  <a:prstGeom prst="rect">
                    <a:avLst/>
                  </a:prstGeom>
                  <a:solidFill>
                    <a:schemeClr val="tx2">
                      <a:alpha val="20000"/>
                    </a:schemeClr>
                  </a:solidFill>
                  <a:ln w="38100" cap="flat" cmpd="sng" algn="ctr">
                    <a:noFill/>
                    <a:prstDash val="solid"/>
                    <a:miter lim="800000"/>
                  </a:ln>
                  <a:effectLst/>
                </p:spPr>
                <p:txBody>
                  <a:bodyPr wrap="square" rtlCol="0" anchor="ctr">
                    <a:noAutofit/>
                  </a:body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10" name="组合 1109">
                  <a:extLst>
                    <a:ext uri="{FF2B5EF4-FFF2-40B4-BE49-F238E27FC236}">
                      <a16:creationId xmlns:a16="http://schemas.microsoft.com/office/drawing/2014/main" id="{1950F0DF-636E-4C20-8A39-A590932B09C9}"/>
                    </a:ext>
                  </a:extLst>
                </p:cNvPr>
                <p:cNvGrpSpPr/>
                <p:nvPr/>
              </p:nvGrpSpPr>
              <p:grpSpPr>
                <a:xfrm>
                  <a:off x="1710229" y="3168433"/>
                  <a:ext cx="288000" cy="151273"/>
                  <a:chOff x="890763" y="3187237"/>
                  <a:chExt cx="288000" cy="151273"/>
                </a:xfrm>
              </p:grpSpPr>
              <p:sp>
                <p:nvSpPr>
                  <p:cNvPr id="1111" name="矩形 1110">
                    <a:extLst>
                      <a:ext uri="{FF2B5EF4-FFF2-40B4-BE49-F238E27FC236}">
                        <a16:creationId xmlns:a16="http://schemas.microsoft.com/office/drawing/2014/main" id="{A155807A-CF95-403F-ACF9-0CB0E279FCC3}"/>
                      </a:ext>
                    </a:extLst>
                  </p:cNvPr>
                  <p:cNvSpPr/>
                  <p:nvPr/>
                </p:nvSpPr>
                <p:spPr>
                  <a:xfrm>
                    <a:off x="890763" y="3187237"/>
                    <a:ext cx="288000" cy="54000"/>
                  </a:xfrm>
                  <a:prstGeom prst="rect">
                    <a:avLst/>
                  </a:prstGeom>
                  <a:solidFill>
                    <a:schemeClr val="tx2">
                      <a:alpha val="20000"/>
                    </a:schemeClr>
                  </a:solidFill>
                  <a:ln w="38100" cap="flat" cmpd="sng" algn="ctr">
                    <a:noFill/>
                    <a:prstDash val="solid"/>
                    <a:miter lim="800000"/>
                  </a:ln>
                  <a:effectLst/>
                </p:spPr>
                <p:txBody>
                  <a:bodyPr wrap="square" rtlCol="0" anchor="ctr">
                    <a:noAutofit/>
                  </a:body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12" name="矩形 1111">
                    <a:extLst>
                      <a:ext uri="{FF2B5EF4-FFF2-40B4-BE49-F238E27FC236}">
                        <a16:creationId xmlns:a16="http://schemas.microsoft.com/office/drawing/2014/main" id="{375E0330-DAA0-480C-BA10-A421C0F2D7CC}"/>
                      </a:ext>
                    </a:extLst>
                  </p:cNvPr>
                  <p:cNvSpPr/>
                  <p:nvPr/>
                </p:nvSpPr>
                <p:spPr>
                  <a:xfrm>
                    <a:off x="890763" y="3284510"/>
                    <a:ext cx="216000" cy="54000"/>
                  </a:xfrm>
                  <a:prstGeom prst="rect">
                    <a:avLst/>
                  </a:prstGeom>
                  <a:solidFill>
                    <a:schemeClr val="tx2">
                      <a:alpha val="20000"/>
                    </a:schemeClr>
                  </a:solidFill>
                  <a:ln w="38100" cap="flat" cmpd="sng" algn="ctr">
                    <a:noFill/>
                    <a:prstDash val="solid"/>
                    <a:miter lim="800000"/>
                  </a:ln>
                  <a:effectLst/>
                </p:spPr>
                <p:txBody>
                  <a:bodyPr wrap="square" rtlCol="0" anchor="ctr">
                    <a:noAutofit/>
                  </a:body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105" name="矩形: 圆角 1104">
                <a:extLst>
                  <a:ext uri="{FF2B5EF4-FFF2-40B4-BE49-F238E27FC236}">
                    <a16:creationId xmlns:a16="http://schemas.microsoft.com/office/drawing/2014/main" id="{5ADAA714-B77B-4CA9-BA00-89F03E8DDAE8}"/>
                  </a:ext>
                </a:extLst>
              </p:cNvPr>
              <p:cNvSpPr>
                <a:spLocks noChangeAspect="1"/>
              </p:cNvSpPr>
              <p:nvPr/>
            </p:nvSpPr>
            <p:spPr>
              <a:xfrm>
                <a:off x="4537763"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192" name="矩形: 圆角 1191">
              <a:extLst>
                <a:ext uri="{FF2B5EF4-FFF2-40B4-BE49-F238E27FC236}">
                  <a16:creationId xmlns:a16="http://schemas.microsoft.com/office/drawing/2014/main" id="{BA981F9A-9DAF-4D3F-98EF-64790A2A9ACE}"/>
                </a:ext>
              </a:extLst>
            </p:cNvPr>
            <p:cNvSpPr>
              <a:spLocks noChangeAspect="1"/>
            </p:cNvSpPr>
            <p:nvPr/>
          </p:nvSpPr>
          <p:spPr>
            <a:xfrm>
              <a:off x="4537763" y="3917063"/>
              <a:ext cx="697541" cy="400205"/>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93" name="矩形: 圆角 1192">
              <a:extLst>
                <a:ext uri="{FF2B5EF4-FFF2-40B4-BE49-F238E27FC236}">
                  <a16:creationId xmlns:a16="http://schemas.microsoft.com/office/drawing/2014/main" id="{45DBE396-CD6F-4032-A8DF-9AD6392A9FD3}"/>
                </a:ext>
              </a:extLst>
            </p:cNvPr>
            <p:cNvSpPr>
              <a:spLocks noChangeAspect="1"/>
            </p:cNvSpPr>
            <p:nvPr/>
          </p:nvSpPr>
          <p:spPr>
            <a:xfrm>
              <a:off x="4537763" y="4391615"/>
              <a:ext cx="697541" cy="400205"/>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08" name="矩形: 圆角 1207">
              <a:extLst>
                <a:ext uri="{FF2B5EF4-FFF2-40B4-BE49-F238E27FC236}">
                  <a16:creationId xmlns:a16="http://schemas.microsoft.com/office/drawing/2014/main" id="{9C7A5DC9-080D-48A1-9895-7D9FDBEF81A3}"/>
                </a:ext>
              </a:extLst>
            </p:cNvPr>
            <p:cNvSpPr>
              <a:spLocks noChangeAspect="1"/>
            </p:cNvSpPr>
            <p:nvPr/>
          </p:nvSpPr>
          <p:spPr>
            <a:xfrm>
              <a:off x="4537763" y="4864702"/>
              <a:ext cx="697541" cy="164498"/>
            </a:xfrm>
            <a:prstGeom prst="roundRect">
              <a:avLst>
                <a:gd name="adj" fmla="val 14540"/>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95" name="矩形: 圆角 1194">
              <a:extLst>
                <a:ext uri="{FF2B5EF4-FFF2-40B4-BE49-F238E27FC236}">
                  <a16:creationId xmlns:a16="http://schemas.microsoft.com/office/drawing/2014/main" id="{58D625B9-C935-4337-BA60-59145751AA0F}"/>
                </a:ext>
              </a:extLst>
            </p:cNvPr>
            <p:cNvSpPr>
              <a:spLocks noChangeAspect="1"/>
            </p:cNvSpPr>
            <p:nvPr/>
          </p:nvSpPr>
          <p:spPr>
            <a:xfrm>
              <a:off x="5383780" y="2967958"/>
              <a:ext cx="3416779" cy="1960332"/>
            </a:xfrm>
            <a:prstGeom prst="roundRect">
              <a:avLst>
                <a:gd name="adj" fmla="val 2829"/>
              </a:avLst>
            </a:prstGeom>
            <a:noFill/>
            <a:ln w="25400">
              <a:gradFill>
                <a:gsLst>
                  <a:gs pos="6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a:extLst>
                <a:ext uri="{FF2B5EF4-FFF2-40B4-BE49-F238E27FC236}">
                  <a16:creationId xmlns:a16="http://schemas.microsoft.com/office/drawing/2014/main" id="{F244B744-12DB-45FE-801B-F356A14A3949}"/>
                </a:ext>
              </a:extLst>
            </p:cNvPr>
            <p:cNvGrpSpPr/>
            <p:nvPr/>
          </p:nvGrpSpPr>
          <p:grpSpPr>
            <a:xfrm>
              <a:off x="5383780" y="2967959"/>
              <a:ext cx="3416779" cy="1663978"/>
              <a:chOff x="5383780" y="2967959"/>
              <a:chExt cx="3416779" cy="1663978"/>
            </a:xfrm>
          </p:grpSpPr>
          <p:grpSp>
            <p:nvGrpSpPr>
              <p:cNvPr id="1122" name="组合 1121">
                <a:extLst>
                  <a:ext uri="{FF2B5EF4-FFF2-40B4-BE49-F238E27FC236}">
                    <a16:creationId xmlns:a16="http://schemas.microsoft.com/office/drawing/2014/main" id="{9E6E783D-953A-4023-996B-329ABEE00C08}"/>
                  </a:ext>
                </a:extLst>
              </p:cNvPr>
              <p:cNvGrpSpPr/>
              <p:nvPr/>
            </p:nvGrpSpPr>
            <p:grpSpPr>
              <a:xfrm>
                <a:off x="5661340" y="4233244"/>
                <a:ext cx="2861659" cy="398693"/>
                <a:chOff x="890763" y="3168433"/>
                <a:chExt cx="1107466" cy="151273"/>
              </a:xfrm>
            </p:grpSpPr>
            <p:grpSp>
              <p:nvGrpSpPr>
                <p:cNvPr id="1123" name="组合 1122">
                  <a:extLst>
                    <a:ext uri="{FF2B5EF4-FFF2-40B4-BE49-F238E27FC236}">
                      <a16:creationId xmlns:a16="http://schemas.microsoft.com/office/drawing/2014/main" id="{7A654AB9-A15A-45E1-B556-4C0C59300B7D}"/>
                    </a:ext>
                  </a:extLst>
                </p:cNvPr>
                <p:cNvGrpSpPr/>
                <p:nvPr/>
              </p:nvGrpSpPr>
              <p:grpSpPr>
                <a:xfrm>
                  <a:off x="890763" y="3168433"/>
                  <a:ext cx="288000" cy="151273"/>
                  <a:chOff x="890763" y="3187237"/>
                  <a:chExt cx="288000" cy="151273"/>
                </a:xfrm>
              </p:grpSpPr>
              <p:sp>
                <p:nvSpPr>
                  <p:cNvPr id="1130" name="矩形 1129">
                    <a:extLst>
                      <a:ext uri="{FF2B5EF4-FFF2-40B4-BE49-F238E27FC236}">
                        <a16:creationId xmlns:a16="http://schemas.microsoft.com/office/drawing/2014/main" id="{4331E087-73F3-40AD-B97E-31C8A67EF143}"/>
                      </a:ext>
                    </a:extLst>
                  </p:cNvPr>
                  <p:cNvSpPr/>
                  <p:nvPr/>
                </p:nvSpPr>
                <p:spPr>
                  <a:xfrm>
                    <a:off x="890763" y="3187237"/>
                    <a:ext cx="288000" cy="5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1" name="矩形 1130">
                    <a:extLst>
                      <a:ext uri="{FF2B5EF4-FFF2-40B4-BE49-F238E27FC236}">
                        <a16:creationId xmlns:a16="http://schemas.microsoft.com/office/drawing/2014/main" id="{1ED8F3BF-52DC-4B14-A264-67C3CD84F2A8}"/>
                      </a:ext>
                    </a:extLst>
                  </p:cNvPr>
                  <p:cNvSpPr/>
                  <p:nvPr/>
                </p:nvSpPr>
                <p:spPr>
                  <a:xfrm>
                    <a:off x="890763" y="3284510"/>
                    <a:ext cx="216000" cy="5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24" name="组合 1123">
                  <a:extLst>
                    <a:ext uri="{FF2B5EF4-FFF2-40B4-BE49-F238E27FC236}">
                      <a16:creationId xmlns:a16="http://schemas.microsoft.com/office/drawing/2014/main" id="{E1EE6C0C-7722-4415-9A98-42B7AC8ADB91}"/>
                    </a:ext>
                  </a:extLst>
                </p:cNvPr>
                <p:cNvGrpSpPr/>
                <p:nvPr/>
              </p:nvGrpSpPr>
              <p:grpSpPr>
                <a:xfrm>
                  <a:off x="1300496" y="3168433"/>
                  <a:ext cx="288000" cy="151273"/>
                  <a:chOff x="890763" y="3187237"/>
                  <a:chExt cx="288000" cy="151273"/>
                </a:xfrm>
              </p:grpSpPr>
              <p:sp>
                <p:nvSpPr>
                  <p:cNvPr id="1128" name="矩形 1127">
                    <a:extLst>
                      <a:ext uri="{FF2B5EF4-FFF2-40B4-BE49-F238E27FC236}">
                        <a16:creationId xmlns:a16="http://schemas.microsoft.com/office/drawing/2014/main" id="{EE85E310-6383-4A33-9839-1080AB048D39}"/>
                      </a:ext>
                    </a:extLst>
                  </p:cNvPr>
                  <p:cNvSpPr/>
                  <p:nvPr/>
                </p:nvSpPr>
                <p:spPr>
                  <a:xfrm>
                    <a:off x="890763" y="3187237"/>
                    <a:ext cx="288000" cy="5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9" name="矩形 1128">
                    <a:extLst>
                      <a:ext uri="{FF2B5EF4-FFF2-40B4-BE49-F238E27FC236}">
                        <a16:creationId xmlns:a16="http://schemas.microsoft.com/office/drawing/2014/main" id="{92A8C4BC-E581-4771-8564-C41486B27EDC}"/>
                      </a:ext>
                    </a:extLst>
                  </p:cNvPr>
                  <p:cNvSpPr/>
                  <p:nvPr/>
                </p:nvSpPr>
                <p:spPr>
                  <a:xfrm>
                    <a:off x="890763" y="3284510"/>
                    <a:ext cx="216000" cy="5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25" name="组合 1124">
                  <a:extLst>
                    <a:ext uri="{FF2B5EF4-FFF2-40B4-BE49-F238E27FC236}">
                      <a16:creationId xmlns:a16="http://schemas.microsoft.com/office/drawing/2014/main" id="{1E09A5A0-1198-49B9-91F7-683A4D269955}"/>
                    </a:ext>
                  </a:extLst>
                </p:cNvPr>
                <p:cNvGrpSpPr/>
                <p:nvPr/>
              </p:nvGrpSpPr>
              <p:grpSpPr>
                <a:xfrm>
                  <a:off x="1710229" y="3168433"/>
                  <a:ext cx="288000" cy="151273"/>
                  <a:chOff x="890763" y="3187237"/>
                  <a:chExt cx="288000" cy="151273"/>
                </a:xfrm>
              </p:grpSpPr>
              <p:sp>
                <p:nvSpPr>
                  <p:cNvPr id="1126" name="矩形 1125">
                    <a:extLst>
                      <a:ext uri="{FF2B5EF4-FFF2-40B4-BE49-F238E27FC236}">
                        <a16:creationId xmlns:a16="http://schemas.microsoft.com/office/drawing/2014/main" id="{EB6719D3-6DDD-45CA-9401-20D42A145160}"/>
                      </a:ext>
                    </a:extLst>
                  </p:cNvPr>
                  <p:cNvSpPr/>
                  <p:nvPr/>
                </p:nvSpPr>
                <p:spPr>
                  <a:xfrm>
                    <a:off x="890763" y="3187237"/>
                    <a:ext cx="288000" cy="5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 name="矩形 1126">
                    <a:extLst>
                      <a:ext uri="{FF2B5EF4-FFF2-40B4-BE49-F238E27FC236}">
                        <a16:creationId xmlns:a16="http://schemas.microsoft.com/office/drawing/2014/main" id="{3346F224-F564-4731-8D85-DE34A7D4D1B8}"/>
                      </a:ext>
                    </a:extLst>
                  </p:cNvPr>
                  <p:cNvSpPr/>
                  <p:nvPr/>
                </p:nvSpPr>
                <p:spPr>
                  <a:xfrm>
                    <a:off x="890763" y="3284510"/>
                    <a:ext cx="216000" cy="5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82" name="任意多边形: 形状 281">
                <a:extLst>
                  <a:ext uri="{FF2B5EF4-FFF2-40B4-BE49-F238E27FC236}">
                    <a16:creationId xmlns:a16="http://schemas.microsoft.com/office/drawing/2014/main" id="{F130BC9E-8DBB-49DA-B664-2855F268F5D4}"/>
                  </a:ext>
                </a:extLst>
              </p:cNvPr>
              <p:cNvSpPr>
                <a:spLocks noChangeAspect="1"/>
              </p:cNvSpPr>
              <p:nvPr/>
            </p:nvSpPr>
            <p:spPr>
              <a:xfrm>
                <a:off x="5383780" y="2967959"/>
                <a:ext cx="3416779" cy="1013353"/>
              </a:xfrm>
              <a:custGeom>
                <a:avLst/>
                <a:gdLst>
                  <a:gd name="connsiteX0" fmla="*/ 277560 w 3416779"/>
                  <a:gd name="connsiteY0" fmla="*/ 563244 h 1013353"/>
                  <a:gd name="connsiteX1" fmla="*/ 277560 w 3416779"/>
                  <a:gd name="connsiteY1" fmla="*/ 704446 h 1013353"/>
                  <a:gd name="connsiteX2" fmla="*/ 3116736 w 3416779"/>
                  <a:gd name="connsiteY2" fmla="*/ 704446 h 1013353"/>
                  <a:gd name="connsiteX3" fmla="*/ 3116736 w 3416779"/>
                  <a:gd name="connsiteY3" fmla="*/ 563244 h 1013353"/>
                  <a:gd name="connsiteX4" fmla="*/ 903278 w 3416779"/>
                  <a:gd name="connsiteY4" fmla="*/ 308890 h 1013353"/>
                  <a:gd name="connsiteX5" fmla="*/ 903278 w 3416779"/>
                  <a:gd name="connsiteY5" fmla="*/ 450092 h 1013353"/>
                  <a:gd name="connsiteX6" fmla="*/ 2491019 w 3416779"/>
                  <a:gd name="connsiteY6" fmla="*/ 450092 h 1013353"/>
                  <a:gd name="connsiteX7" fmla="*/ 2491019 w 3416779"/>
                  <a:gd name="connsiteY7" fmla="*/ 308890 h 1013353"/>
                  <a:gd name="connsiteX8" fmla="*/ 55458 w 3416779"/>
                  <a:gd name="connsiteY8" fmla="*/ 0 h 1013353"/>
                  <a:gd name="connsiteX9" fmla="*/ 3361321 w 3416779"/>
                  <a:gd name="connsiteY9" fmla="*/ 0 h 1013353"/>
                  <a:gd name="connsiteX10" fmla="*/ 3416779 w 3416779"/>
                  <a:gd name="connsiteY10" fmla="*/ 55458 h 1013353"/>
                  <a:gd name="connsiteX11" fmla="*/ 3416779 w 3416779"/>
                  <a:gd name="connsiteY11" fmla="*/ 1013353 h 1013353"/>
                  <a:gd name="connsiteX12" fmla="*/ 0 w 3416779"/>
                  <a:gd name="connsiteY12" fmla="*/ 1013353 h 1013353"/>
                  <a:gd name="connsiteX13" fmla="*/ 0 w 3416779"/>
                  <a:gd name="connsiteY13" fmla="*/ 55458 h 1013353"/>
                  <a:gd name="connsiteX14" fmla="*/ 55458 w 3416779"/>
                  <a:gd name="connsiteY14"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16779" h="1013353">
                    <a:moveTo>
                      <a:pt x="277560" y="563244"/>
                    </a:moveTo>
                    <a:lnTo>
                      <a:pt x="277560" y="704446"/>
                    </a:lnTo>
                    <a:lnTo>
                      <a:pt x="3116736" y="704446"/>
                    </a:lnTo>
                    <a:lnTo>
                      <a:pt x="3116736" y="563244"/>
                    </a:lnTo>
                    <a:close/>
                    <a:moveTo>
                      <a:pt x="903278" y="308890"/>
                    </a:moveTo>
                    <a:lnTo>
                      <a:pt x="903278" y="450092"/>
                    </a:lnTo>
                    <a:lnTo>
                      <a:pt x="2491019" y="450092"/>
                    </a:lnTo>
                    <a:lnTo>
                      <a:pt x="2491019" y="308890"/>
                    </a:lnTo>
                    <a:close/>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chemeClr val="tx2">
                  <a:alpha val="20000"/>
                </a:schemeClr>
              </a:solidFill>
              <a:ln w="38100" cap="flat" cmpd="sng" algn="ctr">
                <a:noFill/>
                <a:prstDash val="solid"/>
                <a:miter lim="800000"/>
              </a:ln>
              <a:effectLst/>
            </p:spPr>
            <p:txBody>
              <a:bodyPr wrap="square" rtlCol="0" anchor="ctr">
                <a:noAutofit/>
              </a:body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506" name="矩形 505">
            <a:extLst>
              <a:ext uri="{FF2B5EF4-FFF2-40B4-BE49-F238E27FC236}">
                <a16:creationId xmlns:a16="http://schemas.microsoft.com/office/drawing/2014/main" id="{8B50634C-CCD7-408F-8C1C-0747A2AB46E3}"/>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rgbClr val="FFFFFF"/>
                </a:solidFill>
                <a:latin typeface="Arial" panose="020B0604020202020204" pitchFamily="34" charset="0"/>
                <a:ea typeface="微软雅黑" panose="020B0503020204020204" pitchFamily="34" charset="-122"/>
                <a:sym typeface="Arial" panose="020B0604020202020204" pitchFamily="34" charset="0"/>
              </a:rPr>
              <a:t>Note:</a:t>
            </a:r>
          </a:p>
          <a:p>
            <a:pPr>
              <a:lnSpc>
                <a:spcPct val="120000"/>
              </a:lnSpc>
            </a:pPr>
            <a:r>
              <a:rPr lang="zh-CN" altLang="en-US" sz="800" dirty="0">
                <a:solidFill>
                  <a:srgbClr val="FFFFFF"/>
                </a:solidFill>
                <a:latin typeface="Arial" panose="020B0604020202020204" pitchFamily="34" charset="0"/>
                <a:ea typeface="微软雅黑" panose="020B0503020204020204" pitchFamily="34" charset="-122"/>
                <a:sym typeface="Arial" panose="020B0604020202020204" pitchFamily="34" charset="0"/>
              </a:rPr>
              <a:t>本页为说明页，使用时请删除本页内容。</a:t>
            </a:r>
          </a:p>
          <a:p>
            <a:pPr>
              <a:lnSpc>
                <a:spcPct val="120000"/>
              </a:lnSpc>
            </a:pPr>
            <a:r>
              <a:rPr lang="en-US" altLang="zh-CN" sz="800" dirty="0">
                <a:solidFill>
                  <a:srgbClr val="FFFFFF"/>
                </a:solidFill>
                <a:latin typeface="Arial" panose="020B0604020202020204" pitchFamily="34" charset="0"/>
                <a:ea typeface="微软雅黑" panose="020B0503020204020204" pitchFamily="34" charset="-122"/>
                <a:sym typeface="Arial" panose="020B0604020202020204" pitchFamily="34" charset="0"/>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56143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48A2BA8E-E72F-4AD7-AC03-A69B802AD243}"/>
              </a:ext>
            </a:extLst>
          </p:cNvPr>
          <p:cNvGrpSpPr/>
          <p:nvPr/>
        </p:nvGrpSpPr>
        <p:grpSpPr>
          <a:xfrm>
            <a:off x="660400" y="5387494"/>
            <a:ext cx="3493913" cy="553998"/>
            <a:chOff x="673100" y="5387494"/>
            <a:chExt cx="3493913" cy="553998"/>
          </a:xfrm>
        </p:grpSpPr>
        <p:sp>
          <p:nvSpPr>
            <p:cNvPr id="351" name="文本框 350"/>
            <p:cNvSpPr txBox="1"/>
            <p:nvPr/>
          </p:nvSpPr>
          <p:spPr>
            <a:xfrm>
              <a:off x="994562" y="5387494"/>
              <a:ext cx="3172451" cy="553998"/>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选中图示中的图标</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Select the icon that needs to be changed in the diagram</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50" name="椭圆 349"/>
            <p:cNvSpPr/>
            <p:nvPr/>
          </p:nvSpPr>
          <p:spPr>
            <a:xfrm>
              <a:off x="673100" y="5526315"/>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6">
            <a:extLst>
              <a:ext uri="{FF2B5EF4-FFF2-40B4-BE49-F238E27FC236}">
                <a16:creationId xmlns:a16="http://schemas.microsoft.com/office/drawing/2014/main" id="{3B8517AF-2966-4DF8-9196-200C5E4C34B8}"/>
              </a:ext>
            </a:extLst>
          </p:cNvPr>
          <p:cNvGrpSpPr/>
          <p:nvPr/>
        </p:nvGrpSpPr>
        <p:grpSpPr>
          <a:xfrm>
            <a:off x="4595244" y="5387481"/>
            <a:ext cx="2880406" cy="553998"/>
            <a:chOff x="4595244" y="5387481"/>
            <a:chExt cx="2880406" cy="553998"/>
          </a:xfrm>
        </p:grpSpPr>
        <p:sp>
          <p:nvSpPr>
            <p:cNvPr id="613" name="文本框 612">
              <a:extLst>
                <a:ext uri="{FF2B5EF4-FFF2-40B4-BE49-F238E27FC236}">
                  <a16:creationId xmlns:a16="http://schemas.microsoft.com/office/drawing/2014/main"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点击 </a:t>
              </a:r>
              <a:r>
                <a:rPr lang="en-US" altLang="zh-CN" sz="1000" dirty="0" err="1">
                  <a:latin typeface="Arial" panose="020B0604020202020204" pitchFamily="34" charset="0"/>
                  <a:ea typeface="微软雅黑" panose="020B0503020204020204" pitchFamily="34" charset="-122"/>
                  <a:sym typeface="Arial" panose="020B0604020202020204" pitchFamily="34" charset="0"/>
                </a:rPr>
                <a:t>iSlide</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图标库</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中的图标替换</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Click the target icon in iSlide “Icon Library” to replace it</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a:extLst>
              <a:ext uri="{FF2B5EF4-FFF2-40B4-BE49-F238E27FC236}">
                <a16:creationId xmlns:a16="http://schemas.microsoft.com/office/drawing/2014/main" id="{A28377A9-9395-4FE8-A752-D85653CA6493}"/>
              </a:ext>
            </a:extLst>
          </p:cNvPr>
          <p:cNvGrpSpPr/>
          <p:nvPr/>
        </p:nvGrpSpPr>
        <p:grpSpPr>
          <a:xfrm>
            <a:off x="8024992" y="5464436"/>
            <a:ext cx="3493908" cy="400110"/>
            <a:chOff x="8024992" y="5464436"/>
            <a:chExt cx="3493908" cy="400110"/>
          </a:xfrm>
        </p:grpSpPr>
        <p:sp>
          <p:nvSpPr>
            <p:cNvPr id="753" name="文本框 752">
              <a:extLst>
                <a:ext uri="{FF2B5EF4-FFF2-40B4-BE49-F238E27FC236}">
                  <a16:creationId xmlns:a16="http://schemas.microsoft.com/office/drawing/2014/main"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替换成功</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Done</a:t>
              </a: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15"/>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 name="标题 1">
            <a:extLst>
              <a:ext uri="{FF2B5EF4-FFF2-40B4-BE49-F238E27FC236}">
                <a16:creationId xmlns:a16="http://schemas.microsoft.com/office/drawing/2014/main"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latin typeface="Arial" panose="020B0604020202020204" pitchFamily="34" charset="0"/>
                <a:ea typeface="微软雅黑" panose="020B0503020204020204" pitchFamily="34" charset="-122"/>
                <a:sym typeface="Arial" panose="020B0604020202020204" pitchFamily="34" charset="0"/>
              </a:rPr>
              <a:t>更改页面中的图标  </a:t>
            </a:r>
            <a:r>
              <a:rPr lang="en-US" altLang="zh-CN" sz="2800" b="1" dirty="0">
                <a:latin typeface="Arial" panose="020B0604020202020204" pitchFamily="34" charset="0"/>
                <a:ea typeface="微软雅黑" panose="020B0503020204020204" pitchFamily="34" charset="-122"/>
                <a:sym typeface="Arial" panose="020B0604020202020204" pitchFamily="34" charset="0"/>
              </a:rPr>
              <a:t>Replace Icons</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890" name="Right Arrow 16">
            <a:extLst>
              <a:ext uri="{FF2B5EF4-FFF2-40B4-BE49-F238E27FC236}">
                <a16:creationId xmlns:a16="http://schemas.microsoft.com/office/drawing/2014/main"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891" name="Right Arrow 751">
            <a:extLst>
              <a:ext uri="{FF2B5EF4-FFF2-40B4-BE49-F238E27FC236}">
                <a16:creationId xmlns:a16="http://schemas.microsoft.com/office/drawing/2014/main"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a:extLst>
              <a:ext uri="{FF2B5EF4-FFF2-40B4-BE49-F238E27FC236}">
                <a16:creationId xmlns:a16="http://schemas.microsoft.com/office/drawing/2014/main" id="{A953E1EA-5442-446E-A462-53B91D8B981C}"/>
              </a:ext>
            </a:extLst>
          </p:cNvPr>
          <p:cNvGrpSpPr/>
          <p:nvPr/>
        </p:nvGrpSpPr>
        <p:grpSpPr>
          <a:xfrm>
            <a:off x="8024992" y="1959178"/>
            <a:ext cx="3493913" cy="2403813"/>
            <a:chOff x="8024986" y="1959176"/>
            <a:chExt cx="3493913" cy="2403813"/>
          </a:xfrm>
        </p:grpSpPr>
        <p:grpSp>
          <p:nvGrpSpPr>
            <p:cNvPr id="13" name="组合 12">
              <a:extLst>
                <a:ext uri="{FF2B5EF4-FFF2-40B4-BE49-F238E27FC236}">
                  <a16:creationId xmlns:a16="http://schemas.microsoft.com/office/drawing/2014/main" id="{B57002A2-7F15-448F-AC09-094CA63BCDD2}"/>
                </a:ext>
              </a:extLst>
            </p:cNvPr>
            <p:cNvGrpSpPr/>
            <p:nvPr/>
          </p:nvGrpSpPr>
          <p:grpSpPr>
            <a:xfrm>
              <a:off x="8024986" y="1959176"/>
              <a:ext cx="3493913" cy="2403813"/>
              <a:chOff x="8024986" y="1959176"/>
              <a:chExt cx="3493913" cy="2403813"/>
            </a:xfrm>
          </p:grpSpPr>
          <p:sp>
            <p:nvSpPr>
              <p:cNvPr id="527" name="Freeform 6">
                <a:extLst>
                  <a:ext uri="{FF2B5EF4-FFF2-40B4-BE49-F238E27FC236}">
                    <a16:creationId xmlns:a16="http://schemas.microsoft.com/office/drawing/2014/main" id="{D0DB7F0C-3F1A-432C-B5BF-314B0EC0181B}"/>
                  </a:ext>
                </a:extLst>
              </p:cNvPr>
              <p:cNvSpPr>
                <a:spLocks/>
              </p:cNvSpPr>
              <p:nvPr/>
            </p:nvSpPr>
            <p:spPr bwMode="auto">
              <a:xfrm>
                <a:off x="8024986" y="1959176"/>
                <a:ext cx="3493913" cy="2403813"/>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8" name="矩形: 圆角 527">
                <a:extLst>
                  <a:ext uri="{FF2B5EF4-FFF2-40B4-BE49-F238E27FC236}">
                    <a16:creationId xmlns:a16="http://schemas.microsoft.com/office/drawing/2014/main" id="{366E25C9-4663-44AF-83DB-5C2883180C00}"/>
                  </a:ext>
                </a:extLst>
              </p:cNvPr>
              <p:cNvSpPr>
                <a:spLocks noChangeAspect="1"/>
              </p:cNvSpPr>
              <p:nvPr/>
            </p:nvSpPr>
            <p:spPr>
              <a:xfrm>
                <a:off x="8162338" y="2742993"/>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9" name="Rectangle 8">
                <a:extLst>
                  <a:ext uri="{FF2B5EF4-FFF2-40B4-BE49-F238E27FC236}">
                    <a16:creationId xmlns:a16="http://schemas.microsoft.com/office/drawing/2014/main" id="{A79FABC5-26F1-4EC6-9EC7-C32D22030AEA}"/>
                  </a:ext>
                </a:extLst>
              </p:cNvPr>
              <p:cNvSpPr>
                <a:spLocks noChangeArrowheads="1"/>
              </p:cNvSpPr>
              <p:nvPr/>
            </p:nvSpPr>
            <p:spPr bwMode="auto">
              <a:xfrm>
                <a:off x="8162340" y="2228518"/>
                <a:ext cx="3240163" cy="311711"/>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0" name="Rectangle 9">
                <a:extLst>
                  <a:ext uri="{FF2B5EF4-FFF2-40B4-BE49-F238E27FC236}">
                    <a16:creationId xmlns:a16="http://schemas.microsoft.com/office/drawing/2014/main" id="{3D7B81C0-B20F-4397-BDE9-EF21FFB82AB9}"/>
                  </a:ext>
                </a:extLst>
              </p:cNvPr>
              <p:cNvSpPr>
                <a:spLocks noChangeArrowheads="1"/>
              </p:cNvSpPr>
              <p:nvPr/>
            </p:nvSpPr>
            <p:spPr bwMode="auto">
              <a:xfrm>
                <a:off x="8162340" y="2228518"/>
                <a:ext cx="3240163" cy="181579"/>
              </a:xfrm>
              <a:prstGeom prst="rect">
                <a:avLst/>
              </a:pr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1" name="Oval 14">
                <a:extLst>
                  <a:ext uri="{FF2B5EF4-FFF2-40B4-BE49-F238E27FC236}">
                    <a16:creationId xmlns:a16="http://schemas.microsoft.com/office/drawing/2014/main" id="{F2F08DE4-71E4-4577-ADDE-1956E19457DF}"/>
                  </a:ext>
                </a:extLst>
              </p:cNvPr>
              <p:cNvSpPr>
                <a:spLocks noChangeArrowheads="1"/>
              </p:cNvSpPr>
              <p:nvPr/>
            </p:nvSpPr>
            <p:spPr bwMode="auto">
              <a:xfrm>
                <a:off x="8523496" y="2098386"/>
                <a:ext cx="59552" cy="62543"/>
              </a:xfrm>
              <a:prstGeom prst="ellipse">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2" name="Oval 15">
                <a:extLst>
                  <a:ext uri="{FF2B5EF4-FFF2-40B4-BE49-F238E27FC236}">
                    <a16:creationId xmlns:a16="http://schemas.microsoft.com/office/drawing/2014/main" id="{4AF1E064-9F5D-47E7-8FC3-DEE7D1EA1963}"/>
                  </a:ext>
                </a:extLst>
              </p:cNvPr>
              <p:cNvSpPr>
                <a:spLocks noChangeArrowheads="1"/>
              </p:cNvSpPr>
              <p:nvPr/>
            </p:nvSpPr>
            <p:spPr bwMode="auto">
              <a:xfrm>
                <a:off x="8628193" y="2098386"/>
                <a:ext cx="60514" cy="62543"/>
              </a:xfrm>
              <a:prstGeom prst="ellipse">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3" name="Oval 16">
                <a:extLst>
                  <a:ext uri="{FF2B5EF4-FFF2-40B4-BE49-F238E27FC236}">
                    <a16:creationId xmlns:a16="http://schemas.microsoft.com/office/drawing/2014/main" id="{E391C315-1646-461A-B27D-B6395580D893}"/>
                  </a:ext>
                </a:extLst>
              </p:cNvPr>
              <p:cNvSpPr>
                <a:spLocks noChangeArrowheads="1"/>
              </p:cNvSpPr>
              <p:nvPr/>
            </p:nvSpPr>
            <p:spPr bwMode="auto">
              <a:xfrm>
                <a:off x="8732889" y="2098386"/>
                <a:ext cx="60514" cy="62543"/>
              </a:xfrm>
              <a:prstGeom prst="ellipse">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4" name="Freeform 18">
                <a:extLst>
                  <a:ext uri="{FF2B5EF4-FFF2-40B4-BE49-F238E27FC236}">
                    <a16:creationId xmlns:a16="http://schemas.microsoft.com/office/drawing/2014/main"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5" name="Rectangle 19">
                <a:extLst>
                  <a:ext uri="{FF2B5EF4-FFF2-40B4-BE49-F238E27FC236}">
                    <a16:creationId xmlns:a16="http://schemas.microsoft.com/office/drawing/2014/main"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6" name="Freeform 20">
                <a:extLst>
                  <a:ext uri="{FF2B5EF4-FFF2-40B4-BE49-F238E27FC236}">
                    <a16:creationId xmlns:a16="http://schemas.microsoft.com/office/drawing/2014/main"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7" name="Freeform 21">
                <a:extLst>
                  <a:ext uri="{FF2B5EF4-FFF2-40B4-BE49-F238E27FC236}">
                    <a16:creationId xmlns:a16="http://schemas.microsoft.com/office/drawing/2014/main"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8" name="Freeform 22">
                <a:extLst>
                  <a:ext uri="{FF2B5EF4-FFF2-40B4-BE49-F238E27FC236}">
                    <a16:creationId xmlns:a16="http://schemas.microsoft.com/office/drawing/2014/main"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9" name="Freeform 23">
                <a:extLst>
                  <a:ext uri="{FF2B5EF4-FFF2-40B4-BE49-F238E27FC236}">
                    <a16:creationId xmlns:a16="http://schemas.microsoft.com/office/drawing/2014/main"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1" name="矩形: 圆角 540">
                <a:extLst>
                  <a:ext uri="{FF2B5EF4-FFF2-40B4-BE49-F238E27FC236}">
                    <a16:creationId xmlns:a16="http://schemas.microsoft.com/office/drawing/2014/main" id="{3F86DCD2-D9CF-46E6-BFD1-BAB8916DC2EA}"/>
                  </a:ext>
                </a:extLst>
              </p:cNvPr>
              <p:cNvSpPr>
                <a:spLocks noChangeAspect="1"/>
              </p:cNvSpPr>
              <p:nvPr/>
            </p:nvSpPr>
            <p:spPr>
              <a:xfrm>
                <a:off x="8162338" y="3480441"/>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 name="矩形: 圆角 541">
                <a:extLst>
                  <a:ext uri="{FF2B5EF4-FFF2-40B4-BE49-F238E27FC236}">
                    <a16:creationId xmlns:a16="http://schemas.microsoft.com/office/drawing/2014/main" id="{D6A00E65-2537-4774-A8D8-F642FACABC2F}"/>
                  </a:ext>
                </a:extLst>
              </p:cNvPr>
              <p:cNvSpPr>
                <a:spLocks noChangeAspect="1"/>
              </p:cNvSpPr>
              <p:nvPr/>
            </p:nvSpPr>
            <p:spPr>
              <a:xfrm>
                <a:off x="8162338" y="3849165"/>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4" name="矩形: 圆角 543">
                <a:extLst>
                  <a:ext uri="{FF2B5EF4-FFF2-40B4-BE49-F238E27FC236}">
                    <a16:creationId xmlns:a16="http://schemas.microsoft.com/office/drawing/2014/main" id="{D882A42A-7B06-40CE-B447-A09172C76D13}"/>
                  </a:ext>
                </a:extLst>
              </p:cNvPr>
              <p:cNvSpPr>
                <a:spLocks noChangeAspect="1"/>
              </p:cNvSpPr>
              <p:nvPr/>
            </p:nvSpPr>
            <p:spPr>
              <a:xfrm>
                <a:off x="8162338" y="4216750"/>
                <a:ext cx="526366" cy="127814"/>
              </a:xfrm>
              <a:prstGeom prst="roundRect">
                <a:avLst>
                  <a:gd name="adj" fmla="val 14540"/>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5" name="矩形: 圆角 544">
                <a:extLst>
                  <a:ext uri="{FF2B5EF4-FFF2-40B4-BE49-F238E27FC236}">
                    <a16:creationId xmlns:a16="http://schemas.microsoft.com/office/drawing/2014/main"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6" name="矩形: 圆角 135">
                <a:extLst>
                  <a:ext uri="{FF2B5EF4-FFF2-40B4-BE49-F238E27FC236}">
                    <a16:creationId xmlns:a16="http://schemas.microsoft.com/office/drawing/2014/main" id="{73718C15-8B09-4939-AE5C-40AE1079D83C}"/>
                  </a:ext>
                </a:extLst>
              </p:cNvPr>
              <p:cNvSpPr>
                <a:spLocks noChangeAspect="1"/>
              </p:cNvSpPr>
              <p:nvPr/>
            </p:nvSpPr>
            <p:spPr>
              <a:xfrm>
                <a:off x="8162338" y="3111717"/>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9B9AB381-004E-4056-9790-0522D6B2A26B}"/>
                </a:ext>
              </a:extLst>
            </p:cNvPr>
            <p:cNvGrpSpPr/>
            <p:nvPr/>
          </p:nvGrpSpPr>
          <p:grpSpPr>
            <a:xfrm>
              <a:off x="8977536" y="2998805"/>
              <a:ext cx="2224728" cy="1011538"/>
              <a:chOff x="8977536" y="2998805"/>
              <a:chExt cx="2224728" cy="1011538"/>
            </a:xfrm>
          </p:grpSpPr>
          <p:grpSp>
            <p:nvGrpSpPr>
              <p:cNvPr id="546" name="组合 545">
                <a:extLst>
                  <a:ext uri="{FF2B5EF4-FFF2-40B4-BE49-F238E27FC236}">
                    <a16:creationId xmlns:a16="http://schemas.microsoft.com/office/drawing/2014/main" id="{4FF503A4-23B1-47BE-AC5D-58EAF4A524B1}"/>
                  </a:ext>
                </a:extLst>
              </p:cNvPr>
              <p:cNvGrpSpPr/>
              <p:nvPr/>
            </p:nvGrpSpPr>
            <p:grpSpPr>
              <a:xfrm>
                <a:off x="8977536" y="2998805"/>
                <a:ext cx="2224728" cy="1011538"/>
                <a:chOff x="958894" y="2827593"/>
                <a:chExt cx="996293" cy="452994"/>
              </a:xfrm>
            </p:grpSpPr>
            <p:sp>
              <p:nvSpPr>
                <p:cNvPr id="555" name="六边形 554">
                  <a:extLst>
                    <a:ext uri="{FF2B5EF4-FFF2-40B4-BE49-F238E27FC236}">
                      <a16:creationId xmlns:a16="http://schemas.microsoft.com/office/drawing/2014/main" id="{C81E0498-C03F-4C88-B8E8-BA820C3AC361}"/>
                    </a:ext>
                  </a:extLst>
                </p:cNvPr>
                <p:cNvSpPr/>
                <p:nvPr/>
              </p:nvSpPr>
              <p:spPr>
                <a:xfrm>
                  <a:off x="958894" y="2827593"/>
                  <a:ext cx="244045" cy="210383"/>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6" name="六边形 555">
                  <a:extLst>
                    <a:ext uri="{FF2B5EF4-FFF2-40B4-BE49-F238E27FC236}">
                      <a16:creationId xmlns:a16="http://schemas.microsoft.com/office/drawing/2014/main" id="{85CA280C-D2AD-4B92-B853-8C8222275E69}"/>
                    </a:ext>
                  </a:extLst>
                </p:cNvPr>
                <p:cNvSpPr/>
                <p:nvPr/>
              </p:nvSpPr>
              <p:spPr>
                <a:xfrm>
                  <a:off x="1181077" y="2946762"/>
                  <a:ext cx="244045" cy="210383"/>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7" name="六边形 556">
                  <a:extLst>
                    <a:ext uri="{FF2B5EF4-FFF2-40B4-BE49-F238E27FC236}">
                      <a16:creationId xmlns:a16="http://schemas.microsoft.com/office/drawing/2014/main" id="{0C969DE1-AE61-4723-86A3-FAF3F49BA56E}"/>
                    </a:ext>
                  </a:extLst>
                </p:cNvPr>
                <p:cNvSpPr/>
                <p:nvPr/>
              </p:nvSpPr>
              <p:spPr>
                <a:xfrm>
                  <a:off x="963319" y="3070205"/>
                  <a:ext cx="244044" cy="210382"/>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8" name="矩形 557">
                  <a:extLst>
                    <a:ext uri="{FF2B5EF4-FFF2-40B4-BE49-F238E27FC236}">
                      <a16:creationId xmlns:a16="http://schemas.microsoft.com/office/drawing/2014/main" id="{0B77D82E-E026-424E-B009-DAA6B58B8284}"/>
                    </a:ext>
                  </a:extLst>
                </p:cNvPr>
                <p:cNvSpPr/>
                <p:nvPr/>
              </p:nvSpPr>
              <p:spPr>
                <a:xfrm>
                  <a:off x="1503125" y="2929429"/>
                  <a:ext cx="452062" cy="5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9" name="矩形 558">
                  <a:extLst>
                    <a:ext uri="{FF2B5EF4-FFF2-40B4-BE49-F238E27FC236}">
                      <a16:creationId xmlns:a16="http://schemas.microsoft.com/office/drawing/2014/main" id="{4DB09F39-F909-4E31-B594-4541A6628E80}"/>
                    </a:ext>
                  </a:extLst>
                </p:cNvPr>
                <p:cNvSpPr/>
                <p:nvPr/>
              </p:nvSpPr>
              <p:spPr>
                <a:xfrm>
                  <a:off x="1503123" y="3026702"/>
                  <a:ext cx="396000" cy="5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60" name="矩形 559">
                  <a:extLst>
                    <a:ext uri="{FF2B5EF4-FFF2-40B4-BE49-F238E27FC236}">
                      <a16:creationId xmlns:a16="http://schemas.microsoft.com/office/drawing/2014/main" id="{9F60DA02-9D3A-4347-B32F-5B3D00206CA0}"/>
                    </a:ext>
                  </a:extLst>
                </p:cNvPr>
                <p:cNvSpPr/>
                <p:nvPr/>
              </p:nvSpPr>
              <p:spPr>
                <a:xfrm>
                  <a:off x="1503123" y="3124751"/>
                  <a:ext cx="339047" cy="5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48" name="Freeform 499">
                <a:extLst>
                  <a:ext uri="{FF2B5EF4-FFF2-40B4-BE49-F238E27FC236}">
                    <a16:creationId xmlns:a16="http://schemas.microsoft.com/office/drawing/2014/main"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5" name="组合 24">
            <a:extLst>
              <a:ext uri="{FF2B5EF4-FFF2-40B4-BE49-F238E27FC236}">
                <a16:creationId xmlns:a16="http://schemas.microsoft.com/office/drawing/2014/main" id="{F00C8B15-A1F2-4819-87A0-43B4EE2A1E5B}"/>
              </a:ext>
            </a:extLst>
          </p:cNvPr>
          <p:cNvGrpSpPr/>
          <p:nvPr/>
        </p:nvGrpSpPr>
        <p:grpSpPr>
          <a:xfrm>
            <a:off x="4588452" y="1963867"/>
            <a:ext cx="3002400" cy="3002400"/>
            <a:chOff x="4595239" y="1963866"/>
            <a:chExt cx="3002400" cy="3002400"/>
          </a:xfrm>
        </p:grpSpPr>
        <p:sp>
          <p:nvSpPr>
            <p:cNvPr id="515" name="矩形: 圆角 514">
              <a:extLst>
                <a:ext uri="{FF2B5EF4-FFF2-40B4-BE49-F238E27FC236}">
                  <a16:creationId xmlns:a16="http://schemas.microsoft.com/office/drawing/2014/main" id="{C56E3699-2F3A-44D6-B8BE-97A13678B45D}"/>
                </a:ext>
              </a:extLst>
            </p:cNvPr>
            <p:cNvSpPr>
              <a:spLocks/>
            </p:cNvSpPr>
            <p:nvPr/>
          </p:nvSpPr>
          <p:spPr>
            <a:xfrm>
              <a:off x="5436026" y="3410069"/>
              <a:ext cx="600274" cy="600274"/>
            </a:xfrm>
            <a:prstGeom prst="roundRect">
              <a:avLst>
                <a:gd name="adj" fmla="val 4859"/>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组合 8">
              <a:extLst>
                <a:ext uri="{FF2B5EF4-FFF2-40B4-BE49-F238E27FC236}">
                  <a16:creationId xmlns:a16="http://schemas.microsoft.com/office/drawing/2014/main" id="{5F280EC2-D63E-48C8-8C25-014D5494D2B0}"/>
                </a:ext>
              </a:extLst>
            </p:cNvPr>
            <p:cNvGrpSpPr/>
            <p:nvPr/>
          </p:nvGrpSpPr>
          <p:grpSpPr>
            <a:xfrm>
              <a:off x="4716352" y="2686508"/>
              <a:ext cx="2759294" cy="600274"/>
              <a:chOff x="8108849" y="2664061"/>
              <a:chExt cx="2482230" cy="540000"/>
            </a:xfrm>
          </p:grpSpPr>
          <p:sp>
            <p:nvSpPr>
              <p:cNvPr id="498" name="矩形: 圆角 497">
                <a:extLst>
                  <a:ext uri="{FF2B5EF4-FFF2-40B4-BE49-F238E27FC236}">
                    <a16:creationId xmlns:a16="http://schemas.microsoft.com/office/drawing/2014/main" id="{F6744093-6E81-4E08-A533-C23A9AB95163}"/>
                  </a:ext>
                </a:extLst>
              </p:cNvPr>
              <p:cNvSpPr>
                <a:spLocks/>
              </p:cNvSpPr>
              <p:nvPr/>
            </p:nvSpPr>
            <p:spPr>
              <a:xfrm>
                <a:off x="8108849" y="2664061"/>
                <a:ext cx="540000" cy="540000"/>
              </a:xfrm>
              <a:prstGeom prst="roundRect">
                <a:avLst>
                  <a:gd name="adj" fmla="val 4859"/>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1" name="矩形: 圆角 500">
                <a:extLst>
                  <a:ext uri="{FF2B5EF4-FFF2-40B4-BE49-F238E27FC236}">
                    <a16:creationId xmlns:a16="http://schemas.microsoft.com/office/drawing/2014/main" id="{5FE105D6-B3C4-4015-BA24-A34EFCD47E42}"/>
                  </a:ext>
                </a:extLst>
              </p:cNvPr>
              <p:cNvSpPr>
                <a:spLocks/>
              </p:cNvSpPr>
              <p:nvPr/>
            </p:nvSpPr>
            <p:spPr>
              <a:xfrm>
                <a:off x="8756259" y="2664061"/>
                <a:ext cx="540000" cy="540000"/>
              </a:xfrm>
              <a:prstGeom prst="roundRect">
                <a:avLst>
                  <a:gd name="adj" fmla="val 4859"/>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3" name="矩形: 圆角 502">
                <a:extLst>
                  <a:ext uri="{FF2B5EF4-FFF2-40B4-BE49-F238E27FC236}">
                    <a16:creationId xmlns:a16="http://schemas.microsoft.com/office/drawing/2014/main" id="{99C184F9-1611-4668-92FF-32794F7F049F}"/>
                  </a:ext>
                </a:extLst>
              </p:cNvPr>
              <p:cNvSpPr>
                <a:spLocks/>
              </p:cNvSpPr>
              <p:nvPr/>
            </p:nvSpPr>
            <p:spPr>
              <a:xfrm>
                <a:off x="9403669" y="2664061"/>
                <a:ext cx="540000" cy="540000"/>
              </a:xfrm>
              <a:prstGeom prst="roundRect">
                <a:avLst>
                  <a:gd name="adj" fmla="val 4859"/>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5" name="矩形: 圆角 504">
                <a:extLst>
                  <a:ext uri="{FF2B5EF4-FFF2-40B4-BE49-F238E27FC236}">
                    <a16:creationId xmlns:a16="http://schemas.microsoft.com/office/drawing/2014/main" id="{4E270696-E047-47AA-A380-F3CB89176B8B}"/>
                  </a:ext>
                </a:extLst>
              </p:cNvPr>
              <p:cNvSpPr>
                <a:spLocks/>
              </p:cNvSpPr>
              <p:nvPr/>
            </p:nvSpPr>
            <p:spPr>
              <a:xfrm>
                <a:off x="10051079" y="2664061"/>
                <a:ext cx="540000" cy="540000"/>
              </a:xfrm>
              <a:prstGeom prst="roundRect">
                <a:avLst>
                  <a:gd name="adj" fmla="val 4859"/>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组合 10">
              <a:extLst>
                <a:ext uri="{FF2B5EF4-FFF2-40B4-BE49-F238E27FC236}">
                  <a16:creationId xmlns:a16="http://schemas.microsoft.com/office/drawing/2014/main" id="{3A15B1F4-4BA4-461C-A8D5-CD76FF3AD5C8}"/>
                </a:ext>
              </a:extLst>
            </p:cNvPr>
            <p:cNvGrpSpPr/>
            <p:nvPr/>
          </p:nvGrpSpPr>
          <p:grpSpPr>
            <a:xfrm>
              <a:off x="4716352" y="3410069"/>
              <a:ext cx="2759294" cy="600274"/>
              <a:chOff x="8110911" y="3314969"/>
              <a:chExt cx="2482230" cy="540000"/>
            </a:xfrm>
          </p:grpSpPr>
          <p:sp>
            <p:nvSpPr>
              <p:cNvPr id="514" name="矩形: 圆角 513">
                <a:extLst>
                  <a:ext uri="{FF2B5EF4-FFF2-40B4-BE49-F238E27FC236}">
                    <a16:creationId xmlns:a16="http://schemas.microsoft.com/office/drawing/2014/main" id="{9CE95D13-982B-4745-85DC-7E460C919084}"/>
                  </a:ext>
                </a:extLst>
              </p:cNvPr>
              <p:cNvSpPr>
                <a:spLocks/>
              </p:cNvSpPr>
              <p:nvPr/>
            </p:nvSpPr>
            <p:spPr>
              <a:xfrm>
                <a:off x="8110911" y="3314969"/>
                <a:ext cx="540000" cy="540000"/>
              </a:xfrm>
              <a:prstGeom prst="roundRect">
                <a:avLst>
                  <a:gd name="adj" fmla="val 4859"/>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6" name="矩形: 圆角 515">
                <a:extLst>
                  <a:ext uri="{FF2B5EF4-FFF2-40B4-BE49-F238E27FC236}">
                    <a16:creationId xmlns:a16="http://schemas.microsoft.com/office/drawing/2014/main" id="{259A12CD-C5CF-4D63-8386-3679C4CE4E09}"/>
                  </a:ext>
                </a:extLst>
              </p:cNvPr>
              <p:cNvSpPr>
                <a:spLocks/>
              </p:cNvSpPr>
              <p:nvPr/>
            </p:nvSpPr>
            <p:spPr>
              <a:xfrm>
                <a:off x="9405731" y="3314969"/>
                <a:ext cx="540000" cy="540000"/>
              </a:xfrm>
              <a:prstGeom prst="roundRect">
                <a:avLst>
                  <a:gd name="adj" fmla="val 4859"/>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7" name="矩形: 圆角 516">
                <a:extLst>
                  <a:ext uri="{FF2B5EF4-FFF2-40B4-BE49-F238E27FC236}">
                    <a16:creationId xmlns:a16="http://schemas.microsoft.com/office/drawing/2014/main" id="{E3CEFF48-7A05-4510-9E38-C0DD3087D172}"/>
                  </a:ext>
                </a:extLst>
              </p:cNvPr>
              <p:cNvSpPr>
                <a:spLocks/>
              </p:cNvSpPr>
              <p:nvPr/>
            </p:nvSpPr>
            <p:spPr>
              <a:xfrm>
                <a:off x="10053141" y="3314969"/>
                <a:ext cx="540000" cy="540000"/>
              </a:xfrm>
              <a:prstGeom prst="roundRect">
                <a:avLst>
                  <a:gd name="adj" fmla="val 4859"/>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9" name="组合 518">
              <a:extLst>
                <a:ext uri="{FF2B5EF4-FFF2-40B4-BE49-F238E27FC236}">
                  <a16:creationId xmlns:a16="http://schemas.microsoft.com/office/drawing/2014/main" id="{E6822575-5437-42EF-9B6D-EB30AA1590CB}"/>
                </a:ext>
              </a:extLst>
            </p:cNvPr>
            <p:cNvGrpSpPr/>
            <p:nvPr/>
          </p:nvGrpSpPr>
          <p:grpSpPr>
            <a:xfrm>
              <a:off x="4716352" y="4133631"/>
              <a:ext cx="2759294" cy="600274"/>
              <a:chOff x="8108849" y="2664061"/>
              <a:chExt cx="2482230" cy="540000"/>
            </a:xfrm>
          </p:grpSpPr>
          <p:sp>
            <p:nvSpPr>
              <p:cNvPr id="520" name="矩形: 圆角 519">
                <a:extLst>
                  <a:ext uri="{FF2B5EF4-FFF2-40B4-BE49-F238E27FC236}">
                    <a16:creationId xmlns:a16="http://schemas.microsoft.com/office/drawing/2014/main" id="{190BA26F-3036-445E-9766-8D3B18851FD3}"/>
                  </a:ext>
                </a:extLst>
              </p:cNvPr>
              <p:cNvSpPr>
                <a:spLocks/>
              </p:cNvSpPr>
              <p:nvPr/>
            </p:nvSpPr>
            <p:spPr>
              <a:xfrm>
                <a:off x="8108849" y="2664061"/>
                <a:ext cx="540000" cy="540000"/>
              </a:xfrm>
              <a:prstGeom prst="roundRect">
                <a:avLst>
                  <a:gd name="adj" fmla="val 4859"/>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1" name="矩形: 圆角 520">
                <a:extLst>
                  <a:ext uri="{FF2B5EF4-FFF2-40B4-BE49-F238E27FC236}">
                    <a16:creationId xmlns:a16="http://schemas.microsoft.com/office/drawing/2014/main" id="{160EA5D8-C35C-4AF4-A9AE-3DB758D2709C}"/>
                  </a:ext>
                </a:extLst>
              </p:cNvPr>
              <p:cNvSpPr>
                <a:spLocks/>
              </p:cNvSpPr>
              <p:nvPr/>
            </p:nvSpPr>
            <p:spPr>
              <a:xfrm>
                <a:off x="8756259" y="2664061"/>
                <a:ext cx="540000" cy="540000"/>
              </a:xfrm>
              <a:prstGeom prst="roundRect">
                <a:avLst>
                  <a:gd name="adj" fmla="val 4859"/>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2" name="矩形: 圆角 521">
                <a:extLst>
                  <a:ext uri="{FF2B5EF4-FFF2-40B4-BE49-F238E27FC236}">
                    <a16:creationId xmlns:a16="http://schemas.microsoft.com/office/drawing/2014/main" id="{8E01D07F-3FCF-4EDC-9641-8C34EA5A37CE}"/>
                  </a:ext>
                </a:extLst>
              </p:cNvPr>
              <p:cNvSpPr>
                <a:spLocks/>
              </p:cNvSpPr>
              <p:nvPr/>
            </p:nvSpPr>
            <p:spPr>
              <a:xfrm>
                <a:off x="9403669" y="2664061"/>
                <a:ext cx="540000" cy="540000"/>
              </a:xfrm>
              <a:prstGeom prst="roundRect">
                <a:avLst>
                  <a:gd name="adj" fmla="val 4859"/>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3" name="矩形: 圆角 522">
                <a:extLst>
                  <a:ext uri="{FF2B5EF4-FFF2-40B4-BE49-F238E27FC236}">
                    <a16:creationId xmlns:a16="http://schemas.microsoft.com/office/drawing/2014/main" id="{4A31D2B2-0783-43E9-9854-EC8CBE4DD058}"/>
                  </a:ext>
                </a:extLst>
              </p:cNvPr>
              <p:cNvSpPr>
                <a:spLocks/>
              </p:cNvSpPr>
              <p:nvPr/>
            </p:nvSpPr>
            <p:spPr>
              <a:xfrm>
                <a:off x="10051079" y="2664061"/>
                <a:ext cx="540000" cy="540000"/>
              </a:xfrm>
              <a:prstGeom prst="roundRect">
                <a:avLst>
                  <a:gd name="adj" fmla="val 4859"/>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35" name="Rounded Rectangle 514_1">
              <a:extLst>
                <a:ext uri="{FF2B5EF4-FFF2-40B4-BE49-F238E27FC236}">
                  <a16:creationId xmlns:a16="http://schemas.microsoft.com/office/drawing/2014/main"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25" name="Freeform 467">
              <a:extLst>
                <a:ext uri="{FF2B5EF4-FFF2-40B4-BE49-F238E27FC236}">
                  <a16:creationId xmlns:a16="http://schemas.microsoft.com/office/drawing/2014/main"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50" name="组合 149">
              <a:extLst>
                <a:ext uri="{FF2B5EF4-FFF2-40B4-BE49-F238E27FC236}">
                  <a16:creationId xmlns:a16="http://schemas.microsoft.com/office/drawing/2014/main" id="{BDB0E8E0-ED93-46FC-90D5-2715E779C5AC}"/>
                </a:ext>
              </a:extLst>
            </p:cNvPr>
            <p:cNvGrpSpPr/>
            <p:nvPr/>
          </p:nvGrpSpPr>
          <p:grpSpPr>
            <a:xfrm>
              <a:off x="4595239" y="1963866"/>
              <a:ext cx="3002400" cy="320240"/>
              <a:chOff x="4595239" y="1963866"/>
              <a:chExt cx="3002400" cy="320240"/>
            </a:xfrm>
          </p:grpSpPr>
          <p:grpSp>
            <p:nvGrpSpPr>
              <p:cNvPr id="151" name="组合 150">
                <a:extLst>
                  <a:ext uri="{FF2B5EF4-FFF2-40B4-BE49-F238E27FC236}">
                    <a16:creationId xmlns:a16="http://schemas.microsoft.com/office/drawing/2014/main" id="{544BF709-2458-42C5-B9FD-5C0F66BE0330}"/>
                  </a:ext>
                </a:extLst>
              </p:cNvPr>
              <p:cNvGrpSpPr/>
              <p:nvPr/>
            </p:nvGrpSpPr>
            <p:grpSpPr>
              <a:xfrm>
                <a:off x="4595239" y="1963866"/>
                <a:ext cx="3002400" cy="320240"/>
                <a:chOff x="8616223" y="1963866"/>
                <a:chExt cx="3002400" cy="320240"/>
              </a:xfrm>
            </p:grpSpPr>
            <p:sp>
              <p:nvSpPr>
                <p:cNvPr id="153" name="矩形 152">
                  <a:extLst>
                    <a:ext uri="{FF2B5EF4-FFF2-40B4-BE49-F238E27FC236}">
                      <a16:creationId xmlns:a16="http://schemas.microsoft.com/office/drawing/2014/main" id="{28BAB253-E748-40EE-BE86-7F4935434241}"/>
                    </a:ext>
                  </a:extLst>
                </p:cNvPr>
                <p:cNvSpPr/>
                <p:nvPr/>
              </p:nvSpPr>
              <p:spPr>
                <a:xfrm>
                  <a:off x="8616223" y="1963866"/>
                  <a:ext cx="3002400" cy="320240"/>
                </a:xfrm>
                <a:prstGeom prst="rect">
                  <a:avLst/>
                </a:pr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4" name="Multiply 213">
                  <a:extLst>
                    <a:ext uri="{FF2B5EF4-FFF2-40B4-BE49-F238E27FC236}">
                      <a16:creationId xmlns:a16="http://schemas.microsoft.com/office/drawing/2014/main"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2" name="矩形 151">
                <a:extLst>
                  <a:ext uri="{FF2B5EF4-FFF2-40B4-BE49-F238E27FC236}">
                    <a16:creationId xmlns:a16="http://schemas.microsoft.com/office/drawing/2014/main"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图标库 </a:t>
                </a:r>
                <a:r>
                  <a:rPr lang="en-US" altLang="zh-CN" sz="10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 Icon Library</a:t>
                </a:r>
                <a:endParaRPr lang="zh-CN" altLang="en-US" sz="10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 name="矩形 1">
            <a:extLst>
              <a:ext uri="{FF2B5EF4-FFF2-40B4-BE49-F238E27FC236}">
                <a16:creationId xmlns:a16="http://schemas.microsoft.com/office/drawing/2014/main"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rgbClr val="FFFFFF"/>
                </a:solidFill>
                <a:latin typeface="Arial" panose="020B0604020202020204" pitchFamily="34" charset="0"/>
                <a:ea typeface="微软雅黑" panose="020B0503020204020204" pitchFamily="34" charset="-122"/>
                <a:sym typeface="Arial" panose="020B0604020202020204" pitchFamily="34" charset="0"/>
              </a:rPr>
              <a:t>Note:</a:t>
            </a:r>
          </a:p>
          <a:p>
            <a:pPr>
              <a:lnSpc>
                <a:spcPct val="120000"/>
              </a:lnSpc>
            </a:pPr>
            <a:r>
              <a:rPr lang="zh-CN" altLang="en-US" sz="800" dirty="0">
                <a:solidFill>
                  <a:srgbClr val="FFFFFF"/>
                </a:solidFill>
                <a:latin typeface="Arial" panose="020B0604020202020204" pitchFamily="34" charset="0"/>
                <a:ea typeface="微软雅黑" panose="020B0503020204020204" pitchFamily="34" charset="-122"/>
                <a:sym typeface="Arial" panose="020B0604020202020204" pitchFamily="34" charset="0"/>
              </a:rPr>
              <a:t>本页为说明页，使用时请删除本页内容。</a:t>
            </a:r>
          </a:p>
          <a:p>
            <a:pPr>
              <a:lnSpc>
                <a:spcPct val="120000"/>
              </a:lnSpc>
            </a:pPr>
            <a:r>
              <a:rPr lang="en-US" altLang="zh-CN" sz="800" dirty="0">
                <a:solidFill>
                  <a:srgbClr val="FFFFFF"/>
                </a:solidFill>
                <a:latin typeface="Arial" panose="020B0604020202020204" pitchFamily="34" charset="0"/>
                <a:ea typeface="微软雅黑" panose="020B0503020204020204" pitchFamily="34" charset="-122"/>
                <a:sym typeface="Arial" panose="020B0604020202020204" pitchFamily="34" charset="0"/>
              </a:rPr>
              <a:t>This slide is an instruction. Please delete this slide before using it for presentation.</a:t>
            </a:r>
          </a:p>
        </p:txBody>
      </p:sp>
      <p:grpSp>
        <p:nvGrpSpPr>
          <p:cNvPr id="10" name="组合 9">
            <a:extLst>
              <a:ext uri="{FF2B5EF4-FFF2-40B4-BE49-F238E27FC236}">
                <a16:creationId xmlns:a16="http://schemas.microsoft.com/office/drawing/2014/main" id="{D3A61B1A-544B-405E-AD25-D3F246854CB1}"/>
              </a:ext>
            </a:extLst>
          </p:cNvPr>
          <p:cNvGrpSpPr/>
          <p:nvPr/>
        </p:nvGrpSpPr>
        <p:grpSpPr>
          <a:xfrm>
            <a:off x="647145" y="1978228"/>
            <a:ext cx="3493913" cy="2403813"/>
            <a:chOff x="660400" y="1959178"/>
            <a:chExt cx="3493913" cy="2403813"/>
          </a:xfrm>
        </p:grpSpPr>
        <p:sp>
          <p:nvSpPr>
            <p:cNvPr id="395" name="Freeform 6">
              <a:extLst>
                <a:ext uri="{FF2B5EF4-FFF2-40B4-BE49-F238E27FC236}">
                  <a16:creationId xmlns:a16="http://schemas.microsoft.com/office/drawing/2014/main" id="{531F3E12-E1A1-4FB6-BE6F-619A1EB56468}"/>
                </a:ext>
              </a:extLst>
            </p:cNvPr>
            <p:cNvSpPr>
              <a:spLocks/>
            </p:cNvSpPr>
            <p:nvPr/>
          </p:nvSpPr>
          <p:spPr bwMode="auto">
            <a:xfrm>
              <a:off x="660400" y="1959178"/>
              <a:ext cx="3493913" cy="2403813"/>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矩形: 圆角 395">
              <a:extLst>
                <a:ext uri="{FF2B5EF4-FFF2-40B4-BE49-F238E27FC236}">
                  <a16:creationId xmlns:a16="http://schemas.microsoft.com/office/drawing/2014/main" id="{41C62B95-EC03-4F9F-8BDA-29725A649F10}"/>
                </a:ext>
              </a:extLst>
            </p:cNvPr>
            <p:cNvSpPr>
              <a:spLocks noChangeAspect="1"/>
            </p:cNvSpPr>
            <p:nvPr/>
          </p:nvSpPr>
          <p:spPr>
            <a:xfrm>
              <a:off x="797752" y="2742995"/>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7" name="Rectangle 8">
              <a:extLst>
                <a:ext uri="{FF2B5EF4-FFF2-40B4-BE49-F238E27FC236}">
                  <a16:creationId xmlns:a16="http://schemas.microsoft.com/office/drawing/2014/main" id="{6BC6B2AE-F334-45A7-8DC1-83E254A97646}"/>
                </a:ext>
              </a:extLst>
            </p:cNvPr>
            <p:cNvSpPr>
              <a:spLocks noChangeArrowheads="1"/>
            </p:cNvSpPr>
            <p:nvPr/>
          </p:nvSpPr>
          <p:spPr bwMode="auto">
            <a:xfrm>
              <a:off x="797754" y="2228520"/>
              <a:ext cx="3240163" cy="311711"/>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9" name="Oval 14">
              <a:extLst>
                <a:ext uri="{FF2B5EF4-FFF2-40B4-BE49-F238E27FC236}">
                  <a16:creationId xmlns:a16="http://schemas.microsoft.com/office/drawing/2014/main" id="{560F0ECF-D54D-48C1-99F9-1628B8E529F7}"/>
                </a:ext>
              </a:extLst>
            </p:cNvPr>
            <p:cNvSpPr>
              <a:spLocks noChangeArrowheads="1"/>
            </p:cNvSpPr>
            <p:nvPr/>
          </p:nvSpPr>
          <p:spPr bwMode="auto">
            <a:xfrm>
              <a:off x="1158910" y="2098388"/>
              <a:ext cx="59552"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0" name="Oval 15">
              <a:extLst>
                <a:ext uri="{FF2B5EF4-FFF2-40B4-BE49-F238E27FC236}">
                  <a16:creationId xmlns:a16="http://schemas.microsoft.com/office/drawing/2014/main" id="{6561D1AC-5205-4166-B410-F62D7AA3418D}"/>
                </a:ext>
              </a:extLst>
            </p:cNvPr>
            <p:cNvSpPr>
              <a:spLocks noChangeArrowheads="1"/>
            </p:cNvSpPr>
            <p:nvPr/>
          </p:nvSpPr>
          <p:spPr bwMode="auto">
            <a:xfrm>
              <a:off x="1263607" y="2098388"/>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1" name="Oval 16">
              <a:extLst>
                <a:ext uri="{FF2B5EF4-FFF2-40B4-BE49-F238E27FC236}">
                  <a16:creationId xmlns:a16="http://schemas.microsoft.com/office/drawing/2014/main" id="{B63B0240-B214-4523-8D02-15FD02022D42}"/>
                </a:ext>
              </a:extLst>
            </p:cNvPr>
            <p:cNvSpPr>
              <a:spLocks noChangeArrowheads="1"/>
            </p:cNvSpPr>
            <p:nvPr/>
          </p:nvSpPr>
          <p:spPr bwMode="auto">
            <a:xfrm>
              <a:off x="1368303" y="2098388"/>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4" name="任意多边形: 形状 323">
              <a:extLst>
                <a:ext uri="{FF2B5EF4-FFF2-40B4-BE49-F238E27FC236}">
                  <a16:creationId xmlns:a16="http://schemas.microsoft.com/office/drawing/2014/main" id="{66443E78-903B-41E8-850C-FA0654786F5C}"/>
                </a:ext>
              </a:extLst>
            </p:cNvPr>
            <p:cNvSpPr>
              <a:spLocks/>
            </p:cNvSpPr>
            <p:nvPr/>
          </p:nvSpPr>
          <p:spPr bwMode="auto">
            <a:xfrm>
              <a:off x="797754" y="2228520"/>
              <a:ext cx="3240163" cy="181579"/>
            </a:xfrm>
            <a:custGeom>
              <a:avLst/>
              <a:gdLst>
                <a:gd name="connsiteX0" fmla="*/ 2409118 w 3240163"/>
                <a:gd name="connsiteY0" fmla="*/ 77675 h 181579"/>
                <a:gd name="connsiteX1" fmla="*/ 2386895 w 3240163"/>
                <a:gd name="connsiteY1" fmla="*/ 100936 h 181579"/>
                <a:gd name="connsiteX2" fmla="*/ 2386895 w 3240163"/>
                <a:gd name="connsiteY2" fmla="*/ 103844 h 181579"/>
                <a:gd name="connsiteX3" fmla="*/ 2409118 w 3240163"/>
                <a:gd name="connsiteY3" fmla="*/ 127105 h 181579"/>
                <a:gd name="connsiteX4" fmla="*/ 2597084 w 3240163"/>
                <a:gd name="connsiteY4" fmla="*/ 127105 h 181579"/>
                <a:gd name="connsiteX5" fmla="*/ 2618381 w 3240163"/>
                <a:gd name="connsiteY5" fmla="*/ 103844 h 181579"/>
                <a:gd name="connsiteX6" fmla="*/ 2618381 w 3240163"/>
                <a:gd name="connsiteY6" fmla="*/ 100936 h 181579"/>
                <a:gd name="connsiteX7" fmla="*/ 2597084 w 3240163"/>
                <a:gd name="connsiteY7" fmla="*/ 77675 h 181579"/>
                <a:gd name="connsiteX8" fmla="*/ 2409118 w 3240163"/>
                <a:gd name="connsiteY8" fmla="*/ 77675 h 181579"/>
                <a:gd name="connsiteX9" fmla="*/ 1969199 w 3240163"/>
                <a:gd name="connsiteY9" fmla="*/ 77675 h 181579"/>
                <a:gd name="connsiteX10" fmla="*/ 1946976 w 3240163"/>
                <a:gd name="connsiteY10" fmla="*/ 100936 h 181579"/>
                <a:gd name="connsiteX11" fmla="*/ 1946976 w 3240163"/>
                <a:gd name="connsiteY11" fmla="*/ 103844 h 181579"/>
                <a:gd name="connsiteX12" fmla="*/ 1969199 w 3240163"/>
                <a:gd name="connsiteY12" fmla="*/ 127105 h 181579"/>
                <a:gd name="connsiteX13" fmla="*/ 2156239 w 3240163"/>
                <a:gd name="connsiteY13" fmla="*/ 127105 h 181579"/>
                <a:gd name="connsiteX14" fmla="*/ 2178462 w 3240163"/>
                <a:gd name="connsiteY14" fmla="*/ 103844 h 181579"/>
                <a:gd name="connsiteX15" fmla="*/ 2178462 w 3240163"/>
                <a:gd name="connsiteY15" fmla="*/ 100936 h 181579"/>
                <a:gd name="connsiteX16" fmla="*/ 2156239 w 3240163"/>
                <a:gd name="connsiteY16" fmla="*/ 77675 h 181579"/>
                <a:gd name="connsiteX17" fmla="*/ 1969199 w 3240163"/>
                <a:gd name="connsiteY17" fmla="*/ 77675 h 181579"/>
                <a:gd name="connsiteX18" fmla="*/ 1529281 w 3240163"/>
                <a:gd name="connsiteY18" fmla="*/ 77675 h 181579"/>
                <a:gd name="connsiteX19" fmla="*/ 1507058 w 3240163"/>
                <a:gd name="connsiteY19" fmla="*/ 100936 h 181579"/>
                <a:gd name="connsiteX20" fmla="*/ 1507058 w 3240163"/>
                <a:gd name="connsiteY20" fmla="*/ 103844 h 181579"/>
                <a:gd name="connsiteX21" fmla="*/ 1529281 w 3240163"/>
                <a:gd name="connsiteY21" fmla="*/ 127105 h 181579"/>
                <a:gd name="connsiteX22" fmla="*/ 1716321 w 3240163"/>
                <a:gd name="connsiteY22" fmla="*/ 127105 h 181579"/>
                <a:gd name="connsiteX23" fmla="*/ 1738544 w 3240163"/>
                <a:gd name="connsiteY23" fmla="*/ 103844 h 181579"/>
                <a:gd name="connsiteX24" fmla="*/ 1738544 w 3240163"/>
                <a:gd name="connsiteY24" fmla="*/ 100936 h 181579"/>
                <a:gd name="connsiteX25" fmla="*/ 1716321 w 3240163"/>
                <a:gd name="connsiteY25" fmla="*/ 77675 h 181579"/>
                <a:gd name="connsiteX26" fmla="*/ 1529281 w 3240163"/>
                <a:gd name="connsiteY26" fmla="*/ 77675 h 181579"/>
                <a:gd name="connsiteX27" fmla="*/ 351684 w 3240163"/>
                <a:gd name="connsiteY27" fmla="*/ 77675 h 181579"/>
                <a:gd name="connsiteX28" fmla="*/ 329458 w 3240163"/>
                <a:gd name="connsiteY28" fmla="*/ 100936 h 181579"/>
                <a:gd name="connsiteX29" fmla="*/ 329458 w 3240163"/>
                <a:gd name="connsiteY29" fmla="*/ 103844 h 181579"/>
                <a:gd name="connsiteX30" fmla="*/ 351684 w 3240163"/>
                <a:gd name="connsiteY30" fmla="*/ 127105 h 181579"/>
                <a:gd name="connsiteX31" fmla="*/ 539677 w 3240163"/>
                <a:gd name="connsiteY31" fmla="*/ 127105 h 181579"/>
                <a:gd name="connsiteX32" fmla="*/ 561903 w 3240163"/>
                <a:gd name="connsiteY32" fmla="*/ 103844 h 181579"/>
                <a:gd name="connsiteX33" fmla="*/ 561903 w 3240163"/>
                <a:gd name="connsiteY33" fmla="*/ 100936 h 181579"/>
                <a:gd name="connsiteX34" fmla="*/ 539677 w 3240163"/>
                <a:gd name="connsiteY34" fmla="*/ 77675 h 181579"/>
                <a:gd name="connsiteX35" fmla="*/ 351684 w 3240163"/>
                <a:gd name="connsiteY35" fmla="*/ 77675 h 181579"/>
                <a:gd name="connsiteX36" fmla="*/ 0 w 3240163"/>
                <a:gd name="connsiteY36" fmla="*/ 0 h 181579"/>
                <a:gd name="connsiteX37" fmla="*/ 3240163 w 3240163"/>
                <a:gd name="connsiteY37" fmla="*/ 0 h 181579"/>
                <a:gd name="connsiteX38" fmla="*/ 3240163 w 3240163"/>
                <a:gd name="connsiteY38" fmla="*/ 181579 h 181579"/>
                <a:gd name="connsiteX39" fmla="*/ 1306626 w 3240163"/>
                <a:gd name="connsiteY39" fmla="*/ 181579 h 181579"/>
                <a:gd name="connsiteX40" fmla="*/ 1310151 w 3240163"/>
                <a:gd name="connsiteY40" fmla="*/ 172614 h 181579"/>
                <a:gd name="connsiteX41" fmla="*/ 1310151 w 3240163"/>
                <a:gd name="connsiteY41" fmla="*/ 60414 h 181579"/>
                <a:gd name="connsiteX42" fmla="*/ 1285213 w 3240163"/>
                <a:gd name="connsiteY42" fmla="*/ 34299 h 181579"/>
                <a:gd name="connsiteX43" fmla="*/ 829855 w 3240163"/>
                <a:gd name="connsiteY43" fmla="*/ 34299 h 181579"/>
                <a:gd name="connsiteX44" fmla="*/ 804917 w 3240163"/>
                <a:gd name="connsiteY44" fmla="*/ 60414 h 181579"/>
                <a:gd name="connsiteX45" fmla="*/ 804917 w 3240163"/>
                <a:gd name="connsiteY45" fmla="*/ 172614 h 181579"/>
                <a:gd name="connsiteX46" fmla="*/ 808442 w 3240163"/>
                <a:gd name="connsiteY46" fmla="*/ 181579 h 181579"/>
                <a:gd name="connsiteX47" fmla="*/ 0 w 3240163"/>
                <a:gd name="connsiteY47" fmla="*/ 181579 h 1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240163" h="181579">
                  <a:moveTo>
                    <a:pt x="2409118" y="77675"/>
                  </a:moveTo>
                  <a:cubicBezTo>
                    <a:pt x="2397081" y="77675"/>
                    <a:pt x="2386895" y="88336"/>
                    <a:pt x="2386895" y="100936"/>
                  </a:cubicBezTo>
                  <a:cubicBezTo>
                    <a:pt x="2386895" y="103844"/>
                    <a:pt x="2386895" y="103844"/>
                    <a:pt x="2386895" y="103844"/>
                  </a:cubicBezTo>
                  <a:cubicBezTo>
                    <a:pt x="2386895" y="117413"/>
                    <a:pt x="2397081" y="127105"/>
                    <a:pt x="2409118" y="127105"/>
                  </a:cubicBezTo>
                  <a:cubicBezTo>
                    <a:pt x="2597084" y="127105"/>
                    <a:pt x="2597084" y="127105"/>
                    <a:pt x="2597084" y="127105"/>
                  </a:cubicBezTo>
                  <a:cubicBezTo>
                    <a:pt x="2609122" y="127105"/>
                    <a:pt x="2618381" y="117413"/>
                    <a:pt x="2618381" y="103844"/>
                  </a:cubicBezTo>
                  <a:cubicBezTo>
                    <a:pt x="2618381" y="100936"/>
                    <a:pt x="2618381" y="100936"/>
                    <a:pt x="2618381" y="100936"/>
                  </a:cubicBezTo>
                  <a:cubicBezTo>
                    <a:pt x="2618381" y="88336"/>
                    <a:pt x="2609122" y="77675"/>
                    <a:pt x="2597084" y="77675"/>
                  </a:cubicBezTo>
                  <a:cubicBezTo>
                    <a:pt x="2409118" y="77675"/>
                    <a:pt x="2409118" y="77675"/>
                    <a:pt x="2409118" y="77675"/>
                  </a:cubicBezTo>
                  <a:close/>
                  <a:moveTo>
                    <a:pt x="1969199" y="77675"/>
                  </a:moveTo>
                  <a:cubicBezTo>
                    <a:pt x="1957162" y="77675"/>
                    <a:pt x="1946976" y="88336"/>
                    <a:pt x="1946976" y="100936"/>
                  </a:cubicBezTo>
                  <a:cubicBezTo>
                    <a:pt x="1946976" y="103844"/>
                    <a:pt x="1946976" y="103844"/>
                    <a:pt x="1946976" y="103844"/>
                  </a:cubicBezTo>
                  <a:cubicBezTo>
                    <a:pt x="1946976" y="117413"/>
                    <a:pt x="1957162" y="127105"/>
                    <a:pt x="1969199" y="127105"/>
                  </a:cubicBezTo>
                  <a:cubicBezTo>
                    <a:pt x="2156239" y="127105"/>
                    <a:pt x="2156239" y="127105"/>
                    <a:pt x="2156239" y="127105"/>
                  </a:cubicBezTo>
                  <a:cubicBezTo>
                    <a:pt x="2169203" y="127105"/>
                    <a:pt x="2178462" y="117413"/>
                    <a:pt x="2178462" y="103844"/>
                  </a:cubicBezTo>
                  <a:cubicBezTo>
                    <a:pt x="2178462" y="100936"/>
                    <a:pt x="2178462" y="100936"/>
                    <a:pt x="2178462" y="100936"/>
                  </a:cubicBezTo>
                  <a:cubicBezTo>
                    <a:pt x="2178462" y="88336"/>
                    <a:pt x="2169203" y="77675"/>
                    <a:pt x="2156239" y="77675"/>
                  </a:cubicBezTo>
                  <a:cubicBezTo>
                    <a:pt x="1969199" y="77675"/>
                    <a:pt x="1969199" y="77675"/>
                    <a:pt x="1969199" y="77675"/>
                  </a:cubicBezTo>
                  <a:close/>
                  <a:moveTo>
                    <a:pt x="1529281" y="77675"/>
                  </a:moveTo>
                  <a:cubicBezTo>
                    <a:pt x="1516318" y="77675"/>
                    <a:pt x="1507058" y="88336"/>
                    <a:pt x="1507058" y="100936"/>
                  </a:cubicBezTo>
                  <a:cubicBezTo>
                    <a:pt x="1507058" y="103844"/>
                    <a:pt x="1507058" y="103844"/>
                    <a:pt x="1507058" y="103844"/>
                  </a:cubicBezTo>
                  <a:cubicBezTo>
                    <a:pt x="1507058" y="117413"/>
                    <a:pt x="1516318" y="127105"/>
                    <a:pt x="1529281" y="127105"/>
                  </a:cubicBezTo>
                  <a:cubicBezTo>
                    <a:pt x="1716321" y="127105"/>
                    <a:pt x="1716321" y="127105"/>
                    <a:pt x="1716321" y="127105"/>
                  </a:cubicBezTo>
                  <a:cubicBezTo>
                    <a:pt x="1728359" y="127105"/>
                    <a:pt x="1738544" y="117413"/>
                    <a:pt x="1738544" y="103844"/>
                  </a:cubicBezTo>
                  <a:cubicBezTo>
                    <a:pt x="1738544" y="100936"/>
                    <a:pt x="1738544" y="100936"/>
                    <a:pt x="1738544" y="100936"/>
                  </a:cubicBezTo>
                  <a:cubicBezTo>
                    <a:pt x="1738544" y="88336"/>
                    <a:pt x="1728359" y="77675"/>
                    <a:pt x="1716321" y="77675"/>
                  </a:cubicBezTo>
                  <a:cubicBezTo>
                    <a:pt x="1529281" y="77675"/>
                    <a:pt x="1529281" y="77675"/>
                    <a:pt x="1529281" y="77675"/>
                  </a:cubicBezTo>
                  <a:close/>
                  <a:moveTo>
                    <a:pt x="351684" y="77675"/>
                  </a:moveTo>
                  <a:cubicBezTo>
                    <a:pt x="339645" y="77675"/>
                    <a:pt x="329458" y="88336"/>
                    <a:pt x="329458" y="100936"/>
                  </a:cubicBezTo>
                  <a:cubicBezTo>
                    <a:pt x="329458" y="103844"/>
                    <a:pt x="329458" y="103844"/>
                    <a:pt x="329458" y="103844"/>
                  </a:cubicBezTo>
                  <a:cubicBezTo>
                    <a:pt x="329458" y="117413"/>
                    <a:pt x="339645" y="127105"/>
                    <a:pt x="351684" y="127105"/>
                  </a:cubicBezTo>
                  <a:cubicBezTo>
                    <a:pt x="539677" y="127105"/>
                    <a:pt x="539677" y="127105"/>
                    <a:pt x="539677" y="127105"/>
                  </a:cubicBezTo>
                  <a:cubicBezTo>
                    <a:pt x="551716" y="127105"/>
                    <a:pt x="561903" y="117413"/>
                    <a:pt x="561903" y="103844"/>
                  </a:cubicBezTo>
                  <a:cubicBezTo>
                    <a:pt x="561903" y="100936"/>
                    <a:pt x="561903" y="100936"/>
                    <a:pt x="561903" y="100936"/>
                  </a:cubicBezTo>
                  <a:cubicBezTo>
                    <a:pt x="561903" y="88336"/>
                    <a:pt x="551716" y="77675"/>
                    <a:pt x="539677" y="77675"/>
                  </a:cubicBezTo>
                  <a:cubicBezTo>
                    <a:pt x="351684" y="77675"/>
                    <a:pt x="351684" y="77675"/>
                    <a:pt x="351684" y="77675"/>
                  </a:cubicBezTo>
                  <a:close/>
                  <a:moveTo>
                    <a:pt x="0" y="0"/>
                  </a:moveTo>
                  <a:lnTo>
                    <a:pt x="3240163" y="0"/>
                  </a:lnTo>
                  <a:lnTo>
                    <a:pt x="3240163" y="181579"/>
                  </a:lnTo>
                  <a:lnTo>
                    <a:pt x="1306626" y="181579"/>
                  </a:lnTo>
                  <a:lnTo>
                    <a:pt x="1310151" y="172614"/>
                  </a:lnTo>
                  <a:cubicBezTo>
                    <a:pt x="1310151" y="172614"/>
                    <a:pt x="1310151" y="172614"/>
                    <a:pt x="1310151" y="60414"/>
                  </a:cubicBezTo>
                  <a:cubicBezTo>
                    <a:pt x="1310151" y="45906"/>
                    <a:pt x="1299067" y="34299"/>
                    <a:pt x="1285213" y="34299"/>
                  </a:cubicBezTo>
                  <a:cubicBezTo>
                    <a:pt x="1285213" y="34299"/>
                    <a:pt x="1285213" y="34299"/>
                    <a:pt x="829855" y="34299"/>
                  </a:cubicBezTo>
                  <a:cubicBezTo>
                    <a:pt x="816001" y="34299"/>
                    <a:pt x="804917" y="45906"/>
                    <a:pt x="804917" y="60414"/>
                  </a:cubicBezTo>
                  <a:cubicBezTo>
                    <a:pt x="804917" y="60414"/>
                    <a:pt x="804917" y="60414"/>
                    <a:pt x="804917" y="172614"/>
                  </a:cubicBezTo>
                  <a:lnTo>
                    <a:pt x="808442" y="181579"/>
                  </a:lnTo>
                  <a:lnTo>
                    <a:pt x="0" y="181579"/>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3" name="矩形: 圆角 412">
              <a:extLst>
                <a:ext uri="{FF2B5EF4-FFF2-40B4-BE49-F238E27FC236}">
                  <a16:creationId xmlns:a16="http://schemas.microsoft.com/office/drawing/2014/main" id="{A5273A11-4ECF-4BC3-B800-7AB534DFA803}"/>
                </a:ext>
              </a:extLst>
            </p:cNvPr>
            <p:cNvSpPr>
              <a:spLocks noChangeAspect="1"/>
            </p:cNvSpPr>
            <p:nvPr/>
          </p:nvSpPr>
          <p:spPr>
            <a:xfrm>
              <a:off x="797752" y="3480443"/>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4" name="矩形: 圆角 413">
              <a:extLst>
                <a:ext uri="{FF2B5EF4-FFF2-40B4-BE49-F238E27FC236}">
                  <a16:creationId xmlns:a16="http://schemas.microsoft.com/office/drawing/2014/main" id="{E3CF60ED-F7D9-4D1A-9948-5618058A2AC0}"/>
                </a:ext>
              </a:extLst>
            </p:cNvPr>
            <p:cNvSpPr>
              <a:spLocks noChangeAspect="1"/>
            </p:cNvSpPr>
            <p:nvPr/>
          </p:nvSpPr>
          <p:spPr>
            <a:xfrm>
              <a:off x="797752" y="3849167"/>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7" name="矩形: 圆角 416">
              <a:extLst>
                <a:ext uri="{FF2B5EF4-FFF2-40B4-BE49-F238E27FC236}">
                  <a16:creationId xmlns:a16="http://schemas.microsoft.com/office/drawing/2014/main" id="{361B979D-727A-401A-B59B-F2C14D9B30D7}"/>
                </a:ext>
              </a:extLst>
            </p:cNvPr>
            <p:cNvSpPr>
              <a:spLocks noChangeAspect="1"/>
            </p:cNvSpPr>
            <p:nvPr/>
          </p:nvSpPr>
          <p:spPr>
            <a:xfrm>
              <a:off x="797752" y="4216752"/>
              <a:ext cx="526366" cy="127814"/>
            </a:xfrm>
            <a:prstGeom prst="roundRect">
              <a:avLst>
                <a:gd name="adj" fmla="val 14540"/>
              </a:avLst>
            </a:prstGeom>
            <a:gradFill>
              <a:gsLst>
                <a:gs pos="20000">
                  <a:schemeClr val="tx2">
                    <a:alpha val="20000"/>
                  </a:schemeClr>
                </a:gs>
                <a:gs pos="10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8" name="矩形: 圆角 417">
              <a:extLst>
                <a:ext uri="{FF2B5EF4-FFF2-40B4-BE49-F238E27FC236}">
                  <a16:creationId xmlns:a16="http://schemas.microsoft.com/office/drawing/2014/main" id="{93DD38D4-7820-4D39-A810-19710F4E6372}"/>
                </a:ext>
              </a:extLst>
            </p:cNvPr>
            <p:cNvSpPr>
              <a:spLocks noChangeAspect="1"/>
            </p:cNvSpPr>
            <p:nvPr/>
          </p:nvSpPr>
          <p:spPr>
            <a:xfrm>
              <a:off x="1436159" y="2742994"/>
              <a:ext cx="2578310" cy="1523165"/>
            </a:xfrm>
            <a:prstGeom prst="roundRect">
              <a:avLst>
                <a:gd name="adj" fmla="val 2829"/>
              </a:avLst>
            </a:prstGeom>
            <a:noFill/>
            <a:ln w="25400">
              <a:gradFill>
                <a:gsLst>
                  <a:gs pos="6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5" name="矩形: 圆角 134">
              <a:extLst>
                <a:ext uri="{FF2B5EF4-FFF2-40B4-BE49-F238E27FC236}">
                  <a16:creationId xmlns:a16="http://schemas.microsoft.com/office/drawing/2014/main" id="{D79E55C5-A2DE-4D31-AA8A-1A5CDFEC06DD}"/>
                </a:ext>
              </a:extLst>
            </p:cNvPr>
            <p:cNvSpPr>
              <a:spLocks noChangeAspect="1"/>
            </p:cNvSpPr>
            <p:nvPr/>
          </p:nvSpPr>
          <p:spPr>
            <a:xfrm>
              <a:off x="797752" y="3111719"/>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a:extLst>
                <a:ext uri="{FF2B5EF4-FFF2-40B4-BE49-F238E27FC236}">
                  <a16:creationId xmlns:a16="http://schemas.microsoft.com/office/drawing/2014/main" id="{23994454-07E0-4714-A984-4D1D3F716955}"/>
                </a:ext>
              </a:extLst>
            </p:cNvPr>
            <p:cNvGrpSpPr/>
            <p:nvPr/>
          </p:nvGrpSpPr>
          <p:grpSpPr>
            <a:xfrm>
              <a:off x="1612950" y="2998807"/>
              <a:ext cx="2224728" cy="1011538"/>
              <a:chOff x="1625650" y="2998805"/>
              <a:chExt cx="2224728" cy="1011538"/>
            </a:xfrm>
          </p:grpSpPr>
          <p:sp>
            <p:nvSpPr>
              <p:cNvPr id="443" name="六边形 442">
                <a:extLst>
                  <a:ext uri="{FF2B5EF4-FFF2-40B4-BE49-F238E27FC236}">
                    <a16:creationId xmlns:a16="http://schemas.microsoft.com/office/drawing/2014/main" id="{45D5F12E-5FA7-4314-9F36-17008F56C1BA}"/>
                  </a:ext>
                </a:extLst>
              </p:cNvPr>
              <p:cNvSpPr/>
              <p:nvPr/>
            </p:nvSpPr>
            <p:spPr>
              <a:xfrm>
                <a:off x="1625650" y="2998805"/>
                <a:ext cx="544954" cy="469786"/>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4" name="六边形 443">
                <a:extLst>
                  <a:ext uri="{FF2B5EF4-FFF2-40B4-BE49-F238E27FC236}">
                    <a16:creationId xmlns:a16="http://schemas.microsoft.com/office/drawing/2014/main" id="{98872168-52C8-4CB0-849C-CFFD8AFAAECE}"/>
                  </a:ext>
                </a:extLst>
              </p:cNvPr>
              <p:cNvSpPr/>
              <p:nvPr/>
            </p:nvSpPr>
            <p:spPr>
              <a:xfrm>
                <a:off x="2121786" y="3264910"/>
                <a:ext cx="544954" cy="469786"/>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5" name="六边形 444">
                <a:extLst>
                  <a:ext uri="{FF2B5EF4-FFF2-40B4-BE49-F238E27FC236}">
                    <a16:creationId xmlns:a16="http://schemas.microsoft.com/office/drawing/2014/main" id="{D1533CD2-D858-4859-B0BA-68DD7361A521}"/>
                  </a:ext>
                </a:extLst>
              </p:cNvPr>
              <p:cNvSpPr/>
              <p:nvPr/>
            </p:nvSpPr>
            <p:spPr>
              <a:xfrm>
                <a:off x="1635531" y="3540559"/>
                <a:ext cx="544952" cy="469784"/>
              </a:xfrm>
              <a:prstGeom prst="hexagon">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6" name="矩形 445">
                <a:extLst>
                  <a:ext uri="{FF2B5EF4-FFF2-40B4-BE49-F238E27FC236}">
                    <a16:creationId xmlns:a16="http://schemas.microsoft.com/office/drawing/2014/main" id="{36870D1E-3609-43A4-90AA-F0C0A7F193B6}"/>
                  </a:ext>
                </a:extLst>
              </p:cNvPr>
              <p:cNvSpPr/>
              <p:nvPr/>
            </p:nvSpPr>
            <p:spPr>
              <a:xfrm>
                <a:off x="2840921" y="3226205"/>
                <a:ext cx="1009457" cy="120582"/>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7" name="矩形 446">
                <a:extLst>
                  <a:ext uri="{FF2B5EF4-FFF2-40B4-BE49-F238E27FC236}">
                    <a16:creationId xmlns:a16="http://schemas.microsoft.com/office/drawing/2014/main" id="{8120700A-212B-4D96-BE36-7DC480D315D8}"/>
                  </a:ext>
                </a:extLst>
              </p:cNvPr>
              <p:cNvSpPr/>
              <p:nvPr/>
            </p:nvSpPr>
            <p:spPr>
              <a:xfrm>
                <a:off x="2840916" y="3443416"/>
                <a:ext cx="884270" cy="120582"/>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8" name="矩形 447">
                <a:extLst>
                  <a:ext uri="{FF2B5EF4-FFF2-40B4-BE49-F238E27FC236}">
                    <a16:creationId xmlns:a16="http://schemas.microsoft.com/office/drawing/2014/main" id="{62645477-49A9-44F5-8502-6F99449F9544}"/>
                  </a:ext>
                </a:extLst>
              </p:cNvPr>
              <p:cNvSpPr/>
              <p:nvPr/>
            </p:nvSpPr>
            <p:spPr>
              <a:xfrm>
                <a:off x="2840916" y="3662360"/>
                <a:ext cx="757094" cy="120582"/>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7" name="任意多边形: 形状 466">
                <a:extLst>
                  <a:ext uri="{FF2B5EF4-FFF2-40B4-BE49-F238E27FC236}">
                    <a16:creationId xmlns:a16="http://schemas.microsoft.com/office/drawing/2014/main"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45" name="组合 644">
                <a:extLst>
                  <a:ext uri="{FF2B5EF4-FFF2-40B4-BE49-F238E27FC236}">
                    <a16:creationId xmlns:a16="http://schemas.microsoft.com/office/drawing/2014/main" id="{A980D983-409E-4F6D-A8D7-AF3AA18366AA}"/>
                  </a:ext>
                </a:extLst>
              </p:cNvPr>
              <p:cNvGrpSpPr/>
              <p:nvPr/>
            </p:nvGrpSpPr>
            <p:grpSpPr>
              <a:xfrm>
                <a:off x="1710532" y="3031370"/>
                <a:ext cx="380194" cy="380158"/>
                <a:chOff x="4979129" y="5045363"/>
                <a:chExt cx="209362" cy="209343"/>
              </a:xfrm>
            </p:grpSpPr>
            <p:sp>
              <p:nvSpPr>
                <p:cNvPr id="646" name="矩形 645">
                  <a:extLst>
                    <a:ext uri="{FF2B5EF4-FFF2-40B4-BE49-F238E27FC236}">
                      <a16:creationId xmlns:a16="http://schemas.microsoft.com/office/drawing/2014/main" id="{E2EF094A-9F22-4CBF-A563-9F39A89EDE24}"/>
                    </a:ext>
                  </a:extLst>
                </p:cNvPr>
                <p:cNvSpPr/>
                <p:nvPr/>
              </p:nvSpPr>
              <p:spPr>
                <a:xfrm>
                  <a:off x="5001992" y="5068223"/>
                  <a:ext cx="164175" cy="16417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647" name="椭圆 646">
                  <a:extLst>
                    <a:ext uri="{FF2B5EF4-FFF2-40B4-BE49-F238E27FC236}">
                      <a16:creationId xmlns:a16="http://schemas.microsoft.com/office/drawing/2014/main" id="{0A0E975C-2768-49C1-BC9B-15B2714B9184}"/>
                    </a:ext>
                  </a:extLst>
                </p:cNvPr>
                <p:cNvSpPr/>
                <p:nvPr/>
              </p:nvSpPr>
              <p:spPr>
                <a:xfrm flipH="1">
                  <a:off x="4979129" y="5045363"/>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648" name="椭圆 647">
                  <a:extLst>
                    <a:ext uri="{FF2B5EF4-FFF2-40B4-BE49-F238E27FC236}">
                      <a16:creationId xmlns:a16="http://schemas.microsoft.com/office/drawing/2014/main" id="{1AA69BA9-DB07-47A3-A2DB-3512B4181734}"/>
                    </a:ext>
                  </a:extLst>
                </p:cNvPr>
                <p:cNvSpPr/>
                <p:nvPr/>
              </p:nvSpPr>
              <p:spPr>
                <a:xfrm flipH="1">
                  <a:off x="5060950" y="5045363"/>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649" name="椭圆 648">
                  <a:extLst>
                    <a:ext uri="{FF2B5EF4-FFF2-40B4-BE49-F238E27FC236}">
                      <a16:creationId xmlns:a16="http://schemas.microsoft.com/office/drawing/2014/main" id="{A0DD3FB0-9AC4-4C67-AAB9-C1E208C41157}"/>
                    </a:ext>
                  </a:extLst>
                </p:cNvPr>
                <p:cNvSpPr/>
                <p:nvPr/>
              </p:nvSpPr>
              <p:spPr>
                <a:xfrm flipH="1">
                  <a:off x="5142771" y="5045363"/>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650" name="椭圆 649">
                  <a:extLst>
                    <a:ext uri="{FF2B5EF4-FFF2-40B4-BE49-F238E27FC236}">
                      <a16:creationId xmlns:a16="http://schemas.microsoft.com/office/drawing/2014/main" id="{92C7735D-63F6-4AA2-83DB-6B21C5788203}"/>
                    </a:ext>
                  </a:extLst>
                </p:cNvPr>
                <p:cNvSpPr/>
                <p:nvPr/>
              </p:nvSpPr>
              <p:spPr>
                <a:xfrm flipH="1">
                  <a:off x="4979129" y="5208986"/>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651" name="椭圆 650">
                  <a:extLst>
                    <a:ext uri="{FF2B5EF4-FFF2-40B4-BE49-F238E27FC236}">
                      <a16:creationId xmlns:a16="http://schemas.microsoft.com/office/drawing/2014/main" id="{DF364357-CE3D-4673-B0A2-05FDF922165F}"/>
                    </a:ext>
                  </a:extLst>
                </p:cNvPr>
                <p:cNvSpPr/>
                <p:nvPr/>
              </p:nvSpPr>
              <p:spPr>
                <a:xfrm flipH="1">
                  <a:off x="5060950" y="5208986"/>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652" name="椭圆 651">
                  <a:extLst>
                    <a:ext uri="{FF2B5EF4-FFF2-40B4-BE49-F238E27FC236}">
                      <a16:creationId xmlns:a16="http://schemas.microsoft.com/office/drawing/2014/main" id="{2693782D-19FB-4370-B8E7-05C833C254BD}"/>
                    </a:ext>
                  </a:extLst>
                </p:cNvPr>
                <p:cNvSpPr/>
                <p:nvPr/>
              </p:nvSpPr>
              <p:spPr>
                <a:xfrm flipH="1">
                  <a:off x="5142771" y="5208986"/>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653" name="椭圆 652">
                  <a:extLst>
                    <a:ext uri="{FF2B5EF4-FFF2-40B4-BE49-F238E27FC236}">
                      <a16:creationId xmlns:a16="http://schemas.microsoft.com/office/drawing/2014/main" id="{1452D86B-89ED-4307-84D8-78666F3CBC06}"/>
                    </a:ext>
                  </a:extLst>
                </p:cNvPr>
                <p:cNvSpPr/>
                <p:nvPr/>
              </p:nvSpPr>
              <p:spPr>
                <a:xfrm flipH="1">
                  <a:off x="4979129" y="5123645"/>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654" name="椭圆 653">
                  <a:extLst>
                    <a:ext uri="{FF2B5EF4-FFF2-40B4-BE49-F238E27FC236}">
                      <a16:creationId xmlns:a16="http://schemas.microsoft.com/office/drawing/2014/main" id="{48D7D6B8-AE14-4CEE-9140-AEE799D035C4}"/>
                    </a:ext>
                  </a:extLst>
                </p:cNvPr>
                <p:cNvSpPr/>
                <p:nvPr/>
              </p:nvSpPr>
              <p:spPr>
                <a:xfrm flipH="1">
                  <a:off x="5142771" y="5123645"/>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21" name="Freeform 20">
              <a:extLst>
                <a:ext uri="{FF2B5EF4-FFF2-40B4-BE49-F238E27FC236}">
                  <a16:creationId xmlns:a16="http://schemas.microsoft.com/office/drawing/2014/main" id="{693573E4-668C-4C2B-9989-92D7AA35115A}"/>
                </a:ext>
              </a:extLst>
            </p:cNvPr>
            <p:cNvSpPr>
              <a:spLocks/>
            </p:cNvSpPr>
            <p:nvPr/>
          </p:nvSpPr>
          <p:spPr bwMode="auto">
            <a:xfrm>
              <a:off x="1730421" y="2320318"/>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626399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 name="Right Arrow 16">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a:extLst>
              <a:ext uri="{FF2B5EF4-FFF2-40B4-BE49-F238E27FC236}">
                <a16:creationId xmlns:a16="http://schemas.microsoft.com/office/drawing/2014/main" id="{3DADE2E2-462A-4DAB-9FCF-67CBE7BC402C}"/>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53" name="组合 152">
              <a:extLst>
                <a:ext uri="{FF2B5EF4-FFF2-40B4-BE49-F238E27FC236}">
                  <a16:creationId xmlns:a16="http://schemas.microsoft.com/office/drawing/2014/main" id="{A63C04F4-C358-4500-9952-9EF5BBBE121E}"/>
                </a:ext>
              </a:extLst>
            </p:cNvPr>
            <p:cNvGrpSpPr/>
            <p:nvPr/>
          </p:nvGrpSpPr>
          <p:grpSpPr>
            <a:xfrm>
              <a:off x="4706066" y="2686508"/>
              <a:ext cx="2780746" cy="2477774"/>
              <a:chOff x="5543523" y="3950927"/>
              <a:chExt cx="2485246" cy="2214470"/>
            </a:xfrm>
            <a:solidFill>
              <a:srgbClr val="E7E5EA"/>
            </a:solidFill>
          </p:grpSpPr>
          <p:sp>
            <p:nvSpPr>
              <p:cNvPr id="154" name="矩形: 圆角 153">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5" name="矩形: 圆角 154">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6" name="矩形: 圆角 155">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7" name="矩形: 圆角 156">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圆角 157">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9" name="矩形: 圆角 158">
                <a:extLst>
                  <a:ext uri="{FF2B5EF4-FFF2-40B4-BE49-F238E27FC236}">
                    <a16:creationId xmlns:a16="http://schemas.microsoft.com/office/drawing/2014/main" id="{30E424DF-74BE-442A-AAB5-9F114C1494C8}"/>
                  </a:ext>
                </a:extLst>
              </p:cNvPr>
              <p:cNvSpPr>
                <a:spLocks noChangeAspect="1"/>
              </p:cNvSpPr>
              <p:nvPr/>
            </p:nvSpPr>
            <p:spPr>
              <a:xfrm>
                <a:off x="6839591" y="3950927"/>
                <a:ext cx="1189177" cy="668912"/>
              </a:xfrm>
              <a:prstGeom prst="roundRect">
                <a:avLst>
                  <a:gd name="adj" fmla="val 4418"/>
                </a:avLst>
              </a:prstGeom>
              <a:blipFill>
                <a:blip r:embed="rId4"/>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0" name="矩形: 圆角 159">
                <a:extLst>
                  <a:ext uri="{FF2B5EF4-FFF2-40B4-BE49-F238E27FC236}">
                    <a16:creationId xmlns:a16="http://schemas.microsoft.com/office/drawing/2014/main" id="{4491213B-312B-4965-A8AF-91558B9C4872}"/>
                  </a:ext>
                </a:extLst>
              </p:cNvPr>
              <p:cNvSpPr>
                <a:spLocks noChangeAspect="1"/>
              </p:cNvSpPr>
              <p:nvPr/>
            </p:nvSpPr>
            <p:spPr>
              <a:xfrm>
                <a:off x="6839592"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33AD0B02-1124-4118-881C-CF0D5138955B}"/>
                </a:ext>
              </a:extLst>
            </p:cNvPr>
            <p:cNvGrpSpPr/>
            <p:nvPr/>
          </p:nvGrpSpPr>
          <p:grpSpPr>
            <a:xfrm>
              <a:off x="4595239" y="1963866"/>
              <a:ext cx="3002400" cy="320240"/>
              <a:chOff x="4595239" y="1963866"/>
              <a:chExt cx="3002400" cy="320240"/>
            </a:xfrm>
          </p:grpSpPr>
          <p:grpSp>
            <p:nvGrpSpPr>
              <p:cNvPr id="5" name="组合 4">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6" name="Multiply 213">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2" name="矩形 331">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图片库 </a:t>
                </a:r>
                <a:r>
                  <a:rPr lang="en-US" altLang="zh-CN" sz="10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 Picture Library</a:t>
                </a:r>
                <a:endParaRPr lang="zh-CN" altLang="en-US" sz="10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891" name="Right Arrow 751">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a:extLst>
              <a:ext uri="{FF2B5EF4-FFF2-40B4-BE49-F238E27FC236}">
                <a16:creationId xmlns:a16="http://schemas.microsoft.com/office/drawing/2014/main" id="{1B0DC269-72A2-45F9-ADB0-8D83626FB675}"/>
              </a:ext>
            </a:extLst>
          </p:cNvPr>
          <p:cNvGrpSpPr/>
          <p:nvPr/>
        </p:nvGrpSpPr>
        <p:grpSpPr>
          <a:xfrm>
            <a:off x="660400" y="5387482"/>
            <a:ext cx="10860094" cy="554009"/>
            <a:chOff x="660400" y="5387482"/>
            <a:chExt cx="10860094" cy="554009"/>
          </a:xfrm>
        </p:grpSpPr>
        <p:grpSp>
          <p:nvGrpSpPr>
            <p:cNvPr id="3" name="组合 2">
              <a:extLst>
                <a:ext uri="{FF2B5EF4-FFF2-40B4-BE49-F238E27FC236}">
                  <a16:creationId xmlns:a16="http://schemas.microsoft.com/office/drawing/2014/main" id="{06500485-734D-463E-B159-B8861C906AAC}"/>
                </a:ext>
              </a:extLst>
            </p:cNvPr>
            <p:cNvGrpSpPr/>
            <p:nvPr/>
          </p:nvGrpSpPr>
          <p:grpSpPr>
            <a:xfrm>
              <a:off x="660400" y="5464436"/>
              <a:ext cx="3493913" cy="400110"/>
              <a:chOff x="673100" y="5464436"/>
              <a:chExt cx="3493913" cy="400110"/>
            </a:xfrm>
          </p:grpSpPr>
          <p:sp>
            <p:nvSpPr>
              <p:cNvPr id="351" name="文本框 350"/>
              <p:cNvSpPr txBox="1"/>
              <p:nvPr/>
            </p:nvSpPr>
            <p:spPr>
              <a:xfrm>
                <a:off x="994562" y="5464436"/>
                <a:ext cx="3172451" cy="400110"/>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选中图示中的占位形状</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Select the shape that</a:t>
                </a:r>
                <a:r>
                  <a:rPr lang="zh-CN" altLang="en-US" sz="1000" dirty="0">
                    <a:latin typeface="Arial" panose="020B0604020202020204" pitchFamily="34" charset="0"/>
                    <a:ea typeface="微软雅黑" panose="020B0503020204020204" pitchFamily="34" charset="-122"/>
                    <a:sym typeface="Arial" panose="020B0604020202020204" pitchFamily="34" charset="0"/>
                  </a:rPr>
                  <a:t> </a:t>
                </a:r>
                <a:r>
                  <a:rPr lang="en-US" altLang="zh-CN" sz="1000" dirty="0">
                    <a:latin typeface="Arial" panose="020B0604020202020204" pitchFamily="34" charset="0"/>
                    <a:ea typeface="微软雅黑" panose="020B0503020204020204" pitchFamily="34" charset="-122"/>
                    <a:sym typeface="Arial" panose="020B0604020202020204" pitchFamily="34" charset="0"/>
                  </a:rPr>
                  <a:t>needs</a:t>
                </a:r>
                <a:r>
                  <a:rPr lang="zh-CN" altLang="en-US" sz="1000" dirty="0">
                    <a:latin typeface="Arial" panose="020B0604020202020204" pitchFamily="34" charset="0"/>
                    <a:ea typeface="微软雅黑" panose="020B0503020204020204" pitchFamily="34" charset="-122"/>
                    <a:sym typeface="Arial" panose="020B0604020202020204" pitchFamily="34" charset="0"/>
                  </a:rPr>
                  <a:t> </a:t>
                </a:r>
                <a:r>
                  <a:rPr lang="en-US" altLang="zh-CN" sz="1000" dirty="0">
                    <a:latin typeface="Arial" panose="020B0604020202020204" pitchFamily="34" charset="0"/>
                    <a:ea typeface="微软雅黑" panose="020B0503020204020204" pitchFamily="34" charset="-122"/>
                    <a:sym typeface="Arial" panose="020B0604020202020204" pitchFamily="34" charset="0"/>
                  </a:rPr>
                  <a:t>to</a:t>
                </a:r>
                <a:r>
                  <a:rPr lang="zh-CN" altLang="en-US" sz="1000" dirty="0">
                    <a:latin typeface="Arial" panose="020B0604020202020204" pitchFamily="34" charset="0"/>
                    <a:ea typeface="微软雅黑" panose="020B0503020204020204" pitchFamily="34" charset="-122"/>
                    <a:sym typeface="Arial" panose="020B0604020202020204" pitchFamily="34" charset="0"/>
                  </a:rPr>
                  <a:t> </a:t>
                </a:r>
                <a:r>
                  <a:rPr lang="en-US" altLang="zh-CN" sz="1000" dirty="0">
                    <a:latin typeface="Arial" panose="020B0604020202020204" pitchFamily="34" charset="0"/>
                    <a:ea typeface="微软雅黑" panose="020B0503020204020204" pitchFamily="34" charset="-122"/>
                    <a:sym typeface="Arial" panose="020B0604020202020204" pitchFamily="34" charset="0"/>
                  </a:rPr>
                  <a:t>be</a:t>
                </a:r>
                <a:r>
                  <a:rPr lang="zh-CN" altLang="en-US" sz="1000" dirty="0">
                    <a:latin typeface="Arial" panose="020B0604020202020204" pitchFamily="34" charset="0"/>
                    <a:ea typeface="微软雅黑" panose="020B0503020204020204" pitchFamily="34" charset="-122"/>
                    <a:sym typeface="Arial" panose="020B0604020202020204" pitchFamily="34" charset="0"/>
                  </a:rPr>
                  <a:t> </a:t>
                </a:r>
                <a:r>
                  <a:rPr lang="en-US" altLang="zh-CN" sz="1000" dirty="0">
                    <a:latin typeface="Arial" panose="020B0604020202020204" pitchFamily="34" charset="0"/>
                    <a:ea typeface="微软雅黑" panose="020B0503020204020204" pitchFamily="34" charset="-122"/>
                    <a:sym typeface="Arial" panose="020B0604020202020204" pitchFamily="34" charset="0"/>
                  </a:rPr>
                  <a:t>filled</a:t>
                </a:r>
                <a:r>
                  <a:rPr lang="zh-CN" altLang="en-US" sz="1000" dirty="0">
                    <a:latin typeface="Arial" panose="020B0604020202020204" pitchFamily="34" charset="0"/>
                    <a:ea typeface="微软雅黑" panose="020B0503020204020204" pitchFamily="34" charset="-122"/>
                    <a:sym typeface="Arial" panose="020B0604020202020204" pitchFamily="34" charset="0"/>
                  </a:rPr>
                  <a:t> </a:t>
                </a:r>
                <a:r>
                  <a:rPr lang="en-US" altLang="zh-CN" sz="1000" dirty="0">
                    <a:latin typeface="Arial" panose="020B0604020202020204" pitchFamily="34" charset="0"/>
                    <a:ea typeface="微软雅黑" panose="020B0503020204020204" pitchFamily="34" charset="-122"/>
                    <a:sym typeface="Arial" panose="020B0604020202020204" pitchFamily="34" charset="0"/>
                  </a:rPr>
                  <a:t>with</a:t>
                </a:r>
                <a:r>
                  <a:rPr lang="zh-CN" altLang="en-US" sz="1000" dirty="0">
                    <a:latin typeface="Arial" panose="020B0604020202020204" pitchFamily="34" charset="0"/>
                    <a:ea typeface="微软雅黑" panose="020B0503020204020204" pitchFamily="34" charset="-122"/>
                    <a:sym typeface="Arial" panose="020B0604020202020204" pitchFamily="34" charset="0"/>
                  </a:rPr>
                  <a:t> </a:t>
                </a:r>
                <a:r>
                  <a:rPr lang="en-US" altLang="zh-CN" sz="1000" dirty="0">
                    <a:latin typeface="Arial" panose="020B0604020202020204" pitchFamily="34" charset="0"/>
                    <a:ea typeface="微软雅黑" panose="020B0503020204020204" pitchFamily="34" charset="-122"/>
                    <a:sym typeface="Arial" panose="020B0604020202020204" pitchFamily="34" charset="0"/>
                  </a:rPr>
                  <a:t>picture</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50" name="椭圆 349"/>
              <p:cNvSpPr/>
              <p:nvPr/>
            </p:nvSpPr>
            <p:spPr>
              <a:xfrm>
                <a:off x="673100" y="5526315"/>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11">
              <a:extLst>
                <a:ext uri="{FF2B5EF4-FFF2-40B4-BE49-F238E27FC236}">
                  <a16:creationId xmlns:a16="http://schemas.microsoft.com/office/drawing/2014/main" id="{03AEBE5A-B35D-4DC5-9536-351159049550}"/>
                </a:ext>
              </a:extLst>
            </p:cNvPr>
            <p:cNvGrpSpPr/>
            <p:nvPr/>
          </p:nvGrpSpPr>
          <p:grpSpPr>
            <a:xfrm>
              <a:off x="4595244" y="5387482"/>
              <a:ext cx="2880406" cy="553998"/>
              <a:chOff x="4595244" y="5387482"/>
              <a:chExt cx="2880406" cy="553998"/>
            </a:xfrm>
          </p:grpSpPr>
          <p:sp>
            <p:nvSpPr>
              <p:cNvPr id="613" name="文本框 612">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点击 </a:t>
                </a:r>
                <a:r>
                  <a:rPr lang="en-US" altLang="zh-CN" sz="1000" dirty="0" err="1">
                    <a:latin typeface="Arial" panose="020B0604020202020204" pitchFamily="34" charset="0"/>
                    <a:ea typeface="微软雅黑" panose="020B0503020204020204" pitchFamily="34" charset="-122"/>
                    <a:sym typeface="Arial" panose="020B0604020202020204" pitchFamily="34" charset="0"/>
                  </a:rPr>
                  <a:t>iSlide</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图片库</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中的图片替换</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Click the target picture in iSlide “Picture Library” to insert it into the shape</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6">
              <a:extLst>
                <a:ext uri="{FF2B5EF4-FFF2-40B4-BE49-F238E27FC236}">
                  <a16:creationId xmlns:a16="http://schemas.microsoft.com/office/drawing/2014/main" id="{7758C9AF-5B54-45F5-9AF8-EA168396F4ED}"/>
                </a:ext>
              </a:extLst>
            </p:cNvPr>
            <p:cNvGrpSpPr/>
            <p:nvPr/>
          </p:nvGrpSpPr>
          <p:grpSpPr>
            <a:xfrm>
              <a:off x="8024992" y="5387493"/>
              <a:ext cx="3495502" cy="553998"/>
              <a:chOff x="8024992" y="5387493"/>
              <a:chExt cx="3495502" cy="553998"/>
            </a:xfrm>
          </p:grpSpPr>
          <p:sp>
            <p:nvSpPr>
              <p:cNvPr id="753" name="文本框 752">
                <a:extLst>
                  <a:ext uri="{FF2B5EF4-FFF2-40B4-BE49-F238E27FC236}">
                    <a16:creationId xmlns:a16="http://schemas.microsoft.com/office/drawing/2014/main"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自动填充，图片保持比例不变</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The picture will be filled in the shape automatically while maintaining the original aspect ratio</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24"/>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 name="标题 1">
            <a:extLst>
              <a:ext uri="{FF2B5EF4-FFF2-40B4-BE49-F238E27FC236}">
                <a16:creationId xmlns:a16="http://schemas.microsoft.com/office/drawing/2014/main"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latin typeface="Arial" panose="020B0604020202020204" pitchFamily="34" charset="0"/>
                <a:ea typeface="微软雅黑" panose="020B0503020204020204" pitchFamily="34" charset="-122"/>
                <a:sym typeface="Arial" panose="020B0604020202020204" pitchFamily="34" charset="0"/>
              </a:rPr>
              <a:t>填充图示中的图片  </a:t>
            </a:r>
            <a:r>
              <a:rPr lang="en-US" altLang="zh-CN" sz="2800" b="1" dirty="0">
                <a:latin typeface="Arial" panose="020B0604020202020204" pitchFamily="34" charset="0"/>
                <a:ea typeface="微软雅黑" panose="020B0503020204020204" pitchFamily="34" charset="-122"/>
                <a:sym typeface="Arial" panose="020B0604020202020204" pitchFamily="34" charset="0"/>
              </a:rPr>
              <a:t>Fill Pictures in Diagram</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a:extLst>
              <a:ext uri="{FF2B5EF4-FFF2-40B4-BE49-F238E27FC236}">
                <a16:creationId xmlns:a16="http://schemas.microsoft.com/office/drawing/2014/main" id="{CF491054-D9AA-4341-A4D9-EF7658021576}"/>
              </a:ext>
            </a:extLst>
          </p:cNvPr>
          <p:cNvGrpSpPr/>
          <p:nvPr/>
        </p:nvGrpSpPr>
        <p:grpSpPr>
          <a:xfrm>
            <a:off x="660400" y="1959178"/>
            <a:ext cx="3493913" cy="2403813"/>
            <a:chOff x="660400" y="1959178"/>
            <a:chExt cx="3493913" cy="2403813"/>
          </a:xfrm>
        </p:grpSpPr>
        <p:grpSp>
          <p:nvGrpSpPr>
            <p:cNvPr id="6" name="组合 5">
              <a:extLst>
                <a:ext uri="{FF2B5EF4-FFF2-40B4-BE49-F238E27FC236}">
                  <a16:creationId xmlns:a16="http://schemas.microsoft.com/office/drawing/2014/main" id="{05CB054B-5632-4BEE-B55C-057A66B51EA7}"/>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a:extLst>
                  <a:ext uri="{FF2B5EF4-FFF2-40B4-BE49-F238E27FC236}">
                    <a16:creationId xmlns:a16="http://schemas.microsoft.com/office/drawing/2014/main" id="{5B9E7E2D-AC2C-49EF-846B-D2112A03771B}"/>
                  </a:ext>
                </a:extLst>
              </p:cNvPr>
              <p:cNvGrpSpPr/>
              <p:nvPr/>
            </p:nvGrpSpPr>
            <p:grpSpPr>
              <a:xfrm>
                <a:off x="660400" y="1959178"/>
                <a:ext cx="3493913" cy="2403813"/>
                <a:chOff x="673100" y="1959176"/>
                <a:chExt cx="3493913" cy="2403813"/>
              </a:xfrm>
            </p:grpSpPr>
            <p:grpSp>
              <p:nvGrpSpPr>
                <p:cNvPr id="630" name="组合 629">
                  <a:extLst>
                    <a:ext uri="{FF2B5EF4-FFF2-40B4-BE49-F238E27FC236}">
                      <a16:creationId xmlns:a16="http://schemas.microsoft.com/office/drawing/2014/main" id="{510829D3-93DD-45B8-B4CA-857E2EF8EBCC}"/>
                    </a:ext>
                  </a:extLst>
                </p:cNvPr>
                <p:cNvGrpSpPr/>
                <p:nvPr/>
              </p:nvGrpSpPr>
              <p:grpSpPr>
                <a:xfrm>
                  <a:off x="673100" y="1959176"/>
                  <a:ext cx="3493913" cy="2403813"/>
                  <a:chOff x="673100" y="1959176"/>
                  <a:chExt cx="3493913" cy="2403813"/>
                </a:xfrm>
              </p:grpSpPr>
              <p:sp>
                <p:nvSpPr>
                  <p:cNvPr id="631" name="Freeform 6">
                    <a:extLst>
                      <a:ext uri="{FF2B5EF4-FFF2-40B4-BE49-F238E27FC236}">
                        <a16:creationId xmlns:a16="http://schemas.microsoft.com/office/drawing/2014/main" id="{72294BB5-13DA-4B6E-865D-2BD4E411B558}"/>
                      </a:ext>
                    </a:extLst>
                  </p:cNvPr>
                  <p:cNvSpPr>
                    <a:spLocks/>
                  </p:cNvSpPr>
                  <p:nvPr/>
                </p:nvSpPr>
                <p:spPr bwMode="auto">
                  <a:xfrm>
                    <a:off x="673100" y="1959176"/>
                    <a:ext cx="3493913" cy="2403813"/>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32" name="矩形: 圆角 631">
                    <a:extLst>
                      <a:ext uri="{FF2B5EF4-FFF2-40B4-BE49-F238E27FC236}">
                        <a16:creationId xmlns:a16="http://schemas.microsoft.com/office/drawing/2014/main" id="{B0A9673E-E45E-40E8-8394-D4D234EB83B1}"/>
                      </a:ext>
                    </a:extLst>
                  </p:cNvPr>
                  <p:cNvSpPr>
                    <a:spLocks noChangeAspect="1"/>
                  </p:cNvSpPr>
                  <p:nvPr/>
                </p:nvSpPr>
                <p:spPr>
                  <a:xfrm>
                    <a:off x="810452" y="2742993"/>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5" name="Oval 14">
                    <a:extLst>
                      <a:ext uri="{FF2B5EF4-FFF2-40B4-BE49-F238E27FC236}">
                        <a16:creationId xmlns:a16="http://schemas.microsoft.com/office/drawing/2014/main" id="{596E97CB-AB40-4317-A22D-F6D78AB0F39B}"/>
                      </a:ext>
                    </a:extLst>
                  </p:cNvPr>
                  <p:cNvSpPr>
                    <a:spLocks noChangeArrowheads="1"/>
                  </p:cNvSpPr>
                  <p:nvPr/>
                </p:nvSpPr>
                <p:spPr bwMode="auto">
                  <a:xfrm>
                    <a:off x="1171610" y="2098386"/>
                    <a:ext cx="59552"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6" name="Oval 15">
                    <a:extLst>
                      <a:ext uri="{FF2B5EF4-FFF2-40B4-BE49-F238E27FC236}">
                        <a16:creationId xmlns:a16="http://schemas.microsoft.com/office/drawing/2014/main" id="{D75A818A-89BB-43FB-8B83-1FD85B898D84}"/>
                      </a:ext>
                    </a:extLst>
                  </p:cNvPr>
                  <p:cNvSpPr>
                    <a:spLocks noChangeArrowheads="1"/>
                  </p:cNvSpPr>
                  <p:nvPr/>
                </p:nvSpPr>
                <p:spPr bwMode="auto">
                  <a:xfrm>
                    <a:off x="1276307" y="2098386"/>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7" name="Oval 16">
                    <a:extLst>
                      <a:ext uri="{FF2B5EF4-FFF2-40B4-BE49-F238E27FC236}">
                        <a16:creationId xmlns:a16="http://schemas.microsoft.com/office/drawing/2014/main" id="{7DD10C7C-7BA7-4453-B2C4-FD8894F5B431}"/>
                      </a:ext>
                    </a:extLst>
                  </p:cNvPr>
                  <p:cNvSpPr>
                    <a:spLocks noChangeArrowheads="1"/>
                  </p:cNvSpPr>
                  <p:nvPr/>
                </p:nvSpPr>
                <p:spPr bwMode="auto">
                  <a:xfrm>
                    <a:off x="1381003" y="2098386"/>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4" name="矩形: 圆角 643">
                    <a:extLst>
                      <a:ext uri="{FF2B5EF4-FFF2-40B4-BE49-F238E27FC236}">
                        <a16:creationId xmlns:a16="http://schemas.microsoft.com/office/drawing/2014/main" id="{A7E978AF-0551-4504-BBDB-E5F72BFA97CA}"/>
                      </a:ext>
                    </a:extLst>
                  </p:cNvPr>
                  <p:cNvSpPr>
                    <a:spLocks noChangeAspect="1"/>
                  </p:cNvSpPr>
                  <p:nvPr/>
                </p:nvSpPr>
                <p:spPr>
                  <a:xfrm>
                    <a:off x="810452" y="3480441"/>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5" name="矩形: 圆角 644">
                    <a:extLst>
                      <a:ext uri="{FF2B5EF4-FFF2-40B4-BE49-F238E27FC236}">
                        <a16:creationId xmlns:a16="http://schemas.microsoft.com/office/drawing/2014/main" id="{1D92DB09-1A26-43BD-AC9B-598C9F3BAB5C}"/>
                      </a:ext>
                    </a:extLst>
                  </p:cNvPr>
                  <p:cNvSpPr>
                    <a:spLocks noChangeAspect="1"/>
                  </p:cNvSpPr>
                  <p:nvPr/>
                </p:nvSpPr>
                <p:spPr>
                  <a:xfrm>
                    <a:off x="810452" y="3849165"/>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6" name="矩形: 圆角 645">
                    <a:extLst>
                      <a:ext uri="{FF2B5EF4-FFF2-40B4-BE49-F238E27FC236}">
                        <a16:creationId xmlns:a16="http://schemas.microsoft.com/office/drawing/2014/main" id="{B292DAEA-71EC-4C54-BF5B-3F603C828145}"/>
                      </a:ext>
                    </a:extLst>
                  </p:cNvPr>
                  <p:cNvSpPr>
                    <a:spLocks noChangeAspect="1"/>
                  </p:cNvSpPr>
                  <p:nvPr/>
                </p:nvSpPr>
                <p:spPr>
                  <a:xfrm>
                    <a:off x="810452" y="4216750"/>
                    <a:ext cx="526366" cy="127814"/>
                  </a:xfrm>
                  <a:prstGeom prst="roundRect">
                    <a:avLst>
                      <a:gd name="adj" fmla="val 14540"/>
                    </a:avLst>
                  </a:prstGeom>
                  <a:gradFill>
                    <a:gsLst>
                      <a:gs pos="20000">
                        <a:schemeClr val="tx2">
                          <a:alpha val="20000"/>
                        </a:schemeClr>
                      </a:gs>
                      <a:gs pos="10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7" name="矩形: 圆角 646">
                    <a:extLst>
                      <a:ext uri="{FF2B5EF4-FFF2-40B4-BE49-F238E27FC236}">
                        <a16:creationId xmlns:a16="http://schemas.microsoft.com/office/drawing/2014/main"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8" name="矩形: 圆角 647">
                    <a:extLst>
                      <a:ext uri="{FF2B5EF4-FFF2-40B4-BE49-F238E27FC236}">
                        <a16:creationId xmlns:a16="http://schemas.microsoft.com/office/drawing/2014/main" id="{E7793187-92B2-493B-8B2F-C1D87DCE8C84}"/>
                      </a:ext>
                    </a:extLst>
                  </p:cNvPr>
                  <p:cNvSpPr>
                    <a:spLocks noChangeAspect="1"/>
                  </p:cNvSpPr>
                  <p:nvPr/>
                </p:nvSpPr>
                <p:spPr>
                  <a:xfrm>
                    <a:off x="810452" y="3111717"/>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组合 8">
                  <a:extLst>
                    <a:ext uri="{FF2B5EF4-FFF2-40B4-BE49-F238E27FC236}">
                      <a16:creationId xmlns:a16="http://schemas.microsoft.com/office/drawing/2014/main" id="{276AC502-71BC-4226-8EC2-9CE0C1B80C6A}"/>
                    </a:ext>
                  </a:extLst>
                </p:cNvPr>
                <p:cNvGrpSpPr/>
                <p:nvPr/>
              </p:nvGrpSpPr>
              <p:grpSpPr>
                <a:xfrm>
                  <a:off x="1642158" y="3169834"/>
                  <a:ext cx="2146722" cy="669284"/>
                  <a:chOff x="1642158" y="3169834"/>
                  <a:chExt cx="2146722" cy="669284"/>
                </a:xfrm>
              </p:grpSpPr>
              <p:grpSp>
                <p:nvGrpSpPr>
                  <p:cNvPr id="8" name="组合 7">
                    <a:extLst>
                      <a:ext uri="{FF2B5EF4-FFF2-40B4-BE49-F238E27FC236}">
                        <a16:creationId xmlns:a16="http://schemas.microsoft.com/office/drawing/2014/main" id="{2745541B-888E-4007-BA79-52D8C8B54A33}"/>
                      </a:ext>
                    </a:extLst>
                  </p:cNvPr>
                  <p:cNvGrpSpPr/>
                  <p:nvPr/>
                </p:nvGrpSpPr>
                <p:grpSpPr>
                  <a:xfrm>
                    <a:off x="1687146" y="3211004"/>
                    <a:ext cx="2101734" cy="587141"/>
                    <a:chOff x="1633218" y="3294045"/>
                    <a:chExt cx="2101734" cy="587141"/>
                  </a:xfrm>
                </p:grpSpPr>
                <p:sp>
                  <p:nvSpPr>
                    <p:cNvPr id="125" name="圆角矩形 13">
                      <a:extLst>
                        <a:ext uri="{FF2B5EF4-FFF2-40B4-BE49-F238E27FC236}">
                          <a16:creationId xmlns:a16="http://schemas.microsoft.com/office/drawing/2014/main"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4" name="组合 143">
                      <a:extLst>
                        <a:ext uri="{FF2B5EF4-FFF2-40B4-BE49-F238E27FC236}">
                          <a16:creationId xmlns:a16="http://schemas.microsoft.com/office/drawing/2014/main" id="{428E477C-F4CA-49FF-BCAA-14A401D6124F}"/>
                        </a:ext>
                      </a:extLst>
                    </p:cNvPr>
                    <p:cNvGrpSpPr/>
                    <p:nvPr/>
                  </p:nvGrpSpPr>
                  <p:grpSpPr>
                    <a:xfrm>
                      <a:off x="2634830" y="3294045"/>
                      <a:ext cx="1100122" cy="587141"/>
                      <a:chOff x="1703213" y="3185928"/>
                      <a:chExt cx="582259" cy="521425"/>
                    </a:xfrm>
                  </p:grpSpPr>
                  <p:sp>
                    <p:nvSpPr>
                      <p:cNvPr id="145" name="矩形 144">
                        <a:extLst>
                          <a:ext uri="{FF2B5EF4-FFF2-40B4-BE49-F238E27FC236}">
                            <a16:creationId xmlns:a16="http://schemas.microsoft.com/office/drawing/2014/main" id="{249614F1-31F8-42D0-BCAF-3758E46C4D47}"/>
                          </a:ext>
                        </a:extLst>
                      </p:cNvPr>
                      <p:cNvSpPr>
                        <a:spLocks/>
                      </p:cNvSpPr>
                      <p:nvPr/>
                    </p:nvSpPr>
                    <p:spPr>
                      <a:xfrm>
                        <a:off x="1703214" y="3185928"/>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矩形 145">
                        <a:extLst>
                          <a:ext uri="{FF2B5EF4-FFF2-40B4-BE49-F238E27FC236}">
                            <a16:creationId xmlns:a16="http://schemas.microsoft.com/office/drawing/2014/main" id="{184CA460-5482-4CA9-949D-41F2E9F5C978}"/>
                          </a:ext>
                        </a:extLst>
                      </p:cNvPr>
                      <p:cNvSpPr>
                        <a:spLocks/>
                      </p:cNvSpPr>
                      <p:nvPr/>
                    </p:nvSpPr>
                    <p:spPr>
                      <a:xfrm>
                        <a:off x="1703213" y="3388853"/>
                        <a:ext cx="582259"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矩形 150">
                        <a:extLst>
                          <a:ext uri="{FF2B5EF4-FFF2-40B4-BE49-F238E27FC236}">
                            <a16:creationId xmlns:a16="http://schemas.microsoft.com/office/drawing/2014/main" id="{8F9D1724-52B7-4FFD-845E-8DBA04B24E52}"/>
                          </a:ext>
                        </a:extLst>
                      </p:cNvPr>
                      <p:cNvSpPr>
                        <a:spLocks/>
                      </p:cNvSpPr>
                      <p:nvPr/>
                    </p:nvSpPr>
                    <p:spPr>
                      <a:xfrm>
                        <a:off x="1703214" y="3602089"/>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9" name="组合 168">
                    <a:extLst>
                      <a:ext uri="{FF2B5EF4-FFF2-40B4-BE49-F238E27FC236}">
                        <a16:creationId xmlns:a16="http://schemas.microsoft.com/office/drawing/2014/main" id="{EC3F73D4-F515-4140-8158-87AE57BCA18E}"/>
                      </a:ext>
                    </a:extLst>
                  </p:cNvPr>
                  <p:cNvGrpSpPr/>
                  <p:nvPr/>
                </p:nvGrpSpPr>
                <p:grpSpPr>
                  <a:xfrm>
                    <a:off x="1642158" y="3169834"/>
                    <a:ext cx="956891" cy="669284"/>
                    <a:chOff x="4979129" y="5045363"/>
                    <a:chExt cx="526932" cy="368557"/>
                  </a:xfrm>
                </p:grpSpPr>
                <p:sp>
                  <p:nvSpPr>
                    <p:cNvPr id="170" name="矩形 169">
                      <a:extLst>
                        <a:ext uri="{FF2B5EF4-FFF2-40B4-BE49-F238E27FC236}">
                          <a16:creationId xmlns:a16="http://schemas.microsoft.com/office/drawing/2014/main"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椭圆 170">
                      <a:extLst>
                        <a:ext uri="{FF2B5EF4-FFF2-40B4-BE49-F238E27FC236}">
                          <a16:creationId xmlns:a16="http://schemas.microsoft.com/office/drawing/2014/main" id="{369817C5-79D9-4864-8C51-E8A19B7DA008}"/>
                        </a:ext>
                      </a:extLst>
                    </p:cNvPr>
                    <p:cNvSpPr/>
                    <p:nvPr/>
                  </p:nvSpPr>
                  <p:spPr>
                    <a:xfrm flipH="1">
                      <a:off x="4979129" y="5045363"/>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2" name="椭圆 171">
                      <a:extLst>
                        <a:ext uri="{FF2B5EF4-FFF2-40B4-BE49-F238E27FC236}">
                          <a16:creationId xmlns:a16="http://schemas.microsoft.com/office/drawing/2014/main" id="{0264495B-17CB-4E7B-BFE8-5DF7A0249796}"/>
                        </a:ext>
                      </a:extLst>
                    </p:cNvPr>
                    <p:cNvSpPr/>
                    <p:nvPr/>
                  </p:nvSpPr>
                  <p:spPr>
                    <a:xfrm flipH="1">
                      <a:off x="5219995" y="5045363"/>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3" name="椭圆 172">
                      <a:extLst>
                        <a:ext uri="{FF2B5EF4-FFF2-40B4-BE49-F238E27FC236}">
                          <a16:creationId xmlns:a16="http://schemas.microsoft.com/office/drawing/2014/main" id="{07318BFA-8529-4CB7-A1DF-AE3F0CAF4B3B}"/>
                        </a:ext>
                      </a:extLst>
                    </p:cNvPr>
                    <p:cNvSpPr/>
                    <p:nvPr/>
                  </p:nvSpPr>
                  <p:spPr>
                    <a:xfrm flipH="1">
                      <a:off x="5460337" y="5045363"/>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a:extLst>
                        <a:ext uri="{FF2B5EF4-FFF2-40B4-BE49-F238E27FC236}">
                          <a16:creationId xmlns:a16="http://schemas.microsoft.com/office/drawing/2014/main" id="{01C057E9-76C3-4DCD-B579-9BB383218B7D}"/>
                        </a:ext>
                      </a:extLst>
                    </p:cNvPr>
                    <p:cNvSpPr/>
                    <p:nvPr/>
                  </p:nvSpPr>
                  <p:spPr>
                    <a:xfrm flipH="1">
                      <a:off x="4979129" y="5206931"/>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8" name="椭圆 177">
                      <a:extLst>
                        <a:ext uri="{FF2B5EF4-FFF2-40B4-BE49-F238E27FC236}">
                          <a16:creationId xmlns:a16="http://schemas.microsoft.com/office/drawing/2014/main" id="{4D360A41-2751-4012-85FB-FB320C5FDC4E}"/>
                        </a:ext>
                      </a:extLst>
                    </p:cNvPr>
                    <p:cNvSpPr/>
                    <p:nvPr/>
                  </p:nvSpPr>
                  <p:spPr>
                    <a:xfrm flipH="1">
                      <a:off x="5460341" y="5206931"/>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90" name="椭圆 189">
                      <a:extLst>
                        <a:ext uri="{FF2B5EF4-FFF2-40B4-BE49-F238E27FC236}">
                          <a16:creationId xmlns:a16="http://schemas.microsoft.com/office/drawing/2014/main" id="{98AAFF81-4D05-4193-AD73-8D53438272E5}"/>
                        </a:ext>
                      </a:extLst>
                    </p:cNvPr>
                    <p:cNvSpPr/>
                    <p:nvPr/>
                  </p:nvSpPr>
                  <p:spPr>
                    <a:xfrm flipH="1">
                      <a:off x="4979129" y="5368200"/>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91" name="椭圆 190">
                      <a:extLst>
                        <a:ext uri="{FF2B5EF4-FFF2-40B4-BE49-F238E27FC236}">
                          <a16:creationId xmlns:a16="http://schemas.microsoft.com/office/drawing/2014/main" id="{51B80C2F-8B0A-4B59-A45E-11544A481C29}"/>
                        </a:ext>
                      </a:extLst>
                    </p:cNvPr>
                    <p:cNvSpPr/>
                    <p:nvPr/>
                  </p:nvSpPr>
                  <p:spPr>
                    <a:xfrm flipH="1">
                      <a:off x="5219995" y="5368198"/>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92" name="椭圆 191">
                      <a:extLst>
                        <a:ext uri="{FF2B5EF4-FFF2-40B4-BE49-F238E27FC236}">
                          <a16:creationId xmlns:a16="http://schemas.microsoft.com/office/drawing/2014/main" id="{2D68CCDA-A842-4953-913F-5D57DD0DA445}"/>
                        </a:ext>
                      </a:extLst>
                    </p:cNvPr>
                    <p:cNvSpPr/>
                    <p:nvPr/>
                  </p:nvSpPr>
                  <p:spPr>
                    <a:xfrm flipH="1">
                      <a:off x="5460337" y="5368198"/>
                      <a:ext cx="45720" cy="45720"/>
                    </a:xfrm>
                    <a:prstGeom prst="ellipse">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grpSp>
        </p:grpSp>
        <p:grpSp>
          <p:nvGrpSpPr>
            <p:cNvPr id="140" name="组合 139">
              <a:extLst>
                <a:ext uri="{FF2B5EF4-FFF2-40B4-BE49-F238E27FC236}">
                  <a16:creationId xmlns:a16="http://schemas.microsoft.com/office/drawing/2014/main" id="{08F9CE23-A510-4FCB-8C2C-9E8B4B205B5F}"/>
                </a:ext>
              </a:extLst>
            </p:cNvPr>
            <p:cNvGrpSpPr/>
            <p:nvPr/>
          </p:nvGrpSpPr>
          <p:grpSpPr>
            <a:xfrm>
              <a:off x="797754" y="2228519"/>
              <a:ext cx="3240163" cy="311711"/>
              <a:chOff x="797754" y="2228519"/>
              <a:chExt cx="3240163" cy="311711"/>
            </a:xfrm>
          </p:grpSpPr>
          <p:sp>
            <p:nvSpPr>
              <p:cNvPr id="141" name="Rectangle 8">
                <a:extLst>
                  <a:ext uri="{FF2B5EF4-FFF2-40B4-BE49-F238E27FC236}">
                    <a16:creationId xmlns:a16="http://schemas.microsoft.com/office/drawing/2014/main" id="{3757A92E-118F-46A5-80EB-B1CDC39745B9}"/>
                  </a:ext>
                </a:extLst>
              </p:cNvPr>
              <p:cNvSpPr>
                <a:spLocks noChangeArrowheads="1"/>
              </p:cNvSpPr>
              <p:nvPr/>
            </p:nvSpPr>
            <p:spPr bwMode="auto">
              <a:xfrm>
                <a:off x="797754" y="2228519"/>
                <a:ext cx="3240163" cy="311711"/>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任意多边形: 形状 141">
                <a:extLst>
                  <a:ext uri="{FF2B5EF4-FFF2-40B4-BE49-F238E27FC236}">
                    <a16:creationId xmlns:a16="http://schemas.microsoft.com/office/drawing/2014/main" id="{0986C28E-8A36-4A13-8CA4-B21D7528803A}"/>
                  </a:ext>
                </a:extLst>
              </p:cNvPr>
              <p:cNvSpPr>
                <a:spLocks/>
              </p:cNvSpPr>
              <p:nvPr/>
            </p:nvSpPr>
            <p:spPr bwMode="auto">
              <a:xfrm>
                <a:off x="797754" y="2228519"/>
                <a:ext cx="3240163" cy="181579"/>
              </a:xfrm>
              <a:custGeom>
                <a:avLst/>
                <a:gdLst>
                  <a:gd name="connsiteX0" fmla="*/ 2409118 w 3240163"/>
                  <a:gd name="connsiteY0" fmla="*/ 77675 h 181579"/>
                  <a:gd name="connsiteX1" fmla="*/ 2386895 w 3240163"/>
                  <a:gd name="connsiteY1" fmla="*/ 100936 h 181579"/>
                  <a:gd name="connsiteX2" fmla="*/ 2386895 w 3240163"/>
                  <a:gd name="connsiteY2" fmla="*/ 103844 h 181579"/>
                  <a:gd name="connsiteX3" fmla="*/ 2409118 w 3240163"/>
                  <a:gd name="connsiteY3" fmla="*/ 127105 h 181579"/>
                  <a:gd name="connsiteX4" fmla="*/ 2597084 w 3240163"/>
                  <a:gd name="connsiteY4" fmla="*/ 127105 h 181579"/>
                  <a:gd name="connsiteX5" fmla="*/ 2618381 w 3240163"/>
                  <a:gd name="connsiteY5" fmla="*/ 103844 h 181579"/>
                  <a:gd name="connsiteX6" fmla="*/ 2618381 w 3240163"/>
                  <a:gd name="connsiteY6" fmla="*/ 100936 h 181579"/>
                  <a:gd name="connsiteX7" fmla="*/ 2597084 w 3240163"/>
                  <a:gd name="connsiteY7" fmla="*/ 77675 h 181579"/>
                  <a:gd name="connsiteX8" fmla="*/ 2409118 w 3240163"/>
                  <a:gd name="connsiteY8" fmla="*/ 77675 h 181579"/>
                  <a:gd name="connsiteX9" fmla="*/ 1969199 w 3240163"/>
                  <a:gd name="connsiteY9" fmla="*/ 77675 h 181579"/>
                  <a:gd name="connsiteX10" fmla="*/ 1946976 w 3240163"/>
                  <a:gd name="connsiteY10" fmla="*/ 100936 h 181579"/>
                  <a:gd name="connsiteX11" fmla="*/ 1946976 w 3240163"/>
                  <a:gd name="connsiteY11" fmla="*/ 103844 h 181579"/>
                  <a:gd name="connsiteX12" fmla="*/ 1969199 w 3240163"/>
                  <a:gd name="connsiteY12" fmla="*/ 127105 h 181579"/>
                  <a:gd name="connsiteX13" fmla="*/ 2156239 w 3240163"/>
                  <a:gd name="connsiteY13" fmla="*/ 127105 h 181579"/>
                  <a:gd name="connsiteX14" fmla="*/ 2178462 w 3240163"/>
                  <a:gd name="connsiteY14" fmla="*/ 103844 h 181579"/>
                  <a:gd name="connsiteX15" fmla="*/ 2178462 w 3240163"/>
                  <a:gd name="connsiteY15" fmla="*/ 100936 h 181579"/>
                  <a:gd name="connsiteX16" fmla="*/ 2156239 w 3240163"/>
                  <a:gd name="connsiteY16" fmla="*/ 77675 h 181579"/>
                  <a:gd name="connsiteX17" fmla="*/ 1969199 w 3240163"/>
                  <a:gd name="connsiteY17" fmla="*/ 77675 h 181579"/>
                  <a:gd name="connsiteX18" fmla="*/ 1529281 w 3240163"/>
                  <a:gd name="connsiteY18" fmla="*/ 77675 h 181579"/>
                  <a:gd name="connsiteX19" fmla="*/ 1507058 w 3240163"/>
                  <a:gd name="connsiteY19" fmla="*/ 100936 h 181579"/>
                  <a:gd name="connsiteX20" fmla="*/ 1507058 w 3240163"/>
                  <a:gd name="connsiteY20" fmla="*/ 103844 h 181579"/>
                  <a:gd name="connsiteX21" fmla="*/ 1529281 w 3240163"/>
                  <a:gd name="connsiteY21" fmla="*/ 127105 h 181579"/>
                  <a:gd name="connsiteX22" fmla="*/ 1716321 w 3240163"/>
                  <a:gd name="connsiteY22" fmla="*/ 127105 h 181579"/>
                  <a:gd name="connsiteX23" fmla="*/ 1738544 w 3240163"/>
                  <a:gd name="connsiteY23" fmla="*/ 103844 h 181579"/>
                  <a:gd name="connsiteX24" fmla="*/ 1738544 w 3240163"/>
                  <a:gd name="connsiteY24" fmla="*/ 100936 h 181579"/>
                  <a:gd name="connsiteX25" fmla="*/ 1716321 w 3240163"/>
                  <a:gd name="connsiteY25" fmla="*/ 77675 h 181579"/>
                  <a:gd name="connsiteX26" fmla="*/ 1529281 w 3240163"/>
                  <a:gd name="connsiteY26" fmla="*/ 77675 h 181579"/>
                  <a:gd name="connsiteX27" fmla="*/ 351684 w 3240163"/>
                  <a:gd name="connsiteY27" fmla="*/ 77675 h 181579"/>
                  <a:gd name="connsiteX28" fmla="*/ 329458 w 3240163"/>
                  <a:gd name="connsiteY28" fmla="*/ 100936 h 181579"/>
                  <a:gd name="connsiteX29" fmla="*/ 329458 w 3240163"/>
                  <a:gd name="connsiteY29" fmla="*/ 103844 h 181579"/>
                  <a:gd name="connsiteX30" fmla="*/ 351684 w 3240163"/>
                  <a:gd name="connsiteY30" fmla="*/ 127105 h 181579"/>
                  <a:gd name="connsiteX31" fmla="*/ 539677 w 3240163"/>
                  <a:gd name="connsiteY31" fmla="*/ 127105 h 181579"/>
                  <a:gd name="connsiteX32" fmla="*/ 561903 w 3240163"/>
                  <a:gd name="connsiteY32" fmla="*/ 103844 h 181579"/>
                  <a:gd name="connsiteX33" fmla="*/ 561903 w 3240163"/>
                  <a:gd name="connsiteY33" fmla="*/ 100936 h 181579"/>
                  <a:gd name="connsiteX34" fmla="*/ 539677 w 3240163"/>
                  <a:gd name="connsiteY34" fmla="*/ 77675 h 181579"/>
                  <a:gd name="connsiteX35" fmla="*/ 351684 w 3240163"/>
                  <a:gd name="connsiteY35" fmla="*/ 77675 h 181579"/>
                  <a:gd name="connsiteX36" fmla="*/ 0 w 3240163"/>
                  <a:gd name="connsiteY36" fmla="*/ 0 h 181579"/>
                  <a:gd name="connsiteX37" fmla="*/ 3240163 w 3240163"/>
                  <a:gd name="connsiteY37" fmla="*/ 0 h 181579"/>
                  <a:gd name="connsiteX38" fmla="*/ 3240163 w 3240163"/>
                  <a:gd name="connsiteY38" fmla="*/ 181579 h 181579"/>
                  <a:gd name="connsiteX39" fmla="*/ 1306626 w 3240163"/>
                  <a:gd name="connsiteY39" fmla="*/ 181579 h 181579"/>
                  <a:gd name="connsiteX40" fmla="*/ 1310151 w 3240163"/>
                  <a:gd name="connsiteY40" fmla="*/ 172614 h 181579"/>
                  <a:gd name="connsiteX41" fmla="*/ 1310151 w 3240163"/>
                  <a:gd name="connsiteY41" fmla="*/ 60414 h 181579"/>
                  <a:gd name="connsiteX42" fmla="*/ 1285213 w 3240163"/>
                  <a:gd name="connsiteY42" fmla="*/ 34299 h 181579"/>
                  <a:gd name="connsiteX43" fmla="*/ 829855 w 3240163"/>
                  <a:gd name="connsiteY43" fmla="*/ 34299 h 181579"/>
                  <a:gd name="connsiteX44" fmla="*/ 804917 w 3240163"/>
                  <a:gd name="connsiteY44" fmla="*/ 60414 h 181579"/>
                  <a:gd name="connsiteX45" fmla="*/ 804917 w 3240163"/>
                  <a:gd name="connsiteY45" fmla="*/ 172614 h 181579"/>
                  <a:gd name="connsiteX46" fmla="*/ 808442 w 3240163"/>
                  <a:gd name="connsiteY46" fmla="*/ 181579 h 181579"/>
                  <a:gd name="connsiteX47" fmla="*/ 0 w 3240163"/>
                  <a:gd name="connsiteY47" fmla="*/ 181579 h 1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240163" h="181579">
                    <a:moveTo>
                      <a:pt x="2409118" y="77675"/>
                    </a:moveTo>
                    <a:cubicBezTo>
                      <a:pt x="2397081" y="77675"/>
                      <a:pt x="2386895" y="88336"/>
                      <a:pt x="2386895" y="100936"/>
                    </a:cubicBezTo>
                    <a:cubicBezTo>
                      <a:pt x="2386895" y="103844"/>
                      <a:pt x="2386895" y="103844"/>
                      <a:pt x="2386895" y="103844"/>
                    </a:cubicBezTo>
                    <a:cubicBezTo>
                      <a:pt x="2386895" y="117413"/>
                      <a:pt x="2397081" y="127105"/>
                      <a:pt x="2409118" y="127105"/>
                    </a:cubicBezTo>
                    <a:cubicBezTo>
                      <a:pt x="2597084" y="127105"/>
                      <a:pt x="2597084" y="127105"/>
                      <a:pt x="2597084" y="127105"/>
                    </a:cubicBezTo>
                    <a:cubicBezTo>
                      <a:pt x="2609122" y="127105"/>
                      <a:pt x="2618381" y="117413"/>
                      <a:pt x="2618381" y="103844"/>
                    </a:cubicBezTo>
                    <a:cubicBezTo>
                      <a:pt x="2618381" y="100936"/>
                      <a:pt x="2618381" y="100936"/>
                      <a:pt x="2618381" y="100936"/>
                    </a:cubicBezTo>
                    <a:cubicBezTo>
                      <a:pt x="2618381" y="88336"/>
                      <a:pt x="2609122" y="77675"/>
                      <a:pt x="2597084" y="77675"/>
                    </a:cubicBezTo>
                    <a:cubicBezTo>
                      <a:pt x="2409118" y="77675"/>
                      <a:pt x="2409118" y="77675"/>
                      <a:pt x="2409118" y="77675"/>
                    </a:cubicBezTo>
                    <a:close/>
                    <a:moveTo>
                      <a:pt x="1969199" y="77675"/>
                    </a:moveTo>
                    <a:cubicBezTo>
                      <a:pt x="1957162" y="77675"/>
                      <a:pt x="1946976" y="88336"/>
                      <a:pt x="1946976" y="100936"/>
                    </a:cubicBezTo>
                    <a:cubicBezTo>
                      <a:pt x="1946976" y="103844"/>
                      <a:pt x="1946976" y="103844"/>
                      <a:pt x="1946976" y="103844"/>
                    </a:cubicBezTo>
                    <a:cubicBezTo>
                      <a:pt x="1946976" y="117413"/>
                      <a:pt x="1957162" y="127105"/>
                      <a:pt x="1969199" y="127105"/>
                    </a:cubicBezTo>
                    <a:cubicBezTo>
                      <a:pt x="2156239" y="127105"/>
                      <a:pt x="2156239" y="127105"/>
                      <a:pt x="2156239" y="127105"/>
                    </a:cubicBezTo>
                    <a:cubicBezTo>
                      <a:pt x="2169203" y="127105"/>
                      <a:pt x="2178462" y="117413"/>
                      <a:pt x="2178462" y="103844"/>
                    </a:cubicBezTo>
                    <a:cubicBezTo>
                      <a:pt x="2178462" y="100936"/>
                      <a:pt x="2178462" y="100936"/>
                      <a:pt x="2178462" y="100936"/>
                    </a:cubicBezTo>
                    <a:cubicBezTo>
                      <a:pt x="2178462" y="88336"/>
                      <a:pt x="2169203" y="77675"/>
                      <a:pt x="2156239" y="77675"/>
                    </a:cubicBezTo>
                    <a:cubicBezTo>
                      <a:pt x="1969199" y="77675"/>
                      <a:pt x="1969199" y="77675"/>
                      <a:pt x="1969199" y="77675"/>
                    </a:cubicBezTo>
                    <a:close/>
                    <a:moveTo>
                      <a:pt x="1529281" y="77675"/>
                    </a:moveTo>
                    <a:cubicBezTo>
                      <a:pt x="1516318" y="77675"/>
                      <a:pt x="1507058" y="88336"/>
                      <a:pt x="1507058" y="100936"/>
                    </a:cubicBezTo>
                    <a:cubicBezTo>
                      <a:pt x="1507058" y="103844"/>
                      <a:pt x="1507058" y="103844"/>
                      <a:pt x="1507058" y="103844"/>
                    </a:cubicBezTo>
                    <a:cubicBezTo>
                      <a:pt x="1507058" y="117413"/>
                      <a:pt x="1516318" y="127105"/>
                      <a:pt x="1529281" y="127105"/>
                    </a:cubicBezTo>
                    <a:cubicBezTo>
                      <a:pt x="1716321" y="127105"/>
                      <a:pt x="1716321" y="127105"/>
                      <a:pt x="1716321" y="127105"/>
                    </a:cubicBezTo>
                    <a:cubicBezTo>
                      <a:pt x="1728359" y="127105"/>
                      <a:pt x="1738544" y="117413"/>
                      <a:pt x="1738544" y="103844"/>
                    </a:cubicBezTo>
                    <a:cubicBezTo>
                      <a:pt x="1738544" y="100936"/>
                      <a:pt x="1738544" y="100936"/>
                      <a:pt x="1738544" y="100936"/>
                    </a:cubicBezTo>
                    <a:cubicBezTo>
                      <a:pt x="1738544" y="88336"/>
                      <a:pt x="1728359" y="77675"/>
                      <a:pt x="1716321" y="77675"/>
                    </a:cubicBezTo>
                    <a:cubicBezTo>
                      <a:pt x="1529281" y="77675"/>
                      <a:pt x="1529281" y="77675"/>
                      <a:pt x="1529281" y="77675"/>
                    </a:cubicBezTo>
                    <a:close/>
                    <a:moveTo>
                      <a:pt x="351684" y="77675"/>
                    </a:moveTo>
                    <a:cubicBezTo>
                      <a:pt x="339645" y="77675"/>
                      <a:pt x="329458" y="88336"/>
                      <a:pt x="329458" y="100936"/>
                    </a:cubicBezTo>
                    <a:cubicBezTo>
                      <a:pt x="329458" y="103844"/>
                      <a:pt x="329458" y="103844"/>
                      <a:pt x="329458" y="103844"/>
                    </a:cubicBezTo>
                    <a:cubicBezTo>
                      <a:pt x="329458" y="117413"/>
                      <a:pt x="339645" y="127105"/>
                      <a:pt x="351684" y="127105"/>
                    </a:cubicBezTo>
                    <a:cubicBezTo>
                      <a:pt x="539677" y="127105"/>
                      <a:pt x="539677" y="127105"/>
                      <a:pt x="539677" y="127105"/>
                    </a:cubicBezTo>
                    <a:cubicBezTo>
                      <a:pt x="551716" y="127105"/>
                      <a:pt x="561903" y="117413"/>
                      <a:pt x="561903" y="103844"/>
                    </a:cubicBezTo>
                    <a:cubicBezTo>
                      <a:pt x="561903" y="100936"/>
                      <a:pt x="561903" y="100936"/>
                      <a:pt x="561903" y="100936"/>
                    </a:cubicBezTo>
                    <a:cubicBezTo>
                      <a:pt x="561903" y="88336"/>
                      <a:pt x="551716" y="77675"/>
                      <a:pt x="539677" y="77675"/>
                    </a:cubicBezTo>
                    <a:cubicBezTo>
                      <a:pt x="351684" y="77675"/>
                      <a:pt x="351684" y="77675"/>
                      <a:pt x="351684" y="77675"/>
                    </a:cubicBezTo>
                    <a:close/>
                    <a:moveTo>
                      <a:pt x="0" y="0"/>
                    </a:moveTo>
                    <a:lnTo>
                      <a:pt x="3240163" y="0"/>
                    </a:lnTo>
                    <a:lnTo>
                      <a:pt x="3240163" y="181579"/>
                    </a:lnTo>
                    <a:lnTo>
                      <a:pt x="1306626" y="181579"/>
                    </a:lnTo>
                    <a:lnTo>
                      <a:pt x="1310151" y="172614"/>
                    </a:lnTo>
                    <a:cubicBezTo>
                      <a:pt x="1310151" y="172614"/>
                      <a:pt x="1310151" y="172614"/>
                      <a:pt x="1310151" y="60414"/>
                    </a:cubicBezTo>
                    <a:cubicBezTo>
                      <a:pt x="1310151" y="45906"/>
                      <a:pt x="1299067" y="34299"/>
                      <a:pt x="1285213" y="34299"/>
                    </a:cubicBezTo>
                    <a:cubicBezTo>
                      <a:pt x="1285213" y="34299"/>
                      <a:pt x="1285213" y="34299"/>
                      <a:pt x="829855" y="34299"/>
                    </a:cubicBezTo>
                    <a:cubicBezTo>
                      <a:pt x="816001" y="34299"/>
                      <a:pt x="804917" y="45906"/>
                      <a:pt x="804917" y="60414"/>
                    </a:cubicBezTo>
                    <a:cubicBezTo>
                      <a:pt x="804917" y="60414"/>
                      <a:pt x="804917" y="60414"/>
                      <a:pt x="804917" y="172614"/>
                    </a:cubicBezTo>
                    <a:lnTo>
                      <a:pt x="808442" y="181579"/>
                    </a:lnTo>
                    <a:lnTo>
                      <a:pt x="0" y="181579"/>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3" name="Freeform 20">
                <a:extLst>
                  <a:ext uri="{FF2B5EF4-FFF2-40B4-BE49-F238E27FC236}">
                    <a16:creationId xmlns:a16="http://schemas.microsoft.com/office/drawing/2014/main" id="{E6187F53-1C63-4222-9F42-12FD243D190D}"/>
                  </a:ext>
                </a:extLst>
              </p:cNvPr>
              <p:cNvSpPr>
                <a:spLocks/>
              </p:cNvSpPr>
              <p:nvPr/>
            </p:nvSpPr>
            <p:spPr bwMode="auto">
              <a:xfrm>
                <a:off x="1730421" y="2320317"/>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4" name="组合 13">
            <a:extLst>
              <a:ext uri="{FF2B5EF4-FFF2-40B4-BE49-F238E27FC236}">
                <a16:creationId xmlns:a16="http://schemas.microsoft.com/office/drawing/2014/main" id="{8FB1A622-FF05-406B-8B7D-D306377909B6}"/>
              </a:ext>
            </a:extLst>
          </p:cNvPr>
          <p:cNvGrpSpPr/>
          <p:nvPr/>
        </p:nvGrpSpPr>
        <p:grpSpPr>
          <a:xfrm>
            <a:off x="8024987" y="1959178"/>
            <a:ext cx="3493913" cy="2403813"/>
            <a:chOff x="8024987" y="1959178"/>
            <a:chExt cx="3493913" cy="2403813"/>
          </a:xfrm>
        </p:grpSpPr>
        <p:grpSp>
          <p:nvGrpSpPr>
            <p:cNvPr id="147" name="组合 146">
              <a:extLst>
                <a:ext uri="{FF2B5EF4-FFF2-40B4-BE49-F238E27FC236}">
                  <a16:creationId xmlns:a16="http://schemas.microsoft.com/office/drawing/2014/main" id="{DAAEA177-5995-4660-9C1D-84C81CB092AC}"/>
                </a:ext>
              </a:extLst>
            </p:cNvPr>
            <p:cNvGrpSpPr/>
            <p:nvPr/>
          </p:nvGrpSpPr>
          <p:grpSpPr>
            <a:xfrm>
              <a:off x="8162339" y="2228519"/>
              <a:ext cx="3240163" cy="311711"/>
              <a:chOff x="797754" y="2228519"/>
              <a:chExt cx="3240163" cy="311711"/>
            </a:xfrm>
          </p:grpSpPr>
          <p:sp>
            <p:nvSpPr>
              <p:cNvPr id="148" name="Rectangle 8">
                <a:extLst>
                  <a:ext uri="{FF2B5EF4-FFF2-40B4-BE49-F238E27FC236}">
                    <a16:creationId xmlns:a16="http://schemas.microsoft.com/office/drawing/2014/main" id="{B240E58F-CED7-40C7-B854-A04670B84ABF}"/>
                  </a:ext>
                </a:extLst>
              </p:cNvPr>
              <p:cNvSpPr>
                <a:spLocks noChangeArrowheads="1"/>
              </p:cNvSpPr>
              <p:nvPr/>
            </p:nvSpPr>
            <p:spPr bwMode="auto">
              <a:xfrm>
                <a:off x="797754" y="2228519"/>
                <a:ext cx="3240163" cy="311711"/>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任意多边形: 形状 148">
                <a:extLst>
                  <a:ext uri="{FF2B5EF4-FFF2-40B4-BE49-F238E27FC236}">
                    <a16:creationId xmlns:a16="http://schemas.microsoft.com/office/drawing/2014/main" id="{1DE14F1A-2F08-4F56-A055-62E9D7C00554}"/>
                  </a:ext>
                </a:extLst>
              </p:cNvPr>
              <p:cNvSpPr>
                <a:spLocks/>
              </p:cNvSpPr>
              <p:nvPr/>
            </p:nvSpPr>
            <p:spPr bwMode="auto">
              <a:xfrm>
                <a:off x="797754" y="2228519"/>
                <a:ext cx="3240163" cy="181579"/>
              </a:xfrm>
              <a:custGeom>
                <a:avLst/>
                <a:gdLst>
                  <a:gd name="connsiteX0" fmla="*/ 2409118 w 3240163"/>
                  <a:gd name="connsiteY0" fmla="*/ 77675 h 181579"/>
                  <a:gd name="connsiteX1" fmla="*/ 2386895 w 3240163"/>
                  <a:gd name="connsiteY1" fmla="*/ 100936 h 181579"/>
                  <a:gd name="connsiteX2" fmla="*/ 2386895 w 3240163"/>
                  <a:gd name="connsiteY2" fmla="*/ 103844 h 181579"/>
                  <a:gd name="connsiteX3" fmla="*/ 2409118 w 3240163"/>
                  <a:gd name="connsiteY3" fmla="*/ 127105 h 181579"/>
                  <a:gd name="connsiteX4" fmla="*/ 2597084 w 3240163"/>
                  <a:gd name="connsiteY4" fmla="*/ 127105 h 181579"/>
                  <a:gd name="connsiteX5" fmla="*/ 2618381 w 3240163"/>
                  <a:gd name="connsiteY5" fmla="*/ 103844 h 181579"/>
                  <a:gd name="connsiteX6" fmla="*/ 2618381 w 3240163"/>
                  <a:gd name="connsiteY6" fmla="*/ 100936 h 181579"/>
                  <a:gd name="connsiteX7" fmla="*/ 2597084 w 3240163"/>
                  <a:gd name="connsiteY7" fmla="*/ 77675 h 181579"/>
                  <a:gd name="connsiteX8" fmla="*/ 2409118 w 3240163"/>
                  <a:gd name="connsiteY8" fmla="*/ 77675 h 181579"/>
                  <a:gd name="connsiteX9" fmla="*/ 1969199 w 3240163"/>
                  <a:gd name="connsiteY9" fmla="*/ 77675 h 181579"/>
                  <a:gd name="connsiteX10" fmla="*/ 1946976 w 3240163"/>
                  <a:gd name="connsiteY10" fmla="*/ 100936 h 181579"/>
                  <a:gd name="connsiteX11" fmla="*/ 1946976 w 3240163"/>
                  <a:gd name="connsiteY11" fmla="*/ 103844 h 181579"/>
                  <a:gd name="connsiteX12" fmla="*/ 1969199 w 3240163"/>
                  <a:gd name="connsiteY12" fmla="*/ 127105 h 181579"/>
                  <a:gd name="connsiteX13" fmla="*/ 2156239 w 3240163"/>
                  <a:gd name="connsiteY13" fmla="*/ 127105 h 181579"/>
                  <a:gd name="connsiteX14" fmla="*/ 2178462 w 3240163"/>
                  <a:gd name="connsiteY14" fmla="*/ 103844 h 181579"/>
                  <a:gd name="connsiteX15" fmla="*/ 2178462 w 3240163"/>
                  <a:gd name="connsiteY15" fmla="*/ 100936 h 181579"/>
                  <a:gd name="connsiteX16" fmla="*/ 2156239 w 3240163"/>
                  <a:gd name="connsiteY16" fmla="*/ 77675 h 181579"/>
                  <a:gd name="connsiteX17" fmla="*/ 1969199 w 3240163"/>
                  <a:gd name="connsiteY17" fmla="*/ 77675 h 181579"/>
                  <a:gd name="connsiteX18" fmla="*/ 1529281 w 3240163"/>
                  <a:gd name="connsiteY18" fmla="*/ 77675 h 181579"/>
                  <a:gd name="connsiteX19" fmla="*/ 1507058 w 3240163"/>
                  <a:gd name="connsiteY19" fmla="*/ 100936 h 181579"/>
                  <a:gd name="connsiteX20" fmla="*/ 1507058 w 3240163"/>
                  <a:gd name="connsiteY20" fmla="*/ 103844 h 181579"/>
                  <a:gd name="connsiteX21" fmla="*/ 1529281 w 3240163"/>
                  <a:gd name="connsiteY21" fmla="*/ 127105 h 181579"/>
                  <a:gd name="connsiteX22" fmla="*/ 1716321 w 3240163"/>
                  <a:gd name="connsiteY22" fmla="*/ 127105 h 181579"/>
                  <a:gd name="connsiteX23" fmla="*/ 1738544 w 3240163"/>
                  <a:gd name="connsiteY23" fmla="*/ 103844 h 181579"/>
                  <a:gd name="connsiteX24" fmla="*/ 1738544 w 3240163"/>
                  <a:gd name="connsiteY24" fmla="*/ 100936 h 181579"/>
                  <a:gd name="connsiteX25" fmla="*/ 1716321 w 3240163"/>
                  <a:gd name="connsiteY25" fmla="*/ 77675 h 181579"/>
                  <a:gd name="connsiteX26" fmla="*/ 1529281 w 3240163"/>
                  <a:gd name="connsiteY26" fmla="*/ 77675 h 181579"/>
                  <a:gd name="connsiteX27" fmla="*/ 351684 w 3240163"/>
                  <a:gd name="connsiteY27" fmla="*/ 77675 h 181579"/>
                  <a:gd name="connsiteX28" fmla="*/ 329458 w 3240163"/>
                  <a:gd name="connsiteY28" fmla="*/ 100936 h 181579"/>
                  <a:gd name="connsiteX29" fmla="*/ 329458 w 3240163"/>
                  <a:gd name="connsiteY29" fmla="*/ 103844 h 181579"/>
                  <a:gd name="connsiteX30" fmla="*/ 351684 w 3240163"/>
                  <a:gd name="connsiteY30" fmla="*/ 127105 h 181579"/>
                  <a:gd name="connsiteX31" fmla="*/ 539677 w 3240163"/>
                  <a:gd name="connsiteY31" fmla="*/ 127105 h 181579"/>
                  <a:gd name="connsiteX32" fmla="*/ 561903 w 3240163"/>
                  <a:gd name="connsiteY32" fmla="*/ 103844 h 181579"/>
                  <a:gd name="connsiteX33" fmla="*/ 561903 w 3240163"/>
                  <a:gd name="connsiteY33" fmla="*/ 100936 h 181579"/>
                  <a:gd name="connsiteX34" fmla="*/ 539677 w 3240163"/>
                  <a:gd name="connsiteY34" fmla="*/ 77675 h 181579"/>
                  <a:gd name="connsiteX35" fmla="*/ 351684 w 3240163"/>
                  <a:gd name="connsiteY35" fmla="*/ 77675 h 181579"/>
                  <a:gd name="connsiteX36" fmla="*/ 0 w 3240163"/>
                  <a:gd name="connsiteY36" fmla="*/ 0 h 181579"/>
                  <a:gd name="connsiteX37" fmla="*/ 3240163 w 3240163"/>
                  <a:gd name="connsiteY37" fmla="*/ 0 h 181579"/>
                  <a:gd name="connsiteX38" fmla="*/ 3240163 w 3240163"/>
                  <a:gd name="connsiteY38" fmla="*/ 181579 h 181579"/>
                  <a:gd name="connsiteX39" fmla="*/ 1306626 w 3240163"/>
                  <a:gd name="connsiteY39" fmla="*/ 181579 h 181579"/>
                  <a:gd name="connsiteX40" fmla="*/ 1310151 w 3240163"/>
                  <a:gd name="connsiteY40" fmla="*/ 172614 h 181579"/>
                  <a:gd name="connsiteX41" fmla="*/ 1310151 w 3240163"/>
                  <a:gd name="connsiteY41" fmla="*/ 60414 h 181579"/>
                  <a:gd name="connsiteX42" fmla="*/ 1285213 w 3240163"/>
                  <a:gd name="connsiteY42" fmla="*/ 34299 h 181579"/>
                  <a:gd name="connsiteX43" fmla="*/ 829855 w 3240163"/>
                  <a:gd name="connsiteY43" fmla="*/ 34299 h 181579"/>
                  <a:gd name="connsiteX44" fmla="*/ 804917 w 3240163"/>
                  <a:gd name="connsiteY44" fmla="*/ 60414 h 181579"/>
                  <a:gd name="connsiteX45" fmla="*/ 804917 w 3240163"/>
                  <a:gd name="connsiteY45" fmla="*/ 172614 h 181579"/>
                  <a:gd name="connsiteX46" fmla="*/ 808442 w 3240163"/>
                  <a:gd name="connsiteY46" fmla="*/ 181579 h 181579"/>
                  <a:gd name="connsiteX47" fmla="*/ 0 w 3240163"/>
                  <a:gd name="connsiteY47" fmla="*/ 181579 h 1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240163" h="181579">
                    <a:moveTo>
                      <a:pt x="2409118" y="77675"/>
                    </a:moveTo>
                    <a:cubicBezTo>
                      <a:pt x="2397081" y="77675"/>
                      <a:pt x="2386895" y="88336"/>
                      <a:pt x="2386895" y="100936"/>
                    </a:cubicBezTo>
                    <a:cubicBezTo>
                      <a:pt x="2386895" y="103844"/>
                      <a:pt x="2386895" y="103844"/>
                      <a:pt x="2386895" y="103844"/>
                    </a:cubicBezTo>
                    <a:cubicBezTo>
                      <a:pt x="2386895" y="117413"/>
                      <a:pt x="2397081" y="127105"/>
                      <a:pt x="2409118" y="127105"/>
                    </a:cubicBezTo>
                    <a:cubicBezTo>
                      <a:pt x="2597084" y="127105"/>
                      <a:pt x="2597084" y="127105"/>
                      <a:pt x="2597084" y="127105"/>
                    </a:cubicBezTo>
                    <a:cubicBezTo>
                      <a:pt x="2609122" y="127105"/>
                      <a:pt x="2618381" y="117413"/>
                      <a:pt x="2618381" y="103844"/>
                    </a:cubicBezTo>
                    <a:cubicBezTo>
                      <a:pt x="2618381" y="100936"/>
                      <a:pt x="2618381" y="100936"/>
                      <a:pt x="2618381" y="100936"/>
                    </a:cubicBezTo>
                    <a:cubicBezTo>
                      <a:pt x="2618381" y="88336"/>
                      <a:pt x="2609122" y="77675"/>
                      <a:pt x="2597084" y="77675"/>
                    </a:cubicBezTo>
                    <a:cubicBezTo>
                      <a:pt x="2409118" y="77675"/>
                      <a:pt x="2409118" y="77675"/>
                      <a:pt x="2409118" y="77675"/>
                    </a:cubicBezTo>
                    <a:close/>
                    <a:moveTo>
                      <a:pt x="1969199" y="77675"/>
                    </a:moveTo>
                    <a:cubicBezTo>
                      <a:pt x="1957162" y="77675"/>
                      <a:pt x="1946976" y="88336"/>
                      <a:pt x="1946976" y="100936"/>
                    </a:cubicBezTo>
                    <a:cubicBezTo>
                      <a:pt x="1946976" y="103844"/>
                      <a:pt x="1946976" y="103844"/>
                      <a:pt x="1946976" y="103844"/>
                    </a:cubicBezTo>
                    <a:cubicBezTo>
                      <a:pt x="1946976" y="117413"/>
                      <a:pt x="1957162" y="127105"/>
                      <a:pt x="1969199" y="127105"/>
                    </a:cubicBezTo>
                    <a:cubicBezTo>
                      <a:pt x="2156239" y="127105"/>
                      <a:pt x="2156239" y="127105"/>
                      <a:pt x="2156239" y="127105"/>
                    </a:cubicBezTo>
                    <a:cubicBezTo>
                      <a:pt x="2169203" y="127105"/>
                      <a:pt x="2178462" y="117413"/>
                      <a:pt x="2178462" y="103844"/>
                    </a:cubicBezTo>
                    <a:cubicBezTo>
                      <a:pt x="2178462" y="100936"/>
                      <a:pt x="2178462" y="100936"/>
                      <a:pt x="2178462" y="100936"/>
                    </a:cubicBezTo>
                    <a:cubicBezTo>
                      <a:pt x="2178462" y="88336"/>
                      <a:pt x="2169203" y="77675"/>
                      <a:pt x="2156239" y="77675"/>
                    </a:cubicBezTo>
                    <a:cubicBezTo>
                      <a:pt x="1969199" y="77675"/>
                      <a:pt x="1969199" y="77675"/>
                      <a:pt x="1969199" y="77675"/>
                    </a:cubicBezTo>
                    <a:close/>
                    <a:moveTo>
                      <a:pt x="1529281" y="77675"/>
                    </a:moveTo>
                    <a:cubicBezTo>
                      <a:pt x="1516318" y="77675"/>
                      <a:pt x="1507058" y="88336"/>
                      <a:pt x="1507058" y="100936"/>
                    </a:cubicBezTo>
                    <a:cubicBezTo>
                      <a:pt x="1507058" y="103844"/>
                      <a:pt x="1507058" y="103844"/>
                      <a:pt x="1507058" y="103844"/>
                    </a:cubicBezTo>
                    <a:cubicBezTo>
                      <a:pt x="1507058" y="117413"/>
                      <a:pt x="1516318" y="127105"/>
                      <a:pt x="1529281" y="127105"/>
                    </a:cubicBezTo>
                    <a:cubicBezTo>
                      <a:pt x="1716321" y="127105"/>
                      <a:pt x="1716321" y="127105"/>
                      <a:pt x="1716321" y="127105"/>
                    </a:cubicBezTo>
                    <a:cubicBezTo>
                      <a:pt x="1728359" y="127105"/>
                      <a:pt x="1738544" y="117413"/>
                      <a:pt x="1738544" y="103844"/>
                    </a:cubicBezTo>
                    <a:cubicBezTo>
                      <a:pt x="1738544" y="100936"/>
                      <a:pt x="1738544" y="100936"/>
                      <a:pt x="1738544" y="100936"/>
                    </a:cubicBezTo>
                    <a:cubicBezTo>
                      <a:pt x="1738544" y="88336"/>
                      <a:pt x="1728359" y="77675"/>
                      <a:pt x="1716321" y="77675"/>
                    </a:cubicBezTo>
                    <a:cubicBezTo>
                      <a:pt x="1529281" y="77675"/>
                      <a:pt x="1529281" y="77675"/>
                      <a:pt x="1529281" y="77675"/>
                    </a:cubicBezTo>
                    <a:close/>
                    <a:moveTo>
                      <a:pt x="351684" y="77675"/>
                    </a:moveTo>
                    <a:cubicBezTo>
                      <a:pt x="339645" y="77675"/>
                      <a:pt x="329458" y="88336"/>
                      <a:pt x="329458" y="100936"/>
                    </a:cubicBezTo>
                    <a:cubicBezTo>
                      <a:pt x="329458" y="103844"/>
                      <a:pt x="329458" y="103844"/>
                      <a:pt x="329458" y="103844"/>
                    </a:cubicBezTo>
                    <a:cubicBezTo>
                      <a:pt x="329458" y="117413"/>
                      <a:pt x="339645" y="127105"/>
                      <a:pt x="351684" y="127105"/>
                    </a:cubicBezTo>
                    <a:cubicBezTo>
                      <a:pt x="539677" y="127105"/>
                      <a:pt x="539677" y="127105"/>
                      <a:pt x="539677" y="127105"/>
                    </a:cubicBezTo>
                    <a:cubicBezTo>
                      <a:pt x="551716" y="127105"/>
                      <a:pt x="561903" y="117413"/>
                      <a:pt x="561903" y="103844"/>
                    </a:cubicBezTo>
                    <a:cubicBezTo>
                      <a:pt x="561903" y="100936"/>
                      <a:pt x="561903" y="100936"/>
                      <a:pt x="561903" y="100936"/>
                    </a:cubicBezTo>
                    <a:cubicBezTo>
                      <a:pt x="561903" y="88336"/>
                      <a:pt x="551716" y="77675"/>
                      <a:pt x="539677" y="77675"/>
                    </a:cubicBezTo>
                    <a:cubicBezTo>
                      <a:pt x="351684" y="77675"/>
                      <a:pt x="351684" y="77675"/>
                      <a:pt x="351684" y="77675"/>
                    </a:cubicBezTo>
                    <a:close/>
                    <a:moveTo>
                      <a:pt x="0" y="0"/>
                    </a:moveTo>
                    <a:lnTo>
                      <a:pt x="3240163" y="0"/>
                    </a:lnTo>
                    <a:lnTo>
                      <a:pt x="3240163" y="181579"/>
                    </a:lnTo>
                    <a:lnTo>
                      <a:pt x="1306626" y="181579"/>
                    </a:lnTo>
                    <a:lnTo>
                      <a:pt x="1310151" y="172614"/>
                    </a:lnTo>
                    <a:cubicBezTo>
                      <a:pt x="1310151" y="172614"/>
                      <a:pt x="1310151" y="172614"/>
                      <a:pt x="1310151" y="60414"/>
                    </a:cubicBezTo>
                    <a:cubicBezTo>
                      <a:pt x="1310151" y="45906"/>
                      <a:pt x="1299067" y="34299"/>
                      <a:pt x="1285213" y="34299"/>
                    </a:cubicBezTo>
                    <a:cubicBezTo>
                      <a:pt x="1285213" y="34299"/>
                      <a:pt x="1285213" y="34299"/>
                      <a:pt x="829855" y="34299"/>
                    </a:cubicBezTo>
                    <a:cubicBezTo>
                      <a:pt x="816001" y="34299"/>
                      <a:pt x="804917" y="45906"/>
                      <a:pt x="804917" y="60414"/>
                    </a:cubicBezTo>
                    <a:cubicBezTo>
                      <a:pt x="804917" y="60414"/>
                      <a:pt x="804917" y="60414"/>
                      <a:pt x="804917" y="172614"/>
                    </a:cubicBezTo>
                    <a:lnTo>
                      <a:pt x="808442" y="181579"/>
                    </a:lnTo>
                    <a:lnTo>
                      <a:pt x="0" y="181579"/>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0" name="Freeform 20">
                <a:extLst>
                  <a:ext uri="{FF2B5EF4-FFF2-40B4-BE49-F238E27FC236}">
                    <a16:creationId xmlns:a16="http://schemas.microsoft.com/office/drawing/2014/main" id="{5A164059-DDEC-4673-9A32-EB84595D709A}"/>
                  </a:ext>
                </a:extLst>
              </p:cNvPr>
              <p:cNvSpPr>
                <a:spLocks/>
              </p:cNvSpPr>
              <p:nvPr/>
            </p:nvSpPr>
            <p:spPr bwMode="auto">
              <a:xfrm>
                <a:off x="1730421" y="2320317"/>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组合 10">
              <a:extLst>
                <a:ext uri="{FF2B5EF4-FFF2-40B4-BE49-F238E27FC236}">
                  <a16:creationId xmlns:a16="http://schemas.microsoft.com/office/drawing/2014/main" id="{956C0B5D-F5F6-4391-BA8D-37F22BE68FDA}"/>
                </a:ext>
              </a:extLst>
            </p:cNvPr>
            <p:cNvGrpSpPr/>
            <p:nvPr/>
          </p:nvGrpSpPr>
          <p:grpSpPr>
            <a:xfrm>
              <a:off x="8024987" y="1959178"/>
              <a:ext cx="3493913" cy="2403813"/>
              <a:chOff x="8024986" y="1959176"/>
              <a:chExt cx="3493913" cy="2403813"/>
            </a:xfrm>
          </p:grpSpPr>
          <p:grpSp>
            <p:nvGrpSpPr>
              <p:cNvPr id="608" name="组合 607">
                <a:extLst>
                  <a:ext uri="{FF2B5EF4-FFF2-40B4-BE49-F238E27FC236}">
                    <a16:creationId xmlns:a16="http://schemas.microsoft.com/office/drawing/2014/main" id="{DCCD8EAC-8413-4950-94D6-6E1EB4F34DD5}"/>
                  </a:ext>
                </a:extLst>
              </p:cNvPr>
              <p:cNvGrpSpPr/>
              <p:nvPr/>
            </p:nvGrpSpPr>
            <p:grpSpPr>
              <a:xfrm>
                <a:off x="8024986" y="1959176"/>
                <a:ext cx="3493913" cy="2403813"/>
                <a:chOff x="8024986" y="1959176"/>
                <a:chExt cx="3493913" cy="2403813"/>
              </a:xfrm>
            </p:grpSpPr>
            <p:sp>
              <p:nvSpPr>
                <p:cNvPr id="609" name="Freeform 6">
                  <a:extLst>
                    <a:ext uri="{FF2B5EF4-FFF2-40B4-BE49-F238E27FC236}">
                      <a16:creationId xmlns:a16="http://schemas.microsoft.com/office/drawing/2014/main" id="{FF69F6C2-47FC-4959-84F0-F8BCB61C572F}"/>
                    </a:ext>
                  </a:extLst>
                </p:cNvPr>
                <p:cNvSpPr>
                  <a:spLocks/>
                </p:cNvSpPr>
                <p:nvPr/>
              </p:nvSpPr>
              <p:spPr bwMode="auto">
                <a:xfrm>
                  <a:off x="8024986" y="1959176"/>
                  <a:ext cx="3493913" cy="2403813"/>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0" name="矩形: 圆角 609">
                  <a:extLst>
                    <a:ext uri="{FF2B5EF4-FFF2-40B4-BE49-F238E27FC236}">
                      <a16:creationId xmlns:a16="http://schemas.microsoft.com/office/drawing/2014/main" id="{6C5B2963-ECA9-4700-AEF1-D4F9D0446EAE}"/>
                    </a:ext>
                  </a:extLst>
                </p:cNvPr>
                <p:cNvSpPr>
                  <a:spLocks noChangeAspect="1"/>
                </p:cNvSpPr>
                <p:nvPr/>
              </p:nvSpPr>
              <p:spPr>
                <a:xfrm>
                  <a:off x="8162338" y="2742993"/>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 name="Oval 14">
                  <a:extLst>
                    <a:ext uri="{FF2B5EF4-FFF2-40B4-BE49-F238E27FC236}">
                      <a16:creationId xmlns:a16="http://schemas.microsoft.com/office/drawing/2014/main" id="{471121A1-F8F1-44CB-8F2F-C0D1C37860A8}"/>
                    </a:ext>
                  </a:extLst>
                </p:cNvPr>
                <p:cNvSpPr>
                  <a:spLocks noChangeArrowheads="1"/>
                </p:cNvSpPr>
                <p:nvPr/>
              </p:nvSpPr>
              <p:spPr bwMode="auto">
                <a:xfrm>
                  <a:off x="8523496" y="2098386"/>
                  <a:ext cx="59552"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6" name="Oval 15">
                  <a:extLst>
                    <a:ext uri="{FF2B5EF4-FFF2-40B4-BE49-F238E27FC236}">
                      <a16:creationId xmlns:a16="http://schemas.microsoft.com/office/drawing/2014/main" id="{A40A8446-7E8E-4B21-9495-3CF22B7C42C3}"/>
                    </a:ext>
                  </a:extLst>
                </p:cNvPr>
                <p:cNvSpPr>
                  <a:spLocks noChangeArrowheads="1"/>
                </p:cNvSpPr>
                <p:nvPr/>
              </p:nvSpPr>
              <p:spPr bwMode="auto">
                <a:xfrm>
                  <a:off x="8628193" y="2098386"/>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7" name="Oval 16">
                  <a:extLst>
                    <a:ext uri="{FF2B5EF4-FFF2-40B4-BE49-F238E27FC236}">
                      <a16:creationId xmlns:a16="http://schemas.microsoft.com/office/drawing/2014/main" id="{BE987962-30BE-4B9B-9CA4-6D7883091721}"/>
                    </a:ext>
                  </a:extLst>
                </p:cNvPr>
                <p:cNvSpPr>
                  <a:spLocks noChangeArrowheads="1"/>
                </p:cNvSpPr>
                <p:nvPr/>
              </p:nvSpPr>
              <p:spPr bwMode="auto">
                <a:xfrm>
                  <a:off x="8732889" y="2098386"/>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5" name="矩形: 圆角 624">
                  <a:extLst>
                    <a:ext uri="{FF2B5EF4-FFF2-40B4-BE49-F238E27FC236}">
                      <a16:creationId xmlns:a16="http://schemas.microsoft.com/office/drawing/2014/main" id="{92E768DA-EF1D-42C2-9B38-20445A9E3BC3}"/>
                    </a:ext>
                  </a:extLst>
                </p:cNvPr>
                <p:cNvSpPr>
                  <a:spLocks noChangeAspect="1"/>
                </p:cNvSpPr>
                <p:nvPr/>
              </p:nvSpPr>
              <p:spPr>
                <a:xfrm>
                  <a:off x="8162338" y="3480441"/>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6" name="矩形: 圆角 625">
                  <a:extLst>
                    <a:ext uri="{FF2B5EF4-FFF2-40B4-BE49-F238E27FC236}">
                      <a16:creationId xmlns:a16="http://schemas.microsoft.com/office/drawing/2014/main" id="{7AFD250F-B882-418A-B79A-AE329F8692B0}"/>
                    </a:ext>
                  </a:extLst>
                </p:cNvPr>
                <p:cNvSpPr>
                  <a:spLocks noChangeAspect="1"/>
                </p:cNvSpPr>
                <p:nvPr/>
              </p:nvSpPr>
              <p:spPr>
                <a:xfrm>
                  <a:off x="8162338" y="3849165"/>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7" name="矩形: 圆角 626">
                  <a:extLst>
                    <a:ext uri="{FF2B5EF4-FFF2-40B4-BE49-F238E27FC236}">
                      <a16:creationId xmlns:a16="http://schemas.microsoft.com/office/drawing/2014/main" id="{3CA75934-C292-46AD-9325-128D972B839C}"/>
                    </a:ext>
                  </a:extLst>
                </p:cNvPr>
                <p:cNvSpPr>
                  <a:spLocks noChangeAspect="1"/>
                </p:cNvSpPr>
                <p:nvPr/>
              </p:nvSpPr>
              <p:spPr>
                <a:xfrm>
                  <a:off x="8162338" y="4216750"/>
                  <a:ext cx="526366" cy="127814"/>
                </a:xfrm>
                <a:prstGeom prst="roundRect">
                  <a:avLst>
                    <a:gd name="adj" fmla="val 14540"/>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8" name="矩形: 圆角 627">
                  <a:extLst>
                    <a:ext uri="{FF2B5EF4-FFF2-40B4-BE49-F238E27FC236}">
                      <a16:creationId xmlns:a16="http://schemas.microsoft.com/office/drawing/2014/main"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9" name="矩形: 圆角 628">
                  <a:extLst>
                    <a:ext uri="{FF2B5EF4-FFF2-40B4-BE49-F238E27FC236}">
                      <a16:creationId xmlns:a16="http://schemas.microsoft.com/office/drawing/2014/main" id="{7396136D-056B-45EB-853B-366205E7375D}"/>
                    </a:ext>
                  </a:extLst>
                </p:cNvPr>
                <p:cNvSpPr>
                  <a:spLocks noChangeAspect="1"/>
                </p:cNvSpPr>
                <p:nvPr/>
              </p:nvSpPr>
              <p:spPr>
                <a:xfrm>
                  <a:off x="8162338" y="3111717"/>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4" name="组合 213">
                <a:extLst>
                  <a:ext uri="{FF2B5EF4-FFF2-40B4-BE49-F238E27FC236}">
                    <a16:creationId xmlns:a16="http://schemas.microsoft.com/office/drawing/2014/main" id="{7FEAF294-79A2-4F9A-89C4-B17D5389BFEF}"/>
                  </a:ext>
                </a:extLst>
              </p:cNvPr>
              <p:cNvGrpSpPr/>
              <p:nvPr/>
            </p:nvGrpSpPr>
            <p:grpSpPr>
              <a:xfrm>
                <a:off x="9039034" y="3211004"/>
                <a:ext cx="2101734" cy="587141"/>
                <a:chOff x="1633218" y="3294045"/>
                <a:chExt cx="2101734" cy="587141"/>
              </a:xfrm>
            </p:grpSpPr>
            <p:sp>
              <p:nvSpPr>
                <p:cNvPr id="231" name="圆角矩形 13">
                  <a:extLst>
                    <a:ext uri="{FF2B5EF4-FFF2-40B4-BE49-F238E27FC236}">
                      <a16:creationId xmlns:a16="http://schemas.microsoft.com/office/drawing/2014/main" id="{9491DAE1-4CEA-4AFC-A030-4E6E6F3F2EDA}"/>
                    </a:ext>
                  </a:extLst>
                </p:cNvPr>
                <p:cNvSpPr/>
                <p:nvPr/>
              </p:nvSpPr>
              <p:spPr>
                <a:xfrm>
                  <a:off x="1633218" y="3294045"/>
                  <a:ext cx="875309" cy="587141"/>
                </a:xfrm>
                <a:prstGeom prst="roundRect">
                  <a:avLst>
                    <a:gd name="adj" fmla="val 8038"/>
                  </a:avLst>
                </a:prstGeom>
                <a:blipFill>
                  <a:blip r:embed="rId4"/>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32" name="组合 231">
                  <a:extLst>
                    <a:ext uri="{FF2B5EF4-FFF2-40B4-BE49-F238E27FC236}">
                      <a16:creationId xmlns:a16="http://schemas.microsoft.com/office/drawing/2014/main" id="{E2391124-F265-4DB1-8229-74D602D19143}"/>
                    </a:ext>
                  </a:extLst>
                </p:cNvPr>
                <p:cNvGrpSpPr/>
                <p:nvPr/>
              </p:nvGrpSpPr>
              <p:grpSpPr>
                <a:xfrm>
                  <a:off x="2634830" y="3294045"/>
                  <a:ext cx="1100122" cy="587141"/>
                  <a:chOff x="1703213" y="3185928"/>
                  <a:chExt cx="582259" cy="521425"/>
                </a:xfrm>
              </p:grpSpPr>
              <p:sp>
                <p:nvSpPr>
                  <p:cNvPr id="233" name="矩形 232">
                    <a:extLst>
                      <a:ext uri="{FF2B5EF4-FFF2-40B4-BE49-F238E27FC236}">
                        <a16:creationId xmlns:a16="http://schemas.microsoft.com/office/drawing/2014/main" id="{C24C1FF5-F911-419A-917D-EE3BC6FF1575}"/>
                      </a:ext>
                    </a:extLst>
                  </p:cNvPr>
                  <p:cNvSpPr>
                    <a:spLocks/>
                  </p:cNvSpPr>
                  <p:nvPr/>
                </p:nvSpPr>
                <p:spPr>
                  <a:xfrm>
                    <a:off x="1703214" y="3185928"/>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4" name="矩形 233">
                    <a:extLst>
                      <a:ext uri="{FF2B5EF4-FFF2-40B4-BE49-F238E27FC236}">
                        <a16:creationId xmlns:a16="http://schemas.microsoft.com/office/drawing/2014/main" id="{B1784DD8-9CF9-4CAD-AAE1-28E2859DB9ED}"/>
                      </a:ext>
                    </a:extLst>
                  </p:cNvPr>
                  <p:cNvSpPr>
                    <a:spLocks/>
                  </p:cNvSpPr>
                  <p:nvPr/>
                </p:nvSpPr>
                <p:spPr>
                  <a:xfrm>
                    <a:off x="1703213" y="3388853"/>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 name="矩形 234">
                    <a:extLst>
                      <a:ext uri="{FF2B5EF4-FFF2-40B4-BE49-F238E27FC236}">
                        <a16:creationId xmlns:a16="http://schemas.microsoft.com/office/drawing/2014/main" id="{FFF26157-FF7D-42F5-8741-B0B5675BACE1}"/>
                      </a:ext>
                    </a:extLst>
                  </p:cNvPr>
                  <p:cNvSpPr>
                    <a:spLocks/>
                  </p:cNvSpPr>
                  <p:nvPr/>
                </p:nvSpPr>
                <p:spPr>
                  <a:xfrm>
                    <a:off x="1703214" y="3602089"/>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grpSp>
      <p:sp>
        <p:nvSpPr>
          <p:cNvPr id="152" name="矩形 151">
            <a:extLst>
              <a:ext uri="{FF2B5EF4-FFF2-40B4-BE49-F238E27FC236}">
                <a16:creationId xmlns:a16="http://schemas.microsoft.com/office/drawing/2014/main" id="{329ADD89-8AB7-4016-98B2-25E47416218D}"/>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rgbClr val="FFFFFF"/>
                </a:solidFill>
                <a:latin typeface="Arial" panose="020B0604020202020204" pitchFamily="34" charset="0"/>
                <a:ea typeface="微软雅黑" panose="020B0503020204020204" pitchFamily="34" charset="-122"/>
                <a:sym typeface="Arial" panose="020B0604020202020204" pitchFamily="34" charset="0"/>
              </a:rPr>
              <a:t>Note:</a:t>
            </a:r>
          </a:p>
          <a:p>
            <a:pPr>
              <a:lnSpc>
                <a:spcPct val="120000"/>
              </a:lnSpc>
            </a:pPr>
            <a:r>
              <a:rPr lang="zh-CN" altLang="en-US" sz="800" dirty="0">
                <a:solidFill>
                  <a:srgbClr val="FFFFFF"/>
                </a:solidFill>
                <a:latin typeface="Arial" panose="020B0604020202020204" pitchFamily="34" charset="0"/>
                <a:ea typeface="微软雅黑" panose="020B0503020204020204" pitchFamily="34" charset="-122"/>
                <a:sym typeface="Arial" panose="020B0604020202020204" pitchFamily="34" charset="0"/>
              </a:rPr>
              <a:t>本页为说明页，使用时请删除本页内容。</a:t>
            </a:r>
          </a:p>
          <a:p>
            <a:pPr>
              <a:lnSpc>
                <a:spcPct val="120000"/>
              </a:lnSpc>
            </a:pPr>
            <a:r>
              <a:rPr lang="en-US" altLang="zh-CN" sz="800" dirty="0">
                <a:solidFill>
                  <a:srgbClr val="FFFFFF"/>
                </a:solidFill>
                <a:latin typeface="Arial" panose="020B0604020202020204" pitchFamily="34" charset="0"/>
                <a:ea typeface="微软雅黑" panose="020B0503020204020204" pitchFamily="34" charset="-122"/>
                <a:sym typeface="Arial" panose="020B0604020202020204" pitchFamily="34" charset="0"/>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131635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78CE77-C995-27F5-6DE6-4A0373D6D8B4}"/>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C0A2B6B7-3E2B-06D5-999F-978B758DF8AA}"/>
              </a:ext>
            </a:extLst>
          </p:cNvPr>
          <p:cNvSpPr>
            <a:spLocks noGrp="1"/>
          </p:cNvSpPr>
          <p:nvPr>
            <p:ph type="title"/>
          </p:nvPr>
        </p:nvSpPr>
        <p:spPr/>
        <p:txBody>
          <a:bodyPr/>
          <a:lstStyle/>
          <a:p>
            <a:r>
              <a:rPr lang="en-US" altLang="zh-CN" sz="2800" dirty="0"/>
              <a:t>Content</a:t>
            </a:r>
            <a:endParaRPr lang="zh-CN" altLang="en-US" dirty="0"/>
          </a:p>
        </p:txBody>
      </p:sp>
      <p:sp>
        <p:nvSpPr>
          <p:cNvPr id="5" name="任意多边形 41">
            <a:extLst>
              <a:ext uri="{FF2B5EF4-FFF2-40B4-BE49-F238E27FC236}">
                <a16:creationId xmlns:a16="http://schemas.microsoft.com/office/drawing/2014/main" id="{3CAB4322-8924-3ADF-B797-496B02784C85}"/>
              </a:ext>
            </a:extLst>
          </p:cNvPr>
          <p:cNvSpPr/>
          <p:nvPr/>
        </p:nvSpPr>
        <p:spPr>
          <a:xfrm>
            <a:off x="2833001" y="1265389"/>
            <a:ext cx="1003000" cy="864655"/>
          </a:xfrm>
          <a:custGeom>
            <a:avLst/>
            <a:gdLst>
              <a:gd name="connsiteX0" fmla="*/ 501500 w 1003000"/>
              <a:gd name="connsiteY0" fmla="*/ 0 h 864655"/>
              <a:gd name="connsiteX1" fmla="*/ 1003000 w 1003000"/>
              <a:gd name="connsiteY1" fmla="*/ 864655 h 864655"/>
              <a:gd name="connsiteX2" fmla="*/ 0 w 1003000"/>
              <a:gd name="connsiteY2" fmla="*/ 864655 h 864655"/>
            </a:gdLst>
            <a:ahLst/>
            <a:cxnLst>
              <a:cxn ang="0">
                <a:pos x="connsiteX0" y="connsiteY0"/>
              </a:cxn>
              <a:cxn ang="0">
                <a:pos x="connsiteX1" y="connsiteY1"/>
              </a:cxn>
              <a:cxn ang="0">
                <a:pos x="connsiteX2" y="connsiteY2"/>
              </a:cxn>
            </a:cxnLst>
            <a:rect l="l" t="t" r="r" b="b"/>
            <a:pathLst>
              <a:path w="1003000" h="864655">
                <a:moveTo>
                  <a:pt x="501500" y="0"/>
                </a:moveTo>
                <a:lnTo>
                  <a:pt x="1003000" y="864655"/>
                </a:lnTo>
                <a:lnTo>
                  <a:pt x="0" y="8646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44">
            <a:extLst>
              <a:ext uri="{FF2B5EF4-FFF2-40B4-BE49-F238E27FC236}">
                <a16:creationId xmlns:a16="http://schemas.microsoft.com/office/drawing/2014/main" id="{A88452E1-7B2C-EFD1-587F-AD9F9511A717}"/>
              </a:ext>
            </a:extLst>
          </p:cNvPr>
          <p:cNvSpPr/>
          <p:nvPr/>
        </p:nvSpPr>
        <p:spPr>
          <a:xfrm>
            <a:off x="2331501" y="2193544"/>
            <a:ext cx="2006000" cy="864655"/>
          </a:xfrm>
          <a:custGeom>
            <a:avLst/>
            <a:gdLst>
              <a:gd name="connsiteX0" fmla="*/ 501500 w 2006000"/>
              <a:gd name="connsiteY0" fmla="*/ 0 h 864655"/>
              <a:gd name="connsiteX1" fmla="*/ 1504500 w 2006000"/>
              <a:gd name="connsiteY1" fmla="*/ 0 h 864655"/>
              <a:gd name="connsiteX2" fmla="*/ 2006000 w 2006000"/>
              <a:gd name="connsiteY2" fmla="*/ 864655 h 864655"/>
              <a:gd name="connsiteX3" fmla="*/ 0 w 2006000"/>
              <a:gd name="connsiteY3" fmla="*/ 864655 h 864655"/>
            </a:gdLst>
            <a:ahLst/>
            <a:cxnLst>
              <a:cxn ang="0">
                <a:pos x="connsiteX0" y="connsiteY0"/>
              </a:cxn>
              <a:cxn ang="0">
                <a:pos x="connsiteX1" y="connsiteY1"/>
              </a:cxn>
              <a:cxn ang="0">
                <a:pos x="connsiteX2" y="connsiteY2"/>
              </a:cxn>
              <a:cxn ang="0">
                <a:pos x="connsiteX3" y="connsiteY3"/>
              </a:cxn>
            </a:cxnLst>
            <a:rect l="l" t="t" r="r" b="b"/>
            <a:pathLst>
              <a:path w="2006000" h="864655">
                <a:moveTo>
                  <a:pt x="501500" y="0"/>
                </a:moveTo>
                <a:lnTo>
                  <a:pt x="1504500" y="0"/>
                </a:lnTo>
                <a:lnTo>
                  <a:pt x="2006000" y="864655"/>
                </a:lnTo>
                <a:lnTo>
                  <a:pt x="0" y="864655"/>
                </a:lnTo>
                <a:close/>
              </a:path>
            </a:pathLst>
          </a:cu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7" name="任意多边形 47">
            <a:extLst>
              <a:ext uri="{FF2B5EF4-FFF2-40B4-BE49-F238E27FC236}">
                <a16:creationId xmlns:a16="http://schemas.microsoft.com/office/drawing/2014/main" id="{89E3E6F9-EB13-E9C4-3D54-DA44703B034B}"/>
              </a:ext>
            </a:extLst>
          </p:cNvPr>
          <p:cNvSpPr/>
          <p:nvPr/>
        </p:nvSpPr>
        <p:spPr>
          <a:xfrm>
            <a:off x="1830001" y="3121699"/>
            <a:ext cx="3009000" cy="864655"/>
          </a:xfrm>
          <a:custGeom>
            <a:avLst/>
            <a:gdLst>
              <a:gd name="connsiteX0" fmla="*/ 501500 w 3009000"/>
              <a:gd name="connsiteY0" fmla="*/ 0 h 864655"/>
              <a:gd name="connsiteX1" fmla="*/ 2507500 w 3009000"/>
              <a:gd name="connsiteY1" fmla="*/ 0 h 864655"/>
              <a:gd name="connsiteX2" fmla="*/ 3009000 w 3009000"/>
              <a:gd name="connsiteY2" fmla="*/ 864655 h 864655"/>
              <a:gd name="connsiteX3" fmla="*/ 0 w 3009000"/>
              <a:gd name="connsiteY3" fmla="*/ 864655 h 864655"/>
            </a:gdLst>
            <a:ahLst/>
            <a:cxnLst>
              <a:cxn ang="0">
                <a:pos x="connsiteX0" y="connsiteY0"/>
              </a:cxn>
              <a:cxn ang="0">
                <a:pos x="connsiteX1" y="connsiteY1"/>
              </a:cxn>
              <a:cxn ang="0">
                <a:pos x="connsiteX2" y="connsiteY2"/>
              </a:cxn>
              <a:cxn ang="0">
                <a:pos x="connsiteX3" y="connsiteY3"/>
              </a:cxn>
            </a:cxnLst>
            <a:rect l="l" t="t" r="r" b="b"/>
            <a:pathLst>
              <a:path w="3009000" h="864655">
                <a:moveTo>
                  <a:pt x="501500" y="0"/>
                </a:moveTo>
                <a:lnTo>
                  <a:pt x="2507500" y="0"/>
                </a:lnTo>
                <a:lnTo>
                  <a:pt x="3009000" y="864655"/>
                </a:lnTo>
                <a:lnTo>
                  <a:pt x="0" y="864655"/>
                </a:lnTo>
                <a:close/>
              </a:path>
            </a:pathLst>
          </a:custGeom>
          <a:solidFill>
            <a:schemeClr val="accent2">
              <a:lumMod val="40000"/>
              <a:lumOff val="60000"/>
            </a:schemeClr>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8" name="任意多边形 50">
            <a:extLst>
              <a:ext uri="{FF2B5EF4-FFF2-40B4-BE49-F238E27FC236}">
                <a16:creationId xmlns:a16="http://schemas.microsoft.com/office/drawing/2014/main" id="{86BB6139-019E-1403-467A-FDCBB95F2D6F}"/>
              </a:ext>
            </a:extLst>
          </p:cNvPr>
          <p:cNvSpPr/>
          <p:nvPr/>
        </p:nvSpPr>
        <p:spPr>
          <a:xfrm>
            <a:off x="1328501" y="4049854"/>
            <a:ext cx="4012000" cy="864655"/>
          </a:xfrm>
          <a:custGeom>
            <a:avLst/>
            <a:gdLst>
              <a:gd name="connsiteX0" fmla="*/ 501500 w 4012000"/>
              <a:gd name="connsiteY0" fmla="*/ 0 h 864655"/>
              <a:gd name="connsiteX1" fmla="*/ 3510500 w 4012000"/>
              <a:gd name="connsiteY1" fmla="*/ 0 h 864655"/>
              <a:gd name="connsiteX2" fmla="*/ 4012000 w 4012000"/>
              <a:gd name="connsiteY2" fmla="*/ 864655 h 864655"/>
              <a:gd name="connsiteX3" fmla="*/ 0 w 4012000"/>
              <a:gd name="connsiteY3" fmla="*/ 864655 h 864655"/>
            </a:gdLst>
            <a:ahLst/>
            <a:cxnLst>
              <a:cxn ang="0">
                <a:pos x="connsiteX0" y="connsiteY0"/>
              </a:cxn>
              <a:cxn ang="0">
                <a:pos x="connsiteX1" y="connsiteY1"/>
              </a:cxn>
              <a:cxn ang="0">
                <a:pos x="connsiteX2" y="connsiteY2"/>
              </a:cxn>
              <a:cxn ang="0">
                <a:pos x="connsiteX3" y="connsiteY3"/>
              </a:cxn>
            </a:cxnLst>
            <a:rect l="l" t="t" r="r" b="b"/>
            <a:pathLst>
              <a:path w="4012000" h="864655">
                <a:moveTo>
                  <a:pt x="501500" y="0"/>
                </a:moveTo>
                <a:lnTo>
                  <a:pt x="3510500" y="0"/>
                </a:lnTo>
                <a:lnTo>
                  <a:pt x="4012000" y="864655"/>
                </a:lnTo>
                <a:lnTo>
                  <a:pt x="0" y="864655"/>
                </a:lnTo>
                <a:close/>
              </a:path>
            </a:pathLst>
          </a:custGeom>
          <a:solidFill>
            <a:schemeClr val="accent2">
              <a:lumMod val="40000"/>
              <a:lumOff val="60000"/>
            </a:schemeClr>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9" name="任意多边形 53">
            <a:extLst>
              <a:ext uri="{FF2B5EF4-FFF2-40B4-BE49-F238E27FC236}">
                <a16:creationId xmlns:a16="http://schemas.microsoft.com/office/drawing/2014/main" id="{14E328E8-7260-CBE6-6863-BE0862FE7A25}"/>
              </a:ext>
            </a:extLst>
          </p:cNvPr>
          <p:cNvSpPr/>
          <p:nvPr/>
        </p:nvSpPr>
        <p:spPr>
          <a:xfrm>
            <a:off x="827001" y="4978009"/>
            <a:ext cx="5015000" cy="864655"/>
          </a:xfrm>
          <a:custGeom>
            <a:avLst/>
            <a:gdLst>
              <a:gd name="connsiteX0" fmla="*/ 501500 w 5015000"/>
              <a:gd name="connsiteY0" fmla="*/ 0 h 864655"/>
              <a:gd name="connsiteX1" fmla="*/ 4513500 w 5015000"/>
              <a:gd name="connsiteY1" fmla="*/ 0 h 864655"/>
              <a:gd name="connsiteX2" fmla="*/ 5015000 w 5015000"/>
              <a:gd name="connsiteY2" fmla="*/ 864655 h 864655"/>
              <a:gd name="connsiteX3" fmla="*/ 0 w 5015000"/>
              <a:gd name="connsiteY3" fmla="*/ 864655 h 864655"/>
            </a:gdLst>
            <a:ahLst/>
            <a:cxnLst>
              <a:cxn ang="0">
                <a:pos x="connsiteX0" y="connsiteY0"/>
              </a:cxn>
              <a:cxn ang="0">
                <a:pos x="connsiteX1" y="connsiteY1"/>
              </a:cxn>
              <a:cxn ang="0">
                <a:pos x="connsiteX2" y="connsiteY2"/>
              </a:cxn>
              <a:cxn ang="0">
                <a:pos x="connsiteX3" y="connsiteY3"/>
              </a:cxn>
            </a:cxnLst>
            <a:rect l="l" t="t" r="r" b="b"/>
            <a:pathLst>
              <a:path w="5015000" h="864655">
                <a:moveTo>
                  <a:pt x="501500" y="0"/>
                </a:moveTo>
                <a:lnTo>
                  <a:pt x="4513500" y="0"/>
                </a:lnTo>
                <a:lnTo>
                  <a:pt x="5015000" y="864655"/>
                </a:lnTo>
                <a:lnTo>
                  <a:pt x="0" y="864655"/>
                </a:lnTo>
                <a:close/>
              </a:path>
            </a:pathLst>
          </a:custGeom>
          <a:solidFill>
            <a:schemeClr val="accent2">
              <a:lumMod val="20000"/>
              <a:lumOff val="80000"/>
            </a:schemeClr>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grpSp>
        <p:nvGrpSpPr>
          <p:cNvPr id="10" name="组合 9">
            <a:extLst>
              <a:ext uri="{FF2B5EF4-FFF2-40B4-BE49-F238E27FC236}">
                <a16:creationId xmlns:a16="http://schemas.microsoft.com/office/drawing/2014/main" id="{ED292D17-AB3F-378E-630F-14C2FEF1D31A}"/>
              </a:ext>
            </a:extLst>
          </p:cNvPr>
          <p:cNvGrpSpPr/>
          <p:nvPr/>
        </p:nvGrpSpPr>
        <p:grpSpPr>
          <a:xfrm>
            <a:off x="3695700" y="1375836"/>
            <a:ext cx="7239001" cy="614129"/>
            <a:chOff x="3695700" y="1864635"/>
            <a:chExt cx="7239001" cy="614129"/>
          </a:xfrm>
        </p:grpSpPr>
        <p:sp>
          <p:nvSpPr>
            <p:cNvPr id="23" name="文本框 22">
              <a:extLst>
                <a:ext uri="{FF2B5EF4-FFF2-40B4-BE49-F238E27FC236}">
                  <a16:creationId xmlns:a16="http://schemas.microsoft.com/office/drawing/2014/main" id="{C44AA15D-3C4D-A977-E1DC-91828C17D75B}"/>
                </a:ext>
              </a:extLst>
            </p:cNvPr>
            <p:cNvSpPr txBox="1"/>
            <p:nvPr/>
          </p:nvSpPr>
          <p:spPr>
            <a:xfrm>
              <a:off x="6615875" y="1864635"/>
              <a:ext cx="4318826" cy="614129"/>
            </a:xfrm>
            <a:prstGeom prst="rect">
              <a:avLst/>
            </a:prstGeom>
            <a:noFill/>
            <a:ln>
              <a:noFill/>
            </a:ln>
          </p:spPr>
          <p:txBody>
            <a:bodyPr wrap="square" lIns="91440" tIns="45720" rIns="91440" bIns="45720" anchor="ctr" anchorCtr="0">
              <a:normAutofit/>
            </a:bodyPr>
            <a:lstStyle/>
            <a:p>
              <a:pPr>
                <a:buSzPct val="25000"/>
              </a:pPr>
              <a:r>
                <a:rPr lang="zh-CN" altLang="en-US" sz="2400" b="1" dirty="0"/>
                <a:t>测试</a:t>
              </a:r>
              <a:endParaRPr lang="en-US" altLang="zh-CN" sz="2400" b="1" dirty="0"/>
            </a:p>
          </p:txBody>
        </p:sp>
        <p:cxnSp>
          <p:nvCxnSpPr>
            <p:cNvPr id="24" name="直接连接符 23">
              <a:extLst>
                <a:ext uri="{FF2B5EF4-FFF2-40B4-BE49-F238E27FC236}">
                  <a16:creationId xmlns:a16="http://schemas.microsoft.com/office/drawing/2014/main" id="{98238616-D2E0-3B3D-11A8-80EC2DBEA3E5}"/>
                </a:ext>
              </a:extLst>
            </p:cNvPr>
            <p:cNvCxnSpPr>
              <a:cxnSpLocks/>
            </p:cNvCxnSpPr>
            <p:nvPr/>
          </p:nvCxnSpPr>
          <p:spPr>
            <a:xfrm>
              <a:off x="3695700" y="2171700"/>
              <a:ext cx="2628900"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7F45F10D-05EA-2B0C-AEF3-9DA15D8D7E21}"/>
              </a:ext>
            </a:extLst>
          </p:cNvPr>
          <p:cNvGrpSpPr/>
          <p:nvPr/>
        </p:nvGrpSpPr>
        <p:grpSpPr>
          <a:xfrm>
            <a:off x="4133850" y="2252247"/>
            <a:ext cx="6800851" cy="614129"/>
            <a:chOff x="4133850" y="1864635"/>
            <a:chExt cx="6800851" cy="614129"/>
          </a:xfrm>
        </p:grpSpPr>
        <p:sp>
          <p:nvSpPr>
            <p:cNvPr id="21" name="文本框 20">
              <a:extLst>
                <a:ext uri="{FF2B5EF4-FFF2-40B4-BE49-F238E27FC236}">
                  <a16:creationId xmlns:a16="http://schemas.microsoft.com/office/drawing/2014/main" id="{41507A42-F8C0-E110-AE92-2B21A0FBBB3D}"/>
                </a:ext>
              </a:extLst>
            </p:cNvPr>
            <p:cNvSpPr txBox="1"/>
            <p:nvPr/>
          </p:nvSpPr>
          <p:spPr>
            <a:xfrm>
              <a:off x="6615875" y="1864635"/>
              <a:ext cx="4318826" cy="614129"/>
            </a:xfrm>
            <a:prstGeom prst="rect">
              <a:avLst/>
            </a:prstGeom>
            <a:noFill/>
            <a:ln>
              <a:noFill/>
            </a:ln>
          </p:spPr>
          <p:txBody>
            <a:bodyPr wrap="square" lIns="91440" tIns="45720" rIns="91440" bIns="45720" anchor="ctr" anchorCtr="0">
              <a:normAutofit/>
            </a:bodyPr>
            <a:lstStyle/>
            <a:p>
              <a:pPr>
                <a:buSzPct val="25000"/>
              </a:pPr>
              <a:r>
                <a:rPr lang="zh-CN" altLang="en-US" sz="2400" b="1" dirty="0"/>
                <a:t>使用</a:t>
              </a:r>
              <a:r>
                <a:rPr lang="en-US" altLang="zh-CN" sz="2400" b="1" dirty="0" err="1"/>
                <a:t>llvm</a:t>
              </a:r>
              <a:r>
                <a:rPr lang="zh-CN" altLang="en-US" sz="2400" b="1" dirty="0"/>
                <a:t>遍历语法树生成</a:t>
              </a:r>
              <a:r>
                <a:rPr lang="en-US" altLang="zh-CN" sz="2400" b="1" dirty="0"/>
                <a:t>IR</a:t>
              </a:r>
            </a:p>
          </p:txBody>
        </p:sp>
        <p:cxnSp>
          <p:nvCxnSpPr>
            <p:cNvPr id="22" name="直接连接符 21">
              <a:extLst>
                <a:ext uri="{FF2B5EF4-FFF2-40B4-BE49-F238E27FC236}">
                  <a16:creationId xmlns:a16="http://schemas.microsoft.com/office/drawing/2014/main" id="{6551407C-3C9F-4BD5-E796-4872B09C6445}"/>
                </a:ext>
              </a:extLst>
            </p:cNvPr>
            <p:cNvCxnSpPr>
              <a:cxnSpLocks/>
            </p:cNvCxnSpPr>
            <p:nvPr/>
          </p:nvCxnSpPr>
          <p:spPr>
            <a:xfrm>
              <a:off x="4133850" y="2171700"/>
              <a:ext cx="2190750"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EEAD049F-1BA4-2D9F-AD74-8BE6AA57F019}"/>
              </a:ext>
            </a:extLst>
          </p:cNvPr>
          <p:cNvGrpSpPr/>
          <p:nvPr/>
        </p:nvGrpSpPr>
        <p:grpSpPr>
          <a:xfrm>
            <a:off x="4686300" y="3246961"/>
            <a:ext cx="6248401" cy="614129"/>
            <a:chOff x="4686300" y="1864635"/>
            <a:chExt cx="6248401" cy="614129"/>
          </a:xfrm>
        </p:grpSpPr>
        <p:sp>
          <p:nvSpPr>
            <p:cNvPr id="19" name="文本框 18">
              <a:extLst>
                <a:ext uri="{FF2B5EF4-FFF2-40B4-BE49-F238E27FC236}">
                  <a16:creationId xmlns:a16="http://schemas.microsoft.com/office/drawing/2014/main" id="{BC7420E7-4870-F171-9483-0EFAAA3C5FB5}"/>
                </a:ext>
              </a:extLst>
            </p:cNvPr>
            <p:cNvSpPr txBox="1"/>
            <p:nvPr/>
          </p:nvSpPr>
          <p:spPr>
            <a:xfrm>
              <a:off x="6615875" y="1864635"/>
              <a:ext cx="4318826" cy="614129"/>
            </a:xfrm>
            <a:prstGeom prst="rect">
              <a:avLst/>
            </a:prstGeom>
            <a:noFill/>
            <a:ln>
              <a:noFill/>
            </a:ln>
          </p:spPr>
          <p:txBody>
            <a:bodyPr wrap="square" lIns="91440" tIns="45720" rIns="91440" bIns="45720" anchor="ctr" anchorCtr="0">
              <a:normAutofit/>
            </a:bodyPr>
            <a:lstStyle/>
            <a:p>
              <a:pPr>
                <a:buSzPct val="25000"/>
              </a:pPr>
              <a:r>
                <a:rPr lang="zh-CN" altLang="en-US" sz="2400" b="1" dirty="0"/>
                <a:t>生成抽象语法树，分析语义</a:t>
              </a:r>
              <a:endParaRPr lang="en-US" altLang="zh-CN" sz="2400" b="1" dirty="0"/>
            </a:p>
          </p:txBody>
        </p:sp>
        <p:cxnSp>
          <p:nvCxnSpPr>
            <p:cNvPr id="20" name="直接连接符 19">
              <a:extLst>
                <a:ext uri="{FF2B5EF4-FFF2-40B4-BE49-F238E27FC236}">
                  <a16:creationId xmlns:a16="http://schemas.microsoft.com/office/drawing/2014/main" id="{3DE0DB1B-916B-209A-305A-AF06FB079D5A}"/>
                </a:ext>
              </a:extLst>
            </p:cNvPr>
            <p:cNvCxnSpPr>
              <a:cxnSpLocks/>
            </p:cNvCxnSpPr>
            <p:nvPr/>
          </p:nvCxnSpPr>
          <p:spPr>
            <a:xfrm>
              <a:off x="4686300" y="2171700"/>
              <a:ext cx="1638300"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B5D68DAB-4997-7D2D-0254-B7F3863992D8}"/>
              </a:ext>
            </a:extLst>
          </p:cNvPr>
          <p:cNvGrpSpPr/>
          <p:nvPr/>
        </p:nvGrpSpPr>
        <p:grpSpPr>
          <a:xfrm>
            <a:off x="5229225" y="4175116"/>
            <a:ext cx="5705476" cy="614129"/>
            <a:chOff x="5229225" y="1864635"/>
            <a:chExt cx="5705476" cy="614129"/>
          </a:xfrm>
        </p:grpSpPr>
        <p:sp>
          <p:nvSpPr>
            <p:cNvPr id="17" name="文本框 16">
              <a:extLst>
                <a:ext uri="{FF2B5EF4-FFF2-40B4-BE49-F238E27FC236}">
                  <a16:creationId xmlns:a16="http://schemas.microsoft.com/office/drawing/2014/main" id="{95D86472-A20C-1643-B3FD-139F5A9DBD56}"/>
                </a:ext>
              </a:extLst>
            </p:cNvPr>
            <p:cNvSpPr txBox="1"/>
            <p:nvPr/>
          </p:nvSpPr>
          <p:spPr>
            <a:xfrm>
              <a:off x="6615875" y="1864635"/>
              <a:ext cx="4318826" cy="614129"/>
            </a:xfrm>
            <a:prstGeom prst="rect">
              <a:avLst/>
            </a:prstGeom>
            <a:noFill/>
            <a:ln>
              <a:noFill/>
            </a:ln>
          </p:spPr>
          <p:txBody>
            <a:bodyPr wrap="square" lIns="91440" tIns="45720" rIns="91440" bIns="45720" anchor="ctr" anchorCtr="0">
              <a:normAutofit/>
            </a:bodyPr>
            <a:lstStyle/>
            <a:p>
              <a:pPr>
                <a:buSzPct val="25000"/>
              </a:pPr>
              <a:r>
                <a:rPr lang="zh-CN" altLang="en-US" sz="2400" b="1" dirty="0"/>
                <a:t>使用</a:t>
              </a:r>
              <a:r>
                <a:rPr lang="en-US" altLang="zh-CN" sz="2400" b="1" dirty="0"/>
                <a:t>bison</a:t>
              </a:r>
              <a:r>
                <a:rPr lang="zh-CN" altLang="en-US" sz="2400" b="1" dirty="0"/>
                <a:t>进行语法分析</a:t>
              </a:r>
              <a:endParaRPr lang="en-US" altLang="zh-CN" sz="2400" b="1" dirty="0"/>
            </a:p>
          </p:txBody>
        </p:sp>
        <p:cxnSp>
          <p:nvCxnSpPr>
            <p:cNvPr id="18" name="直接连接符 17">
              <a:extLst>
                <a:ext uri="{FF2B5EF4-FFF2-40B4-BE49-F238E27FC236}">
                  <a16:creationId xmlns:a16="http://schemas.microsoft.com/office/drawing/2014/main" id="{57A4C5C3-1DB8-1B5A-B4FF-EA51971188E9}"/>
                </a:ext>
              </a:extLst>
            </p:cNvPr>
            <p:cNvCxnSpPr>
              <a:cxnSpLocks/>
            </p:cNvCxnSpPr>
            <p:nvPr/>
          </p:nvCxnSpPr>
          <p:spPr>
            <a:xfrm>
              <a:off x="5229225" y="2171699"/>
              <a:ext cx="1095375" cy="1"/>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D5337D2F-0971-EEF3-AFF9-CD2211D1E867}"/>
              </a:ext>
            </a:extLst>
          </p:cNvPr>
          <p:cNvGrpSpPr/>
          <p:nvPr/>
        </p:nvGrpSpPr>
        <p:grpSpPr>
          <a:xfrm>
            <a:off x="5681251" y="5039770"/>
            <a:ext cx="5253450" cy="614129"/>
            <a:chOff x="5681251" y="1864635"/>
            <a:chExt cx="5253450" cy="614129"/>
          </a:xfrm>
        </p:grpSpPr>
        <p:sp>
          <p:nvSpPr>
            <p:cNvPr id="15" name="文本框 14">
              <a:extLst>
                <a:ext uri="{FF2B5EF4-FFF2-40B4-BE49-F238E27FC236}">
                  <a16:creationId xmlns:a16="http://schemas.microsoft.com/office/drawing/2014/main" id="{EABB0E86-2716-0038-6627-23B3AAE39070}"/>
                </a:ext>
              </a:extLst>
            </p:cNvPr>
            <p:cNvSpPr txBox="1"/>
            <p:nvPr/>
          </p:nvSpPr>
          <p:spPr>
            <a:xfrm>
              <a:off x="6615875" y="1864635"/>
              <a:ext cx="4318826" cy="614129"/>
            </a:xfrm>
            <a:prstGeom prst="rect">
              <a:avLst/>
            </a:prstGeom>
            <a:noFill/>
            <a:ln>
              <a:noFill/>
            </a:ln>
          </p:spPr>
          <p:txBody>
            <a:bodyPr wrap="square" lIns="91440" tIns="45720" rIns="91440" bIns="45720" anchor="ctr" anchorCtr="0">
              <a:normAutofit/>
            </a:bodyPr>
            <a:lstStyle/>
            <a:p>
              <a:pPr>
                <a:buSzPct val="25000"/>
              </a:pPr>
              <a:r>
                <a:rPr lang="zh-CN" altLang="en-US" sz="2400" b="1" dirty="0"/>
                <a:t>使用</a:t>
              </a:r>
              <a:r>
                <a:rPr lang="en-US" altLang="zh-CN" sz="2400" b="1" dirty="0"/>
                <a:t>flex</a:t>
              </a:r>
              <a:r>
                <a:rPr lang="zh-CN" altLang="en-US" sz="2400" b="1" dirty="0"/>
                <a:t>进行词法分析</a:t>
              </a:r>
              <a:endParaRPr lang="en-US" altLang="zh-CN" sz="2400" b="1" dirty="0"/>
            </a:p>
          </p:txBody>
        </p:sp>
        <p:cxnSp>
          <p:nvCxnSpPr>
            <p:cNvPr id="16" name="直接连接符 15">
              <a:extLst>
                <a:ext uri="{FF2B5EF4-FFF2-40B4-BE49-F238E27FC236}">
                  <a16:creationId xmlns:a16="http://schemas.microsoft.com/office/drawing/2014/main" id="{B108AF62-898B-0AEF-28E8-3BBE8643B5E4}"/>
                </a:ext>
              </a:extLst>
            </p:cNvPr>
            <p:cNvCxnSpPr>
              <a:cxnSpLocks/>
            </p:cNvCxnSpPr>
            <p:nvPr/>
          </p:nvCxnSpPr>
          <p:spPr>
            <a:xfrm>
              <a:off x="5681251" y="2171699"/>
              <a:ext cx="643349" cy="1"/>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21905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 name="Right Arrow 16">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891" name="Right Arrow 751">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a:extLst>
              <a:ext uri="{FF2B5EF4-FFF2-40B4-BE49-F238E27FC236}">
                <a16:creationId xmlns:a16="http://schemas.microsoft.com/office/drawing/2014/main" id="{8777CC3D-6CAB-41C2-8821-425DD5B975CE}"/>
              </a:ext>
            </a:extLst>
          </p:cNvPr>
          <p:cNvGrpSpPr/>
          <p:nvPr/>
        </p:nvGrpSpPr>
        <p:grpSpPr>
          <a:xfrm>
            <a:off x="660400" y="5387482"/>
            <a:ext cx="10860094" cy="554008"/>
            <a:chOff x="660400" y="5387482"/>
            <a:chExt cx="10860094" cy="554008"/>
          </a:xfrm>
        </p:grpSpPr>
        <p:grpSp>
          <p:nvGrpSpPr>
            <p:cNvPr id="12" name="组合 11">
              <a:extLst>
                <a:ext uri="{FF2B5EF4-FFF2-40B4-BE49-F238E27FC236}">
                  <a16:creationId xmlns:a16="http://schemas.microsoft.com/office/drawing/2014/main" id="{5F6B81AB-CE69-4C9D-8320-3B89A6421073}"/>
                </a:ext>
              </a:extLst>
            </p:cNvPr>
            <p:cNvGrpSpPr/>
            <p:nvPr/>
          </p:nvGrpSpPr>
          <p:grpSpPr>
            <a:xfrm>
              <a:off x="660400" y="5387492"/>
              <a:ext cx="3493913" cy="553998"/>
              <a:chOff x="673100" y="5387492"/>
              <a:chExt cx="3493913" cy="553998"/>
            </a:xfrm>
          </p:grpSpPr>
          <p:sp>
            <p:nvSpPr>
              <p:cNvPr id="351" name="文本框 350"/>
              <p:cNvSpPr txBox="1"/>
              <p:nvPr/>
            </p:nvSpPr>
            <p:spPr>
              <a:xfrm>
                <a:off x="994562" y="5387492"/>
                <a:ext cx="3172451" cy="553998"/>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解除组合，选中图示中的插图</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Ungroup the diagram and select the shape that needs to be replaced</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50" name="椭圆 349"/>
              <p:cNvSpPr/>
              <p:nvPr/>
            </p:nvSpPr>
            <p:spPr>
              <a:xfrm>
                <a:off x="673100" y="5526315"/>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a:extLst>
                <a:ext uri="{FF2B5EF4-FFF2-40B4-BE49-F238E27FC236}">
                  <a16:creationId xmlns:a16="http://schemas.microsoft.com/office/drawing/2014/main" id="{67AAA48B-5ACD-4068-84A0-379D6D1172F6}"/>
                </a:ext>
              </a:extLst>
            </p:cNvPr>
            <p:cNvGrpSpPr/>
            <p:nvPr/>
          </p:nvGrpSpPr>
          <p:grpSpPr>
            <a:xfrm>
              <a:off x="4595244" y="5387482"/>
              <a:ext cx="2880406" cy="553998"/>
              <a:chOff x="4595244" y="5387482"/>
              <a:chExt cx="2880406" cy="553998"/>
            </a:xfrm>
          </p:grpSpPr>
          <p:sp>
            <p:nvSpPr>
              <p:cNvPr id="613" name="文本框 612">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点击 </a:t>
                </a:r>
                <a:r>
                  <a:rPr lang="en-US" altLang="zh-CN" sz="1000" dirty="0">
                    <a:latin typeface="Arial" panose="020B0604020202020204" pitchFamily="34" charset="0"/>
                    <a:ea typeface="微软雅黑" panose="020B0503020204020204" pitchFamily="34" charset="-122"/>
                    <a:sym typeface="Arial" panose="020B0604020202020204" pitchFamily="34" charset="0"/>
                  </a:rPr>
                  <a:t>iSlide【</a:t>
                </a:r>
                <a:r>
                  <a:rPr lang="zh-CN" altLang="en-US" sz="1000" dirty="0">
                    <a:latin typeface="Arial" panose="020B0604020202020204" pitchFamily="34" charset="0"/>
                    <a:ea typeface="微软雅黑" panose="020B0503020204020204" pitchFamily="34" charset="-122"/>
                    <a:sym typeface="Arial" panose="020B0604020202020204" pitchFamily="34" charset="0"/>
                  </a:rPr>
                  <a:t>插图库</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中的插图替换</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Click the target vector in iSlide “Vector Library” to insert it into the diagram</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a:extLst>
                <a:ext uri="{FF2B5EF4-FFF2-40B4-BE49-F238E27FC236}">
                  <a16:creationId xmlns:a16="http://schemas.microsoft.com/office/drawing/2014/main" id="{F6991070-D608-483C-B307-0625A53A2BFD}"/>
                </a:ext>
              </a:extLst>
            </p:cNvPr>
            <p:cNvGrpSpPr/>
            <p:nvPr/>
          </p:nvGrpSpPr>
          <p:grpSpPr>
            <a:xfrm>
              <a:off x="8024992" y="5464436"/>
              <a:ext cx="3495502" cy="400110"/>
              <a:chOff x="8024992" y="5464436"/>
              <a:chExt cx="3495502" cy="400110"/>
            </a:xfrm>
          </p:grpSpPr>
          <p:sp>
            <p:nvSpPr>
              <p:cNvPr id="753" name="文本框 752">
                <a:extLst>
                  <a:ext uri="{FF2B5EF4-FFF2-40B4-BE49-F238E27FC236}">
                    <a16:creationId xmlns:a16="http://schemas.microsoft.com/office/drawing/2014/main"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dirty="0">
                    <a:latin typeface="Arial" panose="020B0604020202020204" pitchFamily="34" charset="0"/>
                    <a:ea typeface="微软雅黑" panose="020B0503020204020204" pitchFamily="34" charset="-122"/>
                    <a:sym typeface="Arial" panose="020B0604020202020204" pitchFamily="34" charset="0"/>
                  </a:rPr>
                  <a:t>替换成功</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r>
                  <a:rPr lang="en-US" altLang="zh-CN" sz="1000" dirty="0">
                    <a:latin typeface="Arial" panose="020B0604020202020204" pitchFamily="34" charset="0"/>
                    <a:ea typeface="微软雅黑" panose="020B0503020204020204" pitchFamily="34" charset="-122"/>
                    <a:sym typeface="Arial" panose="020B0604020202020204" pitchFamily="34" charset="0"/>
                  </a:rPr>
                  <a:t>Done</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21"/>
                <a:ext cx="276343" cy="2763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3" name="组合 12">
            <a:extLst>
              <a:ext uri="{FF2B5EF4-FFF2-40B4-BE49-F238E27FC236}">
                <a16:creationId xmlns:a16="http://schemas.microsoft.com/office/drawing/2014/main" id="{D81B7CF2-C7AA-46F9-ACA8-EBB3BF1C5334}"/>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53" name="组合 152">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5" name="矩形: 圆角 154">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6" name="矩形: 圆角 155">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7" name="矩形: 圆角 156">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圆角 157">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0" name="矩形: 圆角 159">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6" name="Multiply 213">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2" name="矩形 331">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插图库 </a:t>
              </a:r>
              <a:r>
                <a:rPr lang="en-US" altLang="zh-CN" sz="10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 Vector Library</a:t>
              </a:r>
              <a:endParaRPr lang="zh-CN" altLang="en-US" sz="10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3" name="图形 2">
              <a:extLst>
                <a:ext uri="{FF2B5EF4-FFF2-40B4-BE49-F238E27FC236}">
                  <a16:creationId xmlns:a16="http://schemas.microsoft.com/office/drawing/2014/main" id="{FB29E73C-E73F-4438-A526-FE94FF16031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17" name="组合 16">
            <a:extLst>
              <a:ext uri="{FF2B5EF4-FFF2-40B4-BE49-F238E27FC236}">
                <a16:creationId xmlns:a16="http://schemas.microsoft.com/office/drawing/2014/main" id="{4C4E575C-F044-4EC4-B4E8-B424379B0F2B}"/>
              </a:ext>
            </a:extLst>
          </p:cNvPr>
          <p:cNvGrpSpPr/>
          <p:nvPr/>
        </p:nvGrpSpPr>
        <p:grpSpPr>
          <a:xfrm>
            <a:off x="8024987" y="1959178"/>
            <a:ext cx="3493913" cy="2403813"/>
            <a:chOff x="8024987" y="1959178"/>
            <a:chExt cx="3493913" cy="2403813"/>
          </a:xfrm>
        </p:grpSpPr>
        <p:grpSp>
          <p:nvGrpSpPr>
            <p:cNvPr id="127" name="组合 126">
              <a:extLst>
                <a:ext uri="{FF2B5EF4-FFF2-40B4-BE49-F238E27FC236}">
                  <a16:creationId xmlns:a16="http://schemas.microsoft.com/office/drawing/2014/main" id="{BCC2A77F-081A-4145-BDEE-B76BC5DC9182}"/>
                </a:ext>
              </a:extLst>
            </p:cNvPr>
            <p:cNvGrpSpPr/>
            <p:nvPr/>
          </p:nvGrpSpPr>
          <p:grpSpPr>
            <a:xfrm>
              <a:off x="8161768" y="2228519"/>
              <a:ext cx="3240163" cy="311711"/>
              <a:chOff x="797754" y="2228519"/>
              <a:chExt cx="3240163" cy="311711"/>
            </a:xfrm>
          </p:grpSpPr>
          <p:sp>
            <p:nvSpPr>
              <p:cNvPr id="185" name="Rectangle 8">
                <a:extLst>
                  <a:ext uri="{FF2B5EF4-FFF2-40B4-BE49-F238E27FC236}">
                    <a16:creationId xmlns:a16="http://schemas.microsoft.com/office/drawing/2014/main" id="{DFB5FAA9-9545-4566-B2A5-8C3F89FE7918}"/>
                  </a:ext>
                </a:extLst>
              </p:cNvPr>
              <p:cNvSpPr>
                <a:spLocks noChangeArrowheads="1"/>
              </p:cNvSpPr>
              <p:nvPr/>
            </p:nvSpPr>
            <p:spPr bwMode="auto">
              <a:xfrm>
                <a:off x="797754" y="2228519"/>
                <a:ext cx="3240163" cy="311711"/>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6" name="任意多边形: 形状 185">
                <a:extLst>
                  <a:ext uri="{FF2B5EF4-FFF2-40B4-BE49-F238E27FC236}">
                    <a16:creationId xmlns:a16="http://schemas.microsoft.com/office/drawing/2014/main" id="{6B153DB0-2076-4C5C-BAC7-4E1D2EC058F3}"/>
                  </a:ext>
                </a:extLst>
              </p:cNvPr>
              <p:cNvSpPr>
                <a:spLocks/>
              </p:cNvSpPr>
              <p:nvPr/>
            </p:nvSpPr>
            <p:spPr bwMode="auto">
              <a:xfrm>
                <a:off x="797754" y="2228519"/>
                <a:ext cx="3240163" cy="181579"/>
              </a:xfrm>
              <a:custGeom>
                <a:avLst/>
                <a:gdLst>
                  <a:gd name="connsiteX0" fmla="*/ 2409118 w 3240163"/>
                  <a:gd name="connsiteY0" fmla="*/ 77675 h 181579"/>
                  <a:gd name="connsiteX1" fmla="*/ 2386895 w 3240163"/>
                  <a:gd name="connsiteY1" fmla="*/ 100936 h 181579"/>
                  <a:gd name="connsiteX2" fmla="*/ 2386895 w 3240163"/>
                  <a:gd name="connsiteY2" fmla="*/ 103844 h 181579"/>
                  <a:gd name="connsiteX3" fmla="*/ 2409118 w 3240163"/>
                  <a:gd name="connsiteY3" fmla="*/ 127105 h 181579"/>
                  <a:gd name="connsiteX4" fmla="*/ 2597084 w 3240163"/>
                  <a:gd name="connsiteY4" fmla="*/ 127105 h 181579"/>
                  <a:gd name="connsiteX5" fmla="*/ 2618381 w 3240163"/>
                  <a:gd name="connsiteY5" fmla="*/ 103844 h 181579"/>
                  <a:gd name="connsiteX6" fmla="*/ 2618381 w 3240163"/>
                  <a:gd name="connsiteY6" fmla="*/ 100936 h 181579"/>
                  <a:gd name="connsiteX7" fmla="*/ 2597084 w 3240163"/>
                  <a:gd name="connsiteY7" fmla="*/ 77675 h 181579"/>
                  <a:gd name="connsiteX8" fmla="*/ 2409118 w 3240163"/>
                  <a:gd name="connsiteY8" fmla="*/ 77675 h 181579"/>
                  <a:gd name="connsiteX9" fmla="*/ 1969199 w 3240163"/>
                  <a:gd name="connsiteY9" fmla="*/ 77675 h 181579"/>
                  <a:gd name="connsiteX10" fmla="*/ 1946976 w 3240163"/>
                  <a:gd name="connsiteY10" fmla="*/ 100936 h 181579"/>
                  <a:gd name="connsiteX11" fmla="*/ 1946976 w 3240163"/>
                  <a:gd name="connsiteY11" fmla="*/ 103844 h 181579"/>
                  <a:gd name="connsiteX12" fmla="*/ 1969199 w 3240163"/>
                  <a:gd name="connsiteY12" fmla="*/ 127105 h 181579"/>
                  <a:gd name="connsiteX13" fmla="*/ 2156239 w 3240163"/>
                  <a:gd name="connsiteY13" fmla="*/ 127105 h 181579"/>
                  <a:gd name="connsiteX14" fmla="*/ 2178462 w 3240163"/>
                  <a:gd name="connsiteY14" fmla="*/ 103844 h 181579"/>
                  <a:gd name="connsiteX15" fmla="*/ 2178462 w 3240163"/>
                  <a:gd name="connsiteY15" fmla="*/ 100936 h 181579"/>
                  <a:gd name="connsiteX16" fmla="*/ 2156239 w 3240163"/>
                  <a:gd name="connsiteY16" fmla="*/ 77675 h 181579"/>
                  <a:gd name="connsiteX17" fmla="*/ 1969199 w 3240163"/>
                  <a:gd name="connsiteY17" fmla="*/ 77675 h 181579"/>
                  <a:gd name="connsiteX18" fmla="*/ 1529281 w 3240163"/>
                  <a:gd name="connsiteY18" fmla="*/ 77675 h 181579"/>
                  <a:gd name="connsiteX19" fmla="*/ 1507058 w 3240163"/>
                  <a:gd name="connsiteY19" fmla="*/ 100936 h 181579"/>
                  <a:gd name="connsiteX20" fmla="*/ 1507058 w 3240163"/>
                  <a:gd name="connsiteY20" fmla="*/ 103844 h 181579"/>
                  <a:gd name="connsiteX21" fmla="*/ 1529281 w 3240163"/>
                  <a:gd name="connsiteY21" fmla="*/ 127105 h 181579"/>
                  <a:gd name="connsiteX22" fmla="*/ 1716321 w 3240163"/>
                  <a:gd name="connsiteY22" fmla="*/ 127105 h 181579"/>
                  <a:gd name="connsiteX23" fmla="*/ 1738544 w 3240163"/>
                  <a:gd name="connsiteY23" fmla="*/ 103844 h 181579"/>
                  <a:gd name="connsiteX24" fmla="*/ 1738544 w 3240163"/>
                  <a:gd name="connsiteY24" fmla="*/ 100936 h 181579"/>
                  <a:gd name="connsiteX25" fmla="*/ 1716321 w 3240163"/>
                  <a:gd name="connsiteY25" fmla="*/ 77675 h 181579"/>
                  <a:gd name="connsiteX26" fmla="*/ 1529281 w 3240163"/>
                  <a:gd name="connsiteY26" fmla="*/ 77675 h 181579"/>
                  <a:gd name="connsiteX27" fmla="*/ 351684 w 3240163"/>
                  <a:gd name="connsiteY27" fmla="*/ 77675 h 181579"/>
                  <a:gd name="connsiteX28" fmla="*/ 329458 w 3240163"/>
                  <a:gd name="connsiteY28" fmla="*/ 100936 h 181579"/>
                  <a:gd name="connsiteX29" fmla="*/ 329458 w 3240163"/>
                  <a:gd name="connsiteY29" fmla="*/ 103844 h 181579"/>
                  <a:gd name="connsiteX30" fmla="*/ 351684 w 3240163"/>
                  <a:gd name="connsiteY30" fmla="*/ 127105 h 181579"/>
                  <a:gd name="connsiteX31" fmla="*/ 539677 w 3240163"/>
                  <a:gd name="connsiteY31" fmla="*/ 127105 h 181579"/>
                  <a:gd name="connsiteX32" fmla="*/ 561903 w 3240163"/>
                  <a:gd name="connsiteY32" fmla="*/ 103844 h 181579"/>
                  <a:gd name="connsiteX33" fmla="*/ 561903 w 3240163"/>
                  <a:gd name="connsiteY33" fmla="*/ 100936 h 181579"/>
                  <a:gd name="connsiteX34" fmla="*/ 539677 w 3240163"/>
                  <a:gd name="connsiteY34" fmla="*/ 77675 h 181579"/>
                  <a:gd name="connsiteX35" fmla="*/ 351684 w 3240163"/>
                  <a:gd name="connsiteY35" fmla="*/ 77675 h 181579"/>
                  <a:gd name="connsiteX36" fmla="*/ 0 w 3240163"/>
                  <a:gd name="connsiteY36" fmla="*/ 0 h 181579"/>
                  <a:gd name="connsiteX37" fmla="*/ 3240163 w 3240163"/>
                  <a:gd name="connsiteY37" fmla="*/ 0 h 181579"/>
                  <a:gd name="connsiteX38" fmla="*/ 3240163 w 3240163"/>
                  <a:gd name="connsiteY38" fmla="*/ 181579 h 181579"/>
                  <a:gd name="connsiteX39" fmla="*/ 1306626 w 3240163"/>
                  <a:gd name="connsiteY39" fmla="*/ 181579 h 181579"/>
                  <a:gd name="connsiteX40" fmla="*/ 1310151 w 3240163"/>
                  <a:gd name="connsiteY40" fmla="*/ 172614 h 181579"/>
                  <a:gd name="connsiteX41" fmla="*/ 1310151 w 3240163"/>
                  <a:gd name="connsiteY41" fmla="*/ 60414 h 181579"/>
                  <a:gd name="connsiteX42" fmla="*/ 1285213 w 3240163"/>
                  <a:gd name="connsiteY42" fmla="*/ 34299 h 181579"/>
                  <a:gd name="connsiteX43" fmla="*/ 829855 w 3240163"/>
                  <a:gd name="connsiteY43" fmla="*/ 34299 h 181579"/>
                  <a:gd name="connsiteX44" fmla="*/ 804917 w 3240163"/>
                  <a:gd name="connsiteY44" fmla="*/ 60414 h 181579"/>
                  <a:gd name="connsiteX45" fmla="*/ 804917 w 3240163"/>
                  <a:gd name="connsiteY45" fmla="*/ 172614 h 181579"/>
                  <a:gd name="connsiteX46" fmla="*/ 808442 w 3240163"/>
                  <a:gd name="connsiteY46" fmla="*/ 181579 h 181579"/>
                  <a:gd name="connsiteX47" fmla="*/ 0 w 3240163"/>
                  <a:gd name="connsiteY47" fmla="*/ 181579 h 1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240163" h="181579">
                    <a:moveTo>
                      <a:pt x="2409118" y="77675"/>
                    </a:moveTo>
                    <a:cubicBezTo>
                      <a:pt x="2397081" y="77675"/>
                      <a:pt x="2386895" y="88336"/>
                      <a:pt x="2386895" y="100936"/>
                    </a:cubicBezTo>
                    <a:cubicBezTo>
                      <a:pt x="2386895" y="103844"/>
                      <a:pt x="2386895" y="103844"/>
                      <a:pt x="2386895" y="103844"/>
                    </a:cubicBezTo>
                    <a:cubicBezTo>
                      <a:pt x="2386895" y="117413"/>
                      <a:pt x="2397081" y="127105"/>
                      <a:pt x="2409118" y="127105"/>
                    </a:cubicBezTo>
                    <a:cubicBezTo>
                      <a:pt x="2597084" y="127105"/>
                      <a:pt x="2597084" y="127105"/>
                      <a:pt x="2597084" y="127105"/>
                    </a:cubicBezTo>
                    <a:cubicBezTo>
                      <a:pt x="2609122" y="127105"/>
                      <a:pt x="2618381" y="117413"/>
                      <a:pt x="2618381" y="103844"/>
                    </a:cubicBezTo>
                    <a:cubicBezTo>
                      <a:pt x="2618381" y="100936"/>
                      <a:pt x="2618381" y="100936"/>
                      <a:pt x="2618381" y="100936"/>
                    </a:cubicBezTo>
                    <a:cubicBezTo>
                      <a:pt x="2618381" y="88336"/>
                      <a:pt x="2609122" y="77675"/>
                      <a:pt x="2597084" y="77675"/>
                    </a:cubicBezTo>
                    <a:cubicBezTo>
                      <a:pt x="2409118" y="77675"/>
                      <a:pt x="2409118" y="77675"/>
                      <a:pt x="2409118" y="77675"/>
                    </a:cubicBezTo>
                    <a:close/>
                    <a:moveTo>
                      <a:pt x="1969199" y="77675"/>
                    </a:moveTo>
                    <a:cubicBezTo>
                      <a:pt x="1957162" y="77675"/>
                      <a:pt x="1946976" y="88336"/>
                      <a:pt x="1946976" y="100936"/>
                    </a:cubicBezTo>
                    <a:cubicBezTo>
                      <a:pt x="1946976" y="103844"/>
                      <a:pt x="1946976" y="103844"/>
                      <a:pt x="1946976" y="103844"/>
                    </a:cubicBezTo>
                    <a:cubicBezTo>
                      <a:pt x="1946976" y="117413"/>
                      <a:pt x="1957162" y="127105"/>
                      <a:pt x="1969199" y="127105"/>
                    </a:cubicBezTo>
                    <a:cubicBezTo>
                      <a:pt x="2156239" y="127105"/>
                      <a:pt x="2156239" y="127105"/>
                      <a:pt x="2156239" y="127105"/>
                    </a:cubicBezTo>
                    <a:cubicBezTo>
                      <a:pt x="2169203" y="127105"/>
                      <a:pt x="2178462" y="117413"/>
                      <a:pt x="2178462" y="103844"/>
                    </a:cubicBezTo>
                    <a:cubicBezTo>
                      <a:pt x="2178462" y="100936"/>
                      <a:pt x="2178462" y="100936"/>
                      <a:pt x="2178462" y="100936"/>
                    </a:cubicBezTo>
                    <a:cubicBezTo>
                      <a:pt x="2178462" y="88336"/>
                      <a:pt x="2169203" y="77675"/>
                      <a:pt x="2156239" y="77675"/>
                    </a:cubicBezTo>
                    <a:cubicBezTo>
                      <a:pt x="1969199" y="77675"/>
                      <a:pt x="1969199" y="77675"/>
                      <a:pt x="1969199" y="77675"/>
                    </a:cubicBezTo>
                    <a:close/>
                    <a:moveTo>
                      <a:pt x="1529281" y="77675"/>
                    </a:moveTo>
                    <a:cubicBezTo>
                      <a:pt x="1516318" y="77675"/>
                      <a:pt x="1507058" y="88336"/>
                      <a:pt x="1507058" y="100936"/>
                    </a:cubicBezTo>
                    <a:cubicBezTo>
                      <a:pt x="1507058" y="103844"/>
                      <a:pt x="1507058" y="103844"/>
                      <a:pt x="1507058" y="103844"/>
                    </a:cubicBezTo>
                    <a:cubicBezTo>
                      <a:pt x="1507058" y="117413"/>
                      <a:pt x="1516318" y="127105"/>
                      <a:pt x="1529281" y="127105"/>
                    </a:cubicBezTo>
                    <a:cubicBezTo>
                      <a:pt x="1716321" y="127105"/>
                      <a:pt x="1716321" y="127105"/>
                      <a:pt x="1716321" y="127105"/>
                    </a:cubicBezTo>
                    <a:cubicBezTo>
                      <a:pt x="1728359" y="127105"/>
                      <a:pt x="1738544" y="117413"/>
                      <a:pt x="1738544" y="103844"/>
                    </a:cubicBezTo>
                    <a:cubicBezTo>
                      <a:pt x="1738544" y="100936"/>
                      <a:pt x="1738544" y="100936"/>
                      <a:pt x="1738544" y="100936"/>
                    </a:cubicBezTo>
                    <a:cubicBezTo>
                      <a:pt x="1738544" y="88336"/>
                      <a:pt x="1728359" y="77675"/>
                      <a:pt x="1716321" y="77675"/>
                    </a:cubicBezTo>
                    <a:cubicBezTo>
                      <a:pt x="1529281" y="77675"/>
                      <a:pt x="1529281" y="77675"/>
                      <a:pt x="1529281" y="77675"/>
                    </a:cubicBezTo>
                    <a:close/>
                    <a:moveTo>
                      <a:pt x="351684" y="77675"/>
                    </a:moveTo>
                    <a:cubicBezTo>
                      <a:pt x="339645" y="77675"/>
                      <a:pt x="329458" y="88336"/>
                      <a:pt x="329458" y="100936"/>
                    </a:cubicBezTo>
                    <a:cubicBezTo>
                      <a:pt x="329458" y="103844"/>
                      <a:pt x="329458" y="103844"/>
                      <a:pt x="329458" y="103844"/>
                    </a:cubicBezTo>
                    <a:cubicBezTo>
                      <a:pt x="329458" y="117413"/>
                      <a:pt x="339645" y="127105"/>
                      <a:pt x="351684" y="127105"/>
                    </a:cubicBezTo>
                    <a:cubicBezTo>
                      <a:pt x="539677" y="127105"/>
                      <a:pt x="539677" y="127105"/>
                      <a:pt x="539677" y="127105"/>
                    </a:cubicBezTo>
                    <a:cubicBezTo>
                      <a:pt x="551716" y="127105"/>
                      <a:pt x="561903" y="117413"/>
                      <a:pt x="561903" y="103844"/>
                    </a:cubicBezTo>
                    <a:cubicBezTo>
                      <a:pt x="561903" y="100936"/>
                      <a:pt x="561903" y="100936"/>
                      <a:pt x="561903" y="100936"/>
                    </a:cubicBezTo>
                    <a:cubicBezTo>
                      <a:pt x="561903" y="88336"/>
                      <a:pt x="551716" y="77675"/>
                      <a:pt x="539677" y="77675"/>
                    </a:cubicBezTo>
                    <a:cubicBezTo>
                      <a:pt x="351684" y="77675"/>
                      <a:pt x="351684" y="77675"/>
                      <a:pt x="351684" y="77675"/>
                    </a:cubicBezTo>
                    <a:close/>
                    <a:moveTo>
                      <a:pt x="0" y="0"/>
                    </a:moveTo>
                    <a:lnTo>
                      <a:pt x="3240163" y="0"/>
                    </a:lnTo>
                    <a:lnTo>
                      <a:pt x="3240163" y="181579"/>
                    </a:lnTo>
                    <a:lnTo>
                      <a:pt x="1306626" y="181579"/>
                    </a:lnTo>
                    <a:lnTo>
                      <a:pt x="1310151" y="172614"/>
                    </a:lnTo>
                    <a:cubicBezTo>
                      <a:pt x="1310151" y="172614"/>
                      <a:pt x="1310151" y="172614"/>
                      <a:pt x="1310151" y="60414"/>
                    </a:cubicBezTo>
                    <a:cubicBezTo>
                      <a:pt x="1310151" y="45906"/>
                      <a:pt x="1299067" y="34299"/>
                      <a:pt x="1285213" y="34299"/>
                    </a:cubicBezTo>
                    <a:cubicBezTo>
                      <a:pt x="1285213" y="34299"/>
                      <a:pt x="1285213" y="34299"/>
                      <a:pt x="829855" y="34299"/>
                    </a:cubicBezTo>
                    <a:cubicBezTo>
                      <a:pt x="816001" y="34299"/>
                      <a:pt x="804917" y="45906"/>
                      <a:pt x="804917" y="60414"/>
                    </a:cubicBezTo>
                    <a:cubicBezTo>
                      <a:pt x="804917" y="60414"/>
                      <a:pt x="804917" y="60414"/>
                      <a:pt x="804917" y="172614"/>
                    </a:cubicBezTo>
                    <a:lnTo>
                      <a:pt x="808442" y="181579"/>
                    </a:lnTo>
                    <a:lnTo>
                      <a:pt x="0" y="181579"/>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7" name="Freeform 20">
                <a:extLst>
                  <a:ext uri="{FF2B5EF4-FFF2-40B4-BE49-F238E27FC236}">
                    <a16:creationId xmlns:a16="http://schemas.microsoft.com/office/drawing/2014/main" id="{5EB08BC6-4899-42C3-A6A6-65B77DD2119E}"/>
                  </a:ext>
                </a:extLst>
              </p:cNvPr>
              <p:cNvSpPr>
                <a:spLocks/>
              </p:cNvSpPr>
              <p:nvPr/>
            </p:nvSpPr>
            <p:spPr bwMode="auto">
              <a:xfrm>
                <a:off x="1730421" y="2320317"/>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6">
              <a:extLst>
                <a:ext uri="{FF2B5EF4-FFF2-40B4-BE49-F238E27FC236}">
                  <a16:creationId xmlns:a16="http://schemas.microsoft.com/office/drawing/2014/main" id="{09D0D9AA-EB60-4923-BEF0-22333512DE9F}"/>
                </a:ext>
              </a:extLst>
            </p:cNvPr>
            <p:cNvGrpSpPr>
              <a:grpSpLocks/>
            </p:cNvGrpSpPr>
            <p:nvPr/>
          </p:nvGrpSpPr>
          <p:grpSpPr>
            <a:xfrm>
              <a:off x="8024987" y="1959178"/>
              <a:ext cx="3493913" cy="2403813"/>
              <a:chOff x="8024986" y="1959176"/>
              <a:chExt cx="3493913" cy="2403813"/>
            </a:xfrm>
          </p:grpSpPr>
          <p:grpSp>
            <p:nvGrpSpPr>
              <p:cNvPr id="228" name="组合 227">
                <a:extLst>
                  <a:ext uri="{FF2B5EF4-FFF2-40B4-BE49-F238E27FC236}">
                    <a16:creationId xmlns:a16="http://schemas.microsoft.com/office/drawing/2014/main" id="{F07805C6-3B6B-4AF9-9448-282317B3FEB6}"/>
                  </a:ext>
                </a:extLst>
              </p:cNvPr>
              <p:cNvGrpSpPr>
                <a:grpSpLocks/>
              </p:cNvGrpSpPr>
              <p:nvPr/>
            </p:nvGrpSpPr>
            <p:grpSpPr>
              <a:xfrm>
                <a:off x="8024986" y="1959176"/>
                <a:ext cx="3493913" cy="2403813"/>
                <a:chOff x="8024986" y="1959176"/>
                <a:chExt cx="3493913" cy="2403813"/>
              </a:xfrm>
            </p:grpSpPr>
            <p:sp>
              <p:nvSpPr>
                <p:cNvPr id="229" name="Freeform 6">
                  <a:extLst>
                    <a:ext uri="{FF2B5EF4-FFF2-40B4-BE49-F238E27FC236}">
                      <a16:creationId xmlns:a16="http://schemas.microsoft.com/office/drawing/2014/main" id="{79502B8B-CFDB-43D8-A905-DFE5C5BD4280}"/>
                    </a:ext>
                  </a:extLst>
                </p:cNvPr>
                <p:cNvSpPr>
                  <a:spLocks/>
                </p:cNvSpPr>
                <p:nvPr/>
              </p:nvSpPr>
              <p:spPr bwMode="auto">
                <a:xfrm>
                  <a:off x="8024986" y="1959176"/>
                  <a:ext cx="3493913" cy="2403813"/>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0" name="矩形: 圆角 229">
                  <a:extLst>
                    <a:ext uri="{FF2B5EF4-FFF2-40B4-BE49-F238E27FC236}">
                      <a16:creationId xmlns:a16="http://schemas.microsoft.com/office/drawing/2014/main" id="{752F09D3-948F-4292-8DE2-B8068FAE905E}"/>
                    </a:ext>
                  </a:extLst>
                </p:cNvPr>
                <p:cNvSpPr>
                  <a:spLocks noChangeAspect="1"/>
                </p:cNvSpPr>
                <p:nvPr/>
              </p:nvSpPr>
              <p:spPr>
                <a:xfrm>
                  <a:off x="8162338" y="2742993"/>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3" name="Oval 14">
                  <a:extLst>
                    <a:ext uri="{FF2B5EF4-FFF2-40B4-BE49-F238E27FC236}">
                      <a16:creationId xmlns:a16="http://schemas.microsoft.com/office/drawing/2014/main" id="{3000338F-035C-4A39-8F0D-0B0F4BF1FBC6}"/>
                    </a:ext>
                  </a:extLst>
                </p:cNvPr>
                <p:cNvSpPr>
                  <a:spLocks noChangeArrowheads="1"/>
                </p:cNvSpPr>
                <p:nvPr/>
              </p:nvSpPr>
              <p:spPr bwMode="auto">
                <a:xfrm>
                  <a:off x="8523496" y="2098386"/>
                  <a:ext cx="59552"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4" name="Oval 15">
                  <a:extLst>
                    <a:ext uri="{FF2B5EF4-FFF2-40B4-BE49-F238E27FC236}">
                      <a16:creationId xmlns:a16="http://schemas.microsoft.com/office/drawing/2014/main" id="{C35FFD29-58F4-44EE-BF85-050C901FFFC2}"/>
                    </a:ext>
                  </a:extLst>
                </p:cNvPr>
                <p:cNvSpPr>
                  <a:spLocks noChangeArrowheads="1"/>
                </p:cNvSpPr>
                <p:nvPr/>
              </p:nvSpPr>
              <p:spPr bwMode="auto">
                <a:xfrm>
                  <a:off x="8628193" y="2098386"/>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 name="Oval 16">
                  <a:extLst>
                    <a:ext uri="{FF2B5EF4-FFF2-40B4-BE49-F238E27FC236}">
                      <a16:creationId xmlns:a16="http://schemas.microsoft.com/office/drawing/2014/main" id="{97F69D09-85DB-44A5-A24E-80C55BD5603A}"/>
                    </a:ext>
                  </a:extLst>
                </p:cNvPr>
                <p:cNvSpPr>
                  <a:spLocks noChangeArrowheads="1"/>
                </p:cNvSpPr>
                <p:nvPr/>
              </p:nvSpPr>
              <p:spPr bwMode="auto">
                <a:xfrm>
                  <a:off x="8732889" y="2098386"/>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3" name="矩形: 圆角 242">
                  <a:extLst>
                    <a:ext uri="{FF2B5EF4-FFF2-40B4-BE49-F238E27FC236}">
                      <a16:creationId xmlns:a16="http://schemas.microsoft.com/office/drawing/2014/main" id="{143380E5-1914-4C09-9478-A3B7CC7F2082}"/>
                    </a:ext>
                  </a:extLst>
                </p:cNvPr>
                <p:cNvSpPr>
                  <a:spLocks noChangeAspect="1"/>
                </p:cNvSpPr>
                <p:nvPr/>
              </p:nvSpPr>
              <p:spPr>
                <a:xfrm>
                  <a:off x="8162338" y="3480441"/>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4" name="矩形: 圆角 243">
                  <a:extLst>
                    <a:ext uri="{FF2B5EF4-FFF2-40B4-BE49-F238E27FC236}">
                      <a16:creationId xmlns:a16="http://schemas.microsoft.com/office/drawing/2014/main" id="{7D41D53B-93CF-4F50-95E0-532B3A0F489E}"/>
                    </a:ext>
                  </a:extLst>
                </p:cNvPr>
                <p:cNvSpPr>
                  <a:spLocks noChangeAspect="1"/>
                </p:cNvSpPr>
                <p:nvPr/>
              </p:nvSpPr>
              <p:spPr>
                <a:xfrm>
                  <a:off x="8162338" y="3849165"/>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 name="矩形: 圆角 244">
                  <a:extLst>
                    <a:ext uri="{FF2B5EF4-FFF2-40B4-BE49-F238E27FC236}">
                      <a16:creationId xmlns:a16="http://schemas.microsoft.com/office/drawing/2014/main" id="{729EE4D2-12C4-47C9-8526-205B5F461C5E}"/>
                    </a:ext>
                  </a:extLst>
                </p:cNvPr>
                <p:cNvSpPr>
                  <a:spLocks noChangeAspect="1"/>
                </p:cNvSpPr>
                <p:nvPr/>
              </p:nvSpPr>
              <p:spPr>
                <a:xfrm>
                  <a:off x="8162338" y="4216750"/>
                  <a:ext cx="526366" cy="127814"/>
                </a:xfrm>
                <a:prstGeom prst="roundRect">
                  <a:avLst>
                    <a:gd name="adj" fmla="val 14540"/>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6" name="矩形: 圆角 245">
                  <a:extLst>
                    <a:ext uri="{FF2B5EF4-FFF2-40B4-BE49-F238E27FC236}">
                      <a16:creationId xmlns:a16="http://schemas.microsoft.com/office/drawing/2014/main"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7" name="矩形: 圆角 246">
                  <a:extLst>
                    <a:ext uri="{FF2B5EF4-FFF2-40B4-BE49-F238E27FC236}">
                      <a16:creationId xmlns:a16="http://schemas.microsoft.com/office/drawing/2014/main" id="{DBE45890-BEE4-4CC2-954A-359AEB3349DF}"/>
                    </a:ext>
                  </a:extLst>
                </p:cNvPr>
                <p:cNvSpPr>
                  <a:spLocks noChangeAspect="1"/>
                </p:cNvSpPr>
                <p:nvPr/>
              </p:nvSpPr>
              <p:spPr>
                <a:xfrm>
                  <a:off x="8162338" y="3111717"/>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9">
                <a:extLst>
                  <a:ext uri="{FF2B5EF4-FFF2-40B4-BE49-F238E27FC236}">
                    <a16:creationId xmlns:a16="http://schemas.microsoft.com/office/drawing/2014/main" id="{CFA48FDE-21A2-4B5B-A060-950102760C79}"/>
                  </a:ext>
                </a:extLst>
              </p:cNvPr>
              <p:cNvGrpSpPr>
                <a:grpSpLocks/>
              </p:cNvGrpSpPr>
              <p:nvPr/>
            </p:nvGrpSpPr>
            <p:grpSpPr>
              <a:xfrm>
                <a:off x="9010193" y="3211004"/>
                <a:ext cx="2127585" cy="587141"/>
                <a:chOff x="9010193" y="3211004"/>
                <a:chExt cx="2127585" cy="587141"/>
              </a:xfrm>
            </p:grpSpPr>
            <p:grpSp>
              <p:nvGrpSpPr>
                <p:cNvPr id="143" name="组合 142">
                  <a:extLst>
                    <a:ext uri="{FF2B5EF4-FFF2-40B4-BE49-F238E27FC236}">
                      <a16:creationId xmlns:a16="http://schemas.microsoft.com/office/drawing/2014/main" id="{009585A0-D562-4C9F-B5A6-071E8AA3C2BA}"/>
                    </a:ext>
                  </a:extLst>
                </p:cNvPr>
                <p:cNvGrpSpPr>
                  <a:grpSpLocks/>
                </p:cNvGrpSpPr>
                <p:nvPr/>
              </p:nvGrpSpPr>
              <p:grpSpPr>
                <a:xfrm>
                  <a:off x="10629190" y="3211004"/>
                  <a:ext cx="508588" cy="587141"/>
                  <a:chOff x="1703214" y="3185928"/>
                  <a:chExt cx="582258" cy="521425"/>
                </a:xfrm>
              </p:grpSpPr>
              <p:sp>
                <p:nvSpPr>
                  <p:cNvPr id="167" name="矩形 166">
                    <a:extLst>
                      <a:ext uri="{FF2B5EF4-FFF2-40B4-BE49-F238E27FC236}">
                        <a16:creationId xmlns:a16="http://schemas.microsoft.com/office/drawing/2014/main" id="{309EB08F-A938-40D0-9A34-596ABEC4C1DD}"/>
                      </a:ext>
                    </a:extLst>
                  </p:cNvPr>
                  <p:cNvSpPr>
                    <a:spLocks/>
                  </p:cNvSpPr>
                  <p:nvPr/>
                </p:nvSpPr>
                <p:spPr>
                  <a:xfrm>
                    <a:off x="1703214" y="3185928"/>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8" name="矩形 167">
                    <a:extLst>
                      <a:ext uri="{FF2B5EF4-FFF2-40B4-BE49-F238E27FC236}">
                        <a16:creationId xmlns:a16="http://schemas.microsoft.com/office/drawing/2014/main" id="{EA556D63-A4AF-466F-9BA4-4A76DE8E7A63}"/>
                      </a:ext>
                    </a:extLst>
                  </p:cNvPr>
                  <p:cNvSpPr>
                    <a:spLocks/>
                  </p:cNvSpPr>
                  <p:nvPr/>
                </p:nvSpPr>
                <p:spPr>
                  <a:xfrm>
                    <a:off x="1703214" y="3388853"/>
                    <a:ext cx="530472"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 name="矩形 173">
                    <a:extLst>
                      <a:ext uri="{FF2B5EF4-FFF2-40B4-BE49-F238E27FC236}">
                        <a16:creationId xmlns:a16="http://schemas.microsoft.com/office/drawing/2014/main" id="{702E4932-2853-468B-8CEE-8E8DEB08335C}"/>
                      </a:ext>
                    </a:extLst>
                  </p:cNvPr>
                  <p:cNvSpPr>
                    <a:spLocks/>
                  </p:cNvSpPr>
                  <p:nvPr/>
                </p:nvSpPr>
                <p:spPr>
                  <a:xfrm>
                    <a:off x="1703214" y="3602089"/>
                    <a:ext cx="530472"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7" name="组合 146">
                  <a:extLst>
                    <a:ext uri="{FF2B5EF4-FFF2-40B4-BE49-F238E27FC236}">
                      <a16:creationId xmlns:a16="http://schemas.microsoft.com/office/drawing/2014/main" id="{5864092F-3936-4E3B-AC38-C65A1D396CA8}"/>
                    </a:ext>
                  </a:extLst>
                </p:cNvPr>
                <p:cNvGrpSpPr>
                  <a:grpSpLocks/>
                </p:cNvGrpSpPr>
                <p:nvPr/>
              </p:nvGrpSpPr>
              <p:grpSpPr>
                <a:xfrm>
                  <a:off x="9010193" y="3211004"/>
                  <a:ext cx="508588" cy="587141"/>
                  <a:chOff x="1703214" y="3185928"/>
                  <a:chExt cx="582258" cy="521425"/>
                </a:xfrm>
              </p:grpSpPr>
              <p:sp>
                <p:nvSpPr>
                  <p:cNvPr id="149" name="矩形 148">
                    <a:extLst>
                      <a:ext uri="{FF2B5EF4-FFF2-40B4-BE49-F238E27FC236}">
                        <a16:creationId xmlns:a16="http://schemas.microsoft.com/office/drawing/2014/main" id="{F5CE67A9-7F46-47EE-A182-EEDC7671BE84}"/>
                      </a:ext>
                    </a:extLst>
                  </p:cNvPr>
                  <p:cNvSpPr>
                    <a:spLocks/>
                  </p:cNvSpPr>
                  <p:nvPr/>
                </p:nvSpPr>
                <p:spPr>
                  <a:xfrm>
                    <a:off x="1703214" y="3185928"/>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矩形 149">
                    <a:extLst>
                      <a:ext uri="{FF2B5EF4-FFF2-40B4-BE49-F238E27FC236}">
                        <a16:creationId xmlns:a16="http://schemas.microsoft.com/office/drawing/2014/main" id="{B2641C79-6356-47FF-A04C-975EFC5BC261}"/>
                      </a:ext>
                    </a:extLst>
                  </p:cNvPr>
                  <p:cNvSpPr>
                    <a:spLocks/>
                  </p:cNvSpPr>
                  <p:nvPr/>
                </p:nvSpPr>
                <p:spPr>
                  <a:xfrm>
                    <a:off x="1755000" y="3388853"/>
                    <a:ext cx="530472"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矩形 151">
                    <a:extLst>
                      <a:ext uri="{FF2B5EF4-FFF2-40B4-BE49-F238E27FC236}">
                        <a16:creationId xmlns:a16="http://schemas.microsoft.com/office/drawing/2014/main" id="{C55A7A23-0C58-4770-A615-E9A2CEB20583}"/>
                      </a:ext>
                    </a:extLst>
                  </p:cNvPr>
                  <p:cNvSpPr>
                    <a:spLocks/>
                  </p:cNvSpPr>
                  <p:nvPr/>
                </p:nvSpPr>
                <p:spPr>
                  <a:xfrm>
                    <a:off x="1755000" y="3602089"/>
                    <a:ext cx="530472"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76" name="图形 175">
                  <a:extLst>
                    <a:ext uri="{FF2B5EF4-FFF2-40B4-BE49-F238E27FC236}">
                      <a16:creationId xmlns:a16="http://schemas.microsoft.com/office/drawing/2014/main" id="{3BCA95A1-5BA3-4682-BB46-744197EA8B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grpSp>
      <p:sp>
        <p:nvSpPr>
          <p:cNvPr id="4" name="标题 1">
            <a:extLst>
              <a:ext uri="{FF2B5EF4-FFF2-40B4-BE49-F238E27FC236}">
                <a16:creationId xmlns:a16="http://schemas.microsoft.com/office/drawing/2014/main"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latin typeface="Arial" panose="020B0604020202020204" pitchFamily="34" charset="0"/>
                <a:ea typeface="微软雅黑" panose="020B0503020204020204" pitchFamily="34" charset="-122"/>
                <a:sym typeface="Arial" panose="020B0604020202020204" pitchFamily="34" charset="0"/>
              </a:rPr>
              <a:t>更改图示中的插图  </a:t>
            </a:r>
            <a:r>
              <a:rPr lang="en-US" altLang="zh-CN" sz="2800" b="1" dirty="0">
                <a:latin typeface="Arial" panose="020B0604020202020204" pitchFamily="34" charset="0"/>
                <a:ea typeface="微软雅黑" panose="020B0503020204020204" pitchFamily="34" charset="-122"/>
                <a:sym typeface="Arial" panose="020B0604020202020204" pitchFamily="34" charset="0"/>
              </a:rPr>
              <a:t>Replace Vectors in Diagram</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89" name="组合 188">
            <a:extLst>
              <a:ext uri="{FF2B5EF4-FFF2-40B4-BE49-F238E27FC236}">
                <a16:creationId xmlns:a16="http://schemas.microsoft.com/office/drawing/2014/main" id="{AE3D24D3-464D-426E-9D0B-72C1937FBB61}"/>
              </a:ext>
            </a:extLst>
          </p:cNvPr>
          <p:cNvGrpSpPr/>
          <p:nvPr/>
        </p:nvGrpSpPr>
        <p:grpSpPr>
          <a:xfrm>
            <a:off x="796879" y="2228519"/>
            <a:ext cx="3240163" cy="311711"/>
            <a:chOff x="797754" y="2228519"/>
            <a:chExt cx="3240163" cy="311711"/>
          </a:xfrm>
        </p:grpSpPr>
        <p:sp>
          <p:nvSpPr>
            <p:cNvPr id="215" name="Rectangle 8">
              <a:extLst>
                <a:ext uri="{FF2B5EF4-FFF2-40B4-BE49-F238E27FC236}">
                  <a16:creationId xmlns:a16="http://schemas.microsoft.com/office/drawing/2014/main" id="{F5732B65-6C92-4EE5-9423-9BCF09712CCD}"/>
                </a:ext>
              </a:extLst>
            </p:cNvPr>
            <p:cNvSpPr>
              <a:spLocks noChangeArrowheads="1"/>
            </p:cNvSpPr>
            <p:nvPr/>
          </p:nvSpPr>
          <p:spPr bwMode="auto">
            <a:xfrm>
              <a:off x="797754" y="2228519"/>
              <a:ext cx="3240163" cy="311711"/>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dirty="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6" name="任意多边形: 形状 215">
              <a:extLst>
                <a:ext uri="{FF2B5EF4-FFF2-40B4-BE49-F238E27FC236}">
                  <a16:creationId xmlns:a16="http://schemas.microsoft.com/office/drawing/2014/main" id="{D72FF0D2-3882-4C55-A2B3-5E86DC543AFB}"/>
                </a:ext>
              </a:extLst>
            </p:cNvPr>
            <p:cNvSpPr>
              <a:spLocks/>
            </p:cNvSpPr>
            <p:nvPr/>
          </p:nvSpPr>
          <p:spPr bwMode="auto">
            <a:xfrm>
              <a:off x="797754" y="2228519"/>
              <a:ext cx="3240163" cy="181579"/>
            </a:xfrm>
            <a:custGeom>
              <a:avLst/>
              <a:gdLst>
                <a:gd name="connsiteX0" fmla="*/ 2409118 w 3240163"/>
                <a:gd name="connsiteY0" fmla="*/ 77675 h 181579"/>
                <a:gd name="connsiteX1" fmla="*/ 2386895 w 3240163"/>
                <a:gd name="connsiteY1" fmla="*/ 100936 h 181579"/>
                <a:gd name="connsiteX2" fmla="*/ 2386895 w 3240163"/>
                <a:gd name="connsiteY2" fmla="*/ 103844 h 181579"/>
                <a:gd name="connsiteX3" fmla="*/ 2409118 w 3240163"/>
                <a:gd name="connsiteY3" fmla="*/ 127105 h 181579"/>
                <a:gd name="connsiteX4" fmla="*/ 2597084 w 3240163"/>
                <a:gd name="connsiteY4" fmla="*/ 127105 h 181579"/>
                <a:gd name="connsiteX5" fmla="*/ 2618381 w 3240163"/>
                <a:gd name="connsiteY5" fmla="*/ 103844 h 181579"/>
                <a:gd name="connsiteX6" fmla="*/ 2618381 w 3240163"/>
                <a:gd name="connsiteY6" fmla="*/ 100936 h 181579"/>
                <a:gd name="connsiteX7" fmla="*/ 2597084 w 3240163"/>
                <a:gd name="connsiteY7" fmla="*/ 77675 h 181579"/>
                <a:gd name="connsiteX8" fmla="*/ 2409118 w 3240163"/>
                <a:gd name="connsiteY8" fmla="*/ 77675 h 181579"/>
                <a:gd name="connsiteX9" fmla="*/ 1969199 w 3240163"/>
                <a:gd name="connsiteY9" fmla="*/ 77675 h 181579"/>
                <a:gd name="connsiteX10" fmla="*/ 1946976 w 3240163"/>
                <a:gd name="connsiteY10" fmla="*/ 100936 h 181579"/>
                <a:gd name="connsiteX11" fmla="*/ 1946976 w 3240163"/>
                <a:gd name="connsiteY11" fmla="*/ 103844 h 181579"/>
                <a:gd name="connsiteX12" fmla="*/ 1969199 w 3240163"/>
                <a:gd name="connsiteY12" fmla="*/ 127105 h 181579"/>
                <a:gd name="connsiteX13" fmla="*/ 2156239 w 3240163"/>
                <a:gd name="connsiteY13" fmla="*/ 127105 h 181579"/>
                <a:gd name="connsiteX14" fmla="*/ 2178462 w 3240163"/>
                <a:gd name="connsiteY14" fmla="*/ 103844 h 181579"/>
                <a:gd name="connsiteX15" fmla="*/ 2178462 w 3240163"/>
                <a:gd name="connsiteY15" fmla="*/ 100936 h 181579"/>
                <a:gd name="connsiteX16" fmla="*/ 2156239 w 3240163"/>
                <a:gd name="connsiteY16" fmla="*/ 77675 h 181579"/>
                <a:gd name="connsiteX17" fmla="*/ 1969199 w 3240163"/>
                <a:gd name="connsiteY17" fmla="*/ 77675 h 181579"/>
                <a:gd name="connsiteX18" fmla="*/ 1529281 w 3240163"/>
                <a:gd name="connsiteY18" fmla="*/ 77675 h 181579"/>
                <a:gd name="connsiteX19" fmla="*/ 1507058 w 3240163"/>
                <a:gd name="connsiteY19" fmla="*/ 100936 h 181579"/>
                <a:gd name="connsiteX20" fmla="*/ 1507058 w 3240163"/>
                <a:gd name="connsiteY20" fmla="*/ 103844 h 181579"/>
                <a:gd name="connsiteX21" fmla="*/ 1529281 w 3240163"/>
                <a:gd name="connsiteY21" fmla="*/ 127105 h 181579"/>
                <a:gd name="connsiteX22" fmla="*/ 1716321 w 3240163"/>
                <a:gd name="connsiteY22" fmla="*/ 127105 h 181579"/>
                <a:gd name="connsiteX23" fmla="*/ 1738544 w 3240163"/>
                <a:gd name="connsiteY23" fmla="*/ 103844 h 181579"/>
                <a:gd name="connsiteX24" fmla="*/ 1738544 w 3240163"/>
                <a:gd name="connsiteY24" fmla="*/ 100936 h 181579"/>
                <a:gd name="connsiteX25" fmla="*/ 1716321 w 3240163"/>
                <a:gd name="connsiteY25" fmla="*/ 77675 h 181579"/>
                <a:gd name="connsiteX26" fmla="*/ 1529281 w 3240163"/>
                <a:gd name="connsiteY26" fmla="*/ 77675 h 181579"/>
                <a:gd name="connsiteX27" fmla="*/ 351684 w 3240163"/>
                <a:gd name="connsiteY27" fmla="*/ 77675 h 181579"/>
                <a:gd name="connsiteX28" fmla="*/ 329458 w 3240163"/>
                <a:gd name="connsiteY28" fmla="*/ 100936 h 181579"/>
                <a:gd name="connsiteX29" fmla="*/ 329458 w 3240163"/>
                <a:gd name="connsiteY29" fmla="*/ 103844 h 181579"/>
                <a:gd name="connsiteX30" fmla="*/ 351684 w 3240163"/>
                <a:gd name="connsiteY30" fmla="*/ 127105 h 181579"/>
                <a:gd name="connsiteX31" fmla="*/ 539677 w 3240163"/>
                <a:gd name="connsiteY31" fmla="*/ 127105 h 181579"/>
                <a:gd name="connsiteX32" fmla="*/ 561903 w 3240163"/>
                <a:gd name="connsiteY32" fmla="*/ 103844 h 181579"/>
                <a:gd name="connsiteX33" fmla="*/ 561903 w 3240163"/>
                <a:gd name="connsiteY33" fmla="*/ 100936 h 181579"/>
                <a:gd name="connsiteX34" fmla="*/ 539677 w 3240163"/>
                <a:gd name="connsiteY34" fmla="*/ 77675 h 181579"/>
                <a:gd name="connsiteX35" fmla="*/ 351684 w 3240163"/>
                <a:gd name="connsiteY35" fmla="*/ 77675 h 181579"/>
                <a:gd name="connsiteX36" fmla="*/ 0 w 3240163"/>
                <a:gd name="connsiteY36" fmla="*/ 0 h 181579"/>
                <a:gd name="connsiteX37" fmla="*/ 3240163 w 3240163"/>
                <a:gd name="connsiteY37" fmla="*/ 0 h 181579"/>
                <a:gd name="connsiteX38" fmla="*/ 3240163 w 3240163"/>
                <a:gd name="connsiteY38" fmla="*/ 181579 h 181579"/>
                <a:gd name="connsiteX39" fmla="*/ 1306626 w 3240163"/>
                <a:gd name="connsiteY39" fmla="*/ 181579 h 181579"/>
                <a:gd name="connsiteX40" fmla="*/ 1310151 w 3240163"/>
                <a:gd name="connsiteY40" fmla="*/ 172614 h 181579"/>
                <a:gd name="connsiteX41" fmla="*/ 1310151 w 3240163"/>
                <a:gd name="connsiteY41" fmla="*/ 60414 h 181579"/>
                <a:gd name="connsiteX42" fmla="*/ 1285213 w 3240163"/>
                <a:gd name="connsiteY42" fmla="*/ 34299 h 181579"/>
                <a:gd name="connsiteX43" fmla="*/ 829855 w 3240163"/>
                <a:gd name="connsiteY43" fmla="*/ 34299 h 181579"/>
                <a:gd name="connsiteX44" fmla="*/ 804917 w 3240163"/>
                <a:gd name="connsiteY44" fmla="*/ 60414 h 181579"/>
                <a:gd name="connsiteX45" fmla="*/ 804917 w 3240163"/>
                <a:gd name="connsiteY45" fmla="*/ 172614 h 181579"/>
                <a:gd name="connsiteX46" fmla="*/ 808442 w 3240163"/>
                <a:gd name="connsiteY46" fmla="*/ 181579 h 181579"/>
                <a:gd name="connsiteX47" fmla="*/ 0 w 3240163"/>
                <a:gd name="connsiteY47" fmla="*/ 181579 h 1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240163" h="181579">
                  <a:moveTo>
                    <a:pt x="2409118" y="77675"/>
                  </a:moveTo>
                  <a:cubicBezTo>
                    <a:pt x="2397081" y="77675"/>
                    <a:pt x="2386895" y="88336"/>
                    <a:pt x="2386895" y="100936"/>
                  </a:cubicBezTo>
                  <a:cubicBezTo>
                    <a:pt x="2386895" y="103844"/>
                    <a:pt x="2386895" y="103844"/>
                    <a:pt x="2386895" y="103844"/>
                  </a:cubicBezTo>
                  <a:cubicBezTo>
                    <a:pt x="2386895" y="117413"/>
                    <a:pt x="2397081" y="127105"/>
                    <a:pt x="2409118" y="127105"/>
                  </a:cubicBezTo>
                  <a:cubicBezTo>
                    <a:pt x="2597084" y="127105"/>
                    <a:pt x="2597084" y="127105"/>
                    <a:pt x="2597084" y="127105"/>
                  </a:cubicBezTo>
                  <a:cubicBezTo>
                    <a:pt x="2609122" y="127105"/>
                    <a:pt x="2618381" y="117413"/>
                    <a:pt x="2618381" y="103844"/>
                  </a:cubicBezTo>
                  <a:cubicBezTo>
                    <a:pt x="2618381" y="100936"/>
                    <a:pt x="2618381" y="100936"/>
                    <a:pt x="2618381" y="100936"/>
                  </a:cubicBezTo>
                  <a:cubicBezTo>
                    <a:pt x="2618381" y="88336"/>
                    <a:pt x="2609122" y="77675"/>
                    <a:pt x="2597084" y="77675"/>
                  </a:cubicBezTo>
                  <a:cubicBezTo>
                    <a:pt x="2409118" y="77675"/>
                    <a:pt x="2409118" y="77675"/>
                    <a:pt x="2409118" y="77675"/>
                  </a:cubicBezTo>
                  <a:close/>
                  <a:moveTo>
                    <a:pt x="1969199" y="77675"/>
                  </a:moveTo>
                  <a:cubicBezTo>
                    <a:pt x="1957162" y="77675"/>
                    <a:pt x="1946976" y="88336"/>
                    <a:pt x="1946976" y="100936"/>
                  </a:cubicBezTo>
                  <a:cubicBezTo>
                    <a:pt x="1946976" y="103844"/>
                    <a:pt x="1946976" y="103844"/>
                    <a:pt x="1946976" y="103844"/>
                  </a:cubicBezTo>
                  <a:cubicBezTo>
                    <a:pt x="1946976" y="117413"/>
                    <a:pt x="1957162" y="127105"/>
                    <a:pt x="1969199" y="127105"/>
                  </a:cubicBezTo>
                  <a:cubicBezTo>
                    <a:pt x="2156239" y="127105"/>
                    <a:pt x="2156239" y="127105"/>
                    <a:pt x="2156239" y="127105"/>
                  </a:cubicBezTo>
                  <a:cubicBezTo>
                    <a:pt x="2169203" y="127105"/>
                    <a:pt x="2178462" y="117413"/>
                    <a:pt x="2178462" y="103844"/>
                  </a:cubicBezTo>
                  <a:cubicBezTo>
                    <a:pt x="2178462" y="100936"/>
                    <a:pt x="2178462" y="100936"/>
                    <a:pt x="2178462" y="100936"/>
                  </a:cubicBezTo>
                  <a:cubicBezTo>
                    <a:pt x="2178462" y="88336"/>
                    <a:pt x="2169203" y="77675"/>
                    <a:pt x="2156239" y="77675"/>
                  </a:cubicBezTo>
                  <a:cubicBezTo>
                    <a:pt x="1969199" y="77675"/>
                    <a:pt x="1969199" y="77675"/>
                    <a:pt x="1969199" y="77675"/>
                  </a:cubicBezTo>
                  <a:close/>
                  <a:moveTo>
                    <a:pt x="1529281" y="77675"/>
                  </a:moveTo>
                  <a:cubicBezTo>
                    <a:pt x="1516318" y="77675"/>
                    <a:pt x="1507058" y="88336"/>
                    <a:pt x="1507058" y="100936"/>
                  </a:cubicBezTo>
                  <a:cubicBezTo>
                    <a:pt x="1507058" y="103844"/>
                    <a:pt x="1507058" y="103844"/>
                    <a:pt x="1507058" y="103844"/>
                  </a:cubicBezTo>
                  <a:cubicBezTo>
                    <a:pt x="1507058" y="117413"/>
                    <a:pt x="1516318" y="127105"/>
                    <a:pt x="1529281" y="127105"/>
                  </a:cubicBezTo>
                  <a:cubicBezTo>
                    <a:pt x="1716321" y="127105"/>
                    <a:pt x="1716321" y="127105"/>
                    <a:pt x="1716321" y="127105"/>
                  </a:cubicBezTo>
                  <a:cubicBezTo>
                    <a:pt x="1728359" y="127105"/>
                    <a:pt x="1738544" y="117413"/>
                    <a:pt x="1738544" y="103844"/>
                  </a:cubicBezTo>
                  <a:cubicBezTo>
                    <a:pt x="1738544" y="100936"/>
                    <a:pt x="1738544" y="100936"/>
                    <a:pt x="1738544" y="100936"/>
                  </a:cubicBezTo>
                  <a:cubicBezTo>
                    <a:pt x="1738544" y="88336"/>
                    <a:pt x="1728359" y="77675"/>
                    <a:pt x="1716321" y="77675"/>
                  </a:cubicBezTo>
                  <a:cubicBezTo>
                    <a:pt x="1529281" y="77675"/>
                    <a:pt x="1529281" y="77675"/>
                    <a:pt x="1529281" y="77675"/>
                  </a:cubicBezTo>
                  <a:close/>
                  <a:moveTo>
                    <a:pt x="351684" y="77675"/>
                  </a:moveTo>
                  <a:cubicBezTo>
                    <a:pt x="339645" y="77675"/>
                    <a:pt x="329458" y="88336"/>
                    <a:pt x="329458" y="100936"/>
                  </a:cubicBezTo>
                  <a:cubicBezTo>
                    <a:pt x="329458" y="103844"/>
                    <a:pt x="329458" y="103844"/>
                    <a:pt x="329458" y="103844"/>
                  </a:cubicBezTo>
                  <a:cubicBezTo>
                    <a:pt x="329458" y="117413"/>
                    <a:pt x="339645" y="127105"/>
                    <a:pt x="351684" y="127105"/>
                  </a:cubicBezTo>
                  <a:cubicBezTo>
                    <a:pt x="539677" y="127105"/>
                    <a:pt x="539677" y="127105"/>
                    <a:pt x="539677" y="127105"/>
                  </a:cubicBezTo>
                  <a:cubicBezTo>
                    <a:pt x="551716" y="127105"/>
                    <a:pt x="561903" y="117413"/>
                    <a:pt x="561903" y="103844"/>
                  </a:cubicBezTo>
                  <a:cubicBezTo>
                    <a:pt x="561903" y="100936"/>
                    <a:pt x="561903" y="100936"/>
                    <a:pt x="561903" y="100936"/>
                  </a:cubicBezTo>
                  <a:cubicBezTo>
                    <a:pt x="561903" y="88336"/>
                    <a:pt x="551716" y="77675"/>
                    <a:pt x="539677" y="77675"/>
                  </a:cubicBezTo>
                  <a:cubicBezTo>
                    <a:pt x="351684" y="77675"/>
                    <a:pt x="351684" y="77675"/>
                    <a:pt x="351684" y="77675"/>
                  </a:cubicBezTo>
                  <a:close/>
                  <a:moveTo>
                    <a:pt x="0" y="0"/>
                  </a:moveTo>
                  <a:lnTo>
                    <a:pt x="3240163" y="0"/>
                  </a:lnTo>
                  <a:lnTo>
                    <a:pt x="3240163" y="181579"/>
                  </a:lnTo>
                  <a:lnTo>
                    <a:pt x="1306626" y="181579"/>
                  </a:lnTo>
                  <a:lnTo>
                    <a:pt x="1310151" y="172614"/>
                  </a:lnTo>
                  <a:cubicBezTo>
                    <a:pt x="1310151" y="172614"/>
                    <a:pt x="1310151" y="172614"/>
                    <a:pt x="1310151" y="60414"/>
                  </a:cubicBezTo>
                  <a:cubicBezTo>
                    <a:pt x="1310151" y="45906"/>
                    <a:pt x="1299067" y="34299"/>
                    <a:pt x="1285213" y="34299"/>
                  </a:cubicBezTo>
                  <a:cubicBezTo>
                    <a:pt x="1285213" y="34299"/>
                    <a:pt x="1285213" y="34299"/>
                    <a:pt x="829855" y="34299"/>
                  </a:cubicBezTo>
                  <a:cubicBezTo>
                    <a:pt x="816001" y="34299"/>
                    <a:pt x="804917" y="45906"/>
                    <a:pt x="804917" y="60414"/>
                  </a:cubicBezTo>
                  <a:cubicBezTo>
                    <a:pt x="804917" y="60414"/>
                    <a:pt x="804917" y="60414"/>
                    <a:pt x="804917" y="172614"/>
                  </a:cubicBezTo>
                  <a:lnTo>
                    <a:pt x="808442" y="181579"/>
                  </a:lnTo>
                  <a:lnTo>
                    <a:pt x="0" y="181579"/>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7" name="Freeform 20">
              <a:extLst>
                <a:ext uri="{FF2B5EF4-FFF2-40B4-BE49-F238E27FC236}">
                  <a16:creationId xmlns:a16="http://schemas.microsoft.com/office/drawing/2014/main" id="{B3CD4EC4-5C07-4B12-9890-1F2053CB501D}"/>
                </a:ext>
              </a:extLst>
            </p:cNvPr>
            <p:cNvSpPr>
              <a:spLocks/>
            </p:cNvSpPr>
            <p:nvPr/>
          </p:nvSpPr>
          <p:spPr bwMode="auto">
            <a:xfrm>
              <a:off x="1730421" y="2320317"/>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组合 10">
            <a:extLst>
              <a:ext uri="{FF2B5EF4-FFF2-40B4-BE49-F238E27FC236}">
                <a16:creationId xmlns:a16="http://schemas.microsoft.com/office/drawing/2014/main" id="{41340CDE-3267-4179-B203-21C1D373AC7C}"/>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8">
              <a:extLst>
                <a:ext uri="{FF2B5EF4-FFF2-40B4-BE49-F238E27FC236}">
                  <a16:creationId xmlns:a16="http://schemas.microsoft.com/office/drawing/2014/main" id="{57827EC8-4212-4214-BEC6-635EE8E79011}"/>
                </a:ext>
              </a:extLst>
            </p:cNvPr>
            <p:cNvGrpSpPr/>
            <p:nvPr/>
          </p:nvGrpSpPr>
          <p:grpSpPr>
            <a:xfrm>
              <a:off x="660400" y="1959178"/>
              <a:ext cx="3493913" cy="2403813"/>
              <a:chOff x="673100" y="1959176"/>
              <a:chExt cx="3493913" cy="2403813"/>
            </a:xfrm>
          </p:grpSpPr>
          <p:grpSp>
            <p:nvGrpSpPr>
              <p:cNvPr id="248" name="组合 247">
                <a:extLst>
                  <a:ext uri="{FF2B5EF4-FFF2-40B4-BE49-F238E27FC236}">
                    <a16:creationId xmlns:a16="http://schemas.microsoft.com/office/drawing/2014/main" id="{7740B1D8-836E-4790-9DD0-E1EA943A1D9C}"/>
                  </a:ext>
                </a:extLst>
              </p:cNvPr>
              <p:cNvGrpSpPr/>
              <p:nvPr/>
            </p:nvGrpSpPr>
            <p:grpSpPr>
              <a:xfrm>
                <a:off x="673100" y="1959176"/>
                <a:ext cx="3493913" cy="2403813"/>
                <a:chOff x="673100" y="1959176"/>
                <a:chExt cx="3493913" cy="2403813"/>
              </a:xfrm>
            </p:grpSpPr>
            <p:sp>
              <p:nvSpPr>
                <p:cNvPr id="249" name="Freeform 6">
                  <a:extLst>
                    <a:ext uri="{FF2B5EF4-FFF2-40B4-BE49-F238E27FC236}">
                      <a16:creationId xmlns:a16="http://schemas.microsoft.com/office/drawing/2014/main" id="{EF67C987-3113-4318-8AC6-E739BB42568A}"/>
                    </a:ext>
                  </a:extLst>
                </p:cNvPr>
                <p:cNvSpPr>
                  <a:spLocks/>
                </p:cNvSpPr>
                <p:nvPr/>
              </p:nvSpPr>
              <p:spPr bwMode="auto">
                <a:xfrm>
                  <a:off x="673100" y="1959176"/>
                  <a:ext cx="3493913" cy="2403813"/>
                </a:xfrm>
                <a:prstGeom prst="rect">
                  <a:avLst/>
                </a:prstGeom>
                <a:noFill/>
                <a:ln w="12700">
                  <a:gradFill>
                    <a:gsLst>
                      <a:gs pos="5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0" name="矩形: 圆角 249">
                  <a:extLst>
                    <a:ext uri="{FF2B5EF4-FFF2-40B4-BE49-F238E27FC236}">
                      <a16:creationId xmlns:a16="http://schemas.microsoft.com/office/drawing/2014/main" id="{A0006912-9DA4-43EF-8BD5-EF546FCE3339}"/>
                    </a:ext>
                  </a:extLst>
                </p:cNvPr>
                <p:cNvSpPr>
                  <a:spLocks noChangeAspect="1"/>
                </p:cNvSpPr>
                <p:nvPr/>
              </p:nvSpPr>
              <p:spPr>
                <a:xfrm>
                  <a:off x="810452" y="2742993"/>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3" name="Oval 14">
                  <a:extLst>
                    <a:ext uri="{FF2B5EF4-FFF2-40B4-BE49-F238E27FC236}">
                      <a16:creationId xmlns:a16="http://schemas.microsoft.com/office/drawing/2014/main" id="{1B8CD3B4-C3D2-4456-B988-B5F3C2205217}"/>
                    </a:ext>
                  </a:extLst>
                </p:cNvPr>
                <p:cNvSpPr>
                  <a:spLocks noChangeArrowheads="1"/>
                </p:cNvSpPr>
                <p:nvPr/>
              </p:nvSpPr>
              <p:spPr bwMode="auto">
                <a:xfrm>
                  <a:off x="1171610" y="2098386"/>
                  <a:ext cx="59552"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4" name="Oval 15">
                  <a:extLst>
                    <a:ext uri="{FF2B5EF4-FFF2-40B4-BE49-F238E27FC236}">
                      <a16:creationId xmlns:a16="http://schemas.microsoft.com/office/drawing/2014/main" id="{3D1BADA4-D749-46AD-8E50-EEA49550C016}"/>
                    </a:ext>
                  </a:extLst>
                </p:cNvPr>
                <p:cNvSpPr>
                  <a:spLocks noChangeArrowheads="1"/>
                </p:cNvSpPr>
                <p:nvPr/>
              </p:nvSpPr>
              <p:spPr bwMode="auto">
                <a:xfrm>
                  <a:off x="1276307" y="2098386"/>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5" name="Oval 16">
                  <a:extLst>
                    <a:ext uri="{FF2B5EF4-FFF2-40B4-BE49-F238E27FC236}">
                      <a16:creationId xmlns:a16="http://schemas.microsoft.com/office/drawing/2014/main" id="{C93A76CA-F9DB-4B79-A4FE-0C3902E5B9CF}"/>
                    </a:ext>
                  </a:extLst>
                </p:cNvPr>
                <p:cNvSpPr>
                  <a:spLocks noChangeArrowheads="1"/>
                </p:cNvSpPr>
                <p:nvPr/>
              </p:nvSpPr>
              <p:spPr bwMode="auto">
                <a:xfrm>
                  <a:off x="1381003" y="2098386"/>
                  <a:ext cx="60514" cy="62543"/>
                </a:xfrm>
                <a:prstGeom prst="ellipse">
                  <a:avLst/>
                </a:prstGeom>
                <a:solidFill>
                  <a:schemeClr val="tx2">
                    <a:alpha val="5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2" name="矩形: 圆角 261">
                  <a:extLst>
                    <a:ext uri="{FF2B5EF4-FFF2-40B4-BE49-F238E27FC236}">
                      <a16:creationId xmlns:a16="http://schemas.microsoft.com/office/drawing/2014/main" id="{41055386-139A-442D-91A8-1B5CD97B491E}"/>
                    </a:ext>
                  </a:extLst>
                </p:cNvPr>
                <p:cNvSpPr>
                  <a:spLocks noChangeAspect="1"/>
                </p:cNvSpPr>
                <p:nvPr/>
              </p:nvSpPr>
              <p:spPr>
                <a:xfrm>
                  <a:off x="810452" y="3480441"/>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3" name="矩形: 圆角 262">
                  <a:extLst>
                    <a:ext uri="{FF2B5EF4-FFF2-40B4-BE49-F238E27FC236}">
                      <a16:creationId xmlns:a16="http://schemas.microsoft.com/office/drawing/2014/main" id="{F5DC8E02-0625-4CA9-A210-3FA760F32058}"/>
                    </a:ext>
                  </a:extLst>
                </p:cNvPr>
                <p:cNvSpPr>
                  <a:spLocks noChangeAspect="1"/>
                </p:cNvSpPr>
                <p:nvPr/>
              </p:nvSpPr>
              <p:spPr>
                <a:xfrm>
                  <a:off x="810452" y="3849165"/>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4" name="矩形: 圆角 263">
                  <a:extLst>
                    <a:ext uri="{FF2B5EF4-FFF2-40B4-BE49-F238E27FC236}">
                      <a16:creationId xmlns:a16="http://schemas.microsoft.com/office/drawing/2014/main" id="{174F4A25-7A8F-4CA3-A664-254C0F10638E}"/>
                    </a:ext>
                  </a:extLst>
                </p:cNvPr>
                <p:cNvSpPr>
                  <a:spLocks noChangeAspect="1"/>
                </p:cNvSpPr>
                <p:nvPr/>
              </p:nvSpPr>
              <p:spPr>
                <a:xfrm>
                  <a:off x="810452" y="4216750"/>
                  <a:ext cx="526366" cy="127814"/>
                </a:xfrm>
                <a:prstGeom prst="roundRect">
                  <a:avLst>
                    <a:gd name="adj" fmla="val 14540"/>
                  </a:avLst>
                </a:prstGeom>
                <a:gradFill>
                  <a:gsLst>
                    <a:gs pos="20000">
                      <a:schemeClr val="tx2">
                        <a:alpha val="20000"/>
                      </a:schemeClr>
                    </a:gs>
                    <a:gs pos="80000">
                      <a:schemeClr val="tx2">
                        <a:alpha val="0"/>
                      </a:schemeClr>
                    </a:gs>
                  </a:gsLst>
                  <a:lin ang="5400000" scaled="1"/>
                </a:gra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5" name="矩形: 圆角 264">
                  <a:extLst>
                    <a:ext uri="{FF2B5EF4-FFF2-40B4-BE49-F238E27FC236}">
                      <a16:creationId xmlns:a16="http://schemas.microsoft.com/office/drawing/2014/main"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0000">
                        <a:schemeClr val="tx2">
                          <a:alpha val="20000"/>
                        </a:schemeClr>
                      </a:gs>
                      <a:gs pos="100000">
                        <a:schemeClr val="tx2">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6" name="矩形: 圆角 265">
                  <a:extLst>
                    <a:ext uri="{FF2B5EF4-FFF2-40B4-BE49-F238E27FC236}">
                      <a16:creationId xmlns:a16="http://schemas.microsoft.com/office/drawing/2014/main" id="{E3E0C10E-F4B3-4762-8F9D-7B6A06EDF4DF}"/>
                    </a:ext>
                  </a:extLst>
                </p:cNvPr>
                <p:cNvSpPr>
                  <a:spLocks noChangeAspect="1"/>
                </p:cNvSpPr>
                <p:nvPr/>
              </p:nvSpPr>
              <p:spPr>
                <a:xfrm>
                  <a:off x="810452" y="3111717"/>
                  <a:ext cx="526366" cy="310957"/>
                </a:xfrm>
                <a:prstGeom prst="roundRect">
                  <a:avLst>
                    <a:gd name="adj" fmla="val 4418"/>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a:extLst>
                  <a:ext uri="{FF2B5EF4-FFF2-40B4-BE49-F238E27FC236}">
                    <a16:creationId xmlns:a16="http://schemas.microsoft.com/office/drawing/2014/main" id="{ABD70613-6096-41EC-8B8D-800DD72A4ADC}"/>
                  </a:ext>
                </a:extLst>
              </p:cNvPr>
              <p:cNvGrpSpPr/>
              <p:nvPr/>
            </p:nvGrpSpPr>
            <p:grpSpPr>
              <a:xfrm>
                <a:off x="1658305" y="3112822"/>
                <a:ext cx="2127585" cy="735267"/>
                <a:chOff x="1658305" y="3112822"/>
                <a:chExt cx="2127585" cy="735267"/>
              </a:xfrm>
            </p:grpSpPr>
            <p:grpSp>
              <p:nvGrpSpPr>
                <p:cNvPr id="6" name="组合 5">
                  <a:extLst>
                    <a:ext uri="{FF2B5EF4-FFF2-40B4-BE49-F238E27FC236}">
                      <a16:creationId xmlns:a16="http://schemas.microsoft.com/office/drawing/2014/main" id="{8930CAB5-8483-4337-9A7A-AF126B78CB83}"/>
                    </a:ext>
                  </a:extLst>
                </p:cNvPr>
                <p:cNvGrpSpPr/>
                <p:nvPr/>
              </p:nvGrpSpPr>
              <p:grpSpPr>
                <a:xfrm>
                  <a:off x="1658305" y="3211004"/>
                  <a:ext cx="2127585" cy="587141"/>
                  <a:chOff x="1658305" y="3211004"/>
                  <a:chExt cx="2127585" cy="587141"/>
                </a:xfrm>
              </p:grpSpPr>
              <p:grpSp>
                <p:nvGrpSpPr>
                  <p:cNvPr id="144" name="组合 143">
                    <a:extLst>
                      <a:ext uri="{FF2B5EF4-FFF2-40B4-BE49-F238E27FC236}">
                        <a16:creationId xmlns:a16="http://schemas.microsoft.com/office/drawing/2014/main" id="{428E477C-F4CA-49FF-BCAA-14A401D6124F}"/>
                      </a:ext>
                    </a:extLst>
                  </p:cNvPr>
                  <p:cNvGrpSpPr/>
                  <p:nvPr/>
                </p:nvGrpSpPr>
                <p:grpSpPr>
                  <a:xfrm>
                    <a:off x="3277302" y="3211004"/>
                    <a:ext cx="508588" cy="587141"/>
                    <a:chOff x="1703214" y="3185928"/>
                    <a:chExt cx="582258" cy="521425"/>
                  </a:xfrm>
                </p:grpSpPr>
                <p:sp>
                  <p:nvSpPr>
                    <p:cNvPr id="145" name="矩形 144">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矩形 145">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矩形 150">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5" name="组合 114">
                    <a:extLst>
                      <a:ext uri="{FF2B5EF4-FFF2-40B4-BE49-F238E27FC236}">
                        <a16:creationId xmlns:a16="http://schemas.microsoft.com/office/drawing/2014/main" id="{6FCD523C-D437-4D55-B9CC-5D9A81B8C342}"/>
                      </a:ext>
                    </a:extLst>
                  </p:cNvPr>
                  <p:cNvGrpSpPr/>
                  <p:nvPr/>
                </p:nvGrpSpPr>
                <p:grpSpPr>
                  <a:xfrm>
                    <a:off x="1658305" y="3211004"/>
                    <a:ext cx="508588" cy="587141"/>
                    <a:chOff x="1703214" y="3185928"/>
                    <a:chExt cx="582258" cy="521425"/>
                  </a:xfrm>
                </p:grpSpPr>
                <p:sp>
                  <p:nvSpPr>
                    <p:cNvPr id="116" name="矩形 115">
                      <a:extLst>
                        <a:ext uri="{FF2B5EF4-FFF2-40B4-BE49-F238E27FC236}">
                          <a16:creationId xmlns:a16="http://schemas.microsoft.com/office/drawing/2014/main" id="{B5D3C64A-AEE1-4FD6-9C15-31AA498B0F1B}"/>
                        </a:ext>
                      </a:extLst>
                    </p:cNvPr>
                    <p:cNvSpPr/>
                    <p:nvPr/>
                  </p:nvSpPr>
                  <p:spPr>
                    <a:xfrm>
                      <a:off x="1703214" y="3185928"/>
                      <a:ext cx="582258"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7" name="矩形 116">
                      <a:extLst>
                        <a:ext uri="{FF2B5EF4-FFF2-40B4-BE49-F238E27FC236}">
                          <a16:creationId xmlns:a16="http://schemas.microsoft.com/office/drawing/2014/main" id="{B2E1FCBE-42A4-437B-8553-EAB3B53856F9}"/>
                        </a:ext>
                      </a:extLst>
                    </p:cNvPr>
                    <p:cNvSpPr/>
                    <p:nvPr/>
                  </p:nvSpPr>
                  <p:spPr>
                    <a:xfrm>
                      <a:off x="1755000" y="3388853"/>
                      <a:ext cx="530472"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8" name="矩形 117">
                      <a:extLst>
                        <a:ext uri="{FF2B5EF4-FFF2-40B4-BE49-F238E27FC236}">
                          <a16:creationId xmlns:a16="http://schemas.microsoft.com/office/drawing/2014/main" id="{7474610A-07F9-4CF1-BC40-89C9BB9BB0CD}"/>
                        </a:ext>
                      </a:extLst>
                    </p:cNvPr>
                    <p:cNvSpPr/>
                    <p:nvPr/>
                  </p:nvSpPr>
                  <p:spPr>
                    <a:xfrm>
                      <a:off x="1755000" y="3602089"/>
                      <a:ext cx="530472" cy="105264"/>
                    </a:xfrm>
                    <a:prstGeom prst="rect">
                      <a:avLst/>
                    </a:prstGeom>
                    <a:solidFill>
                      <a:schemeClr val="tx2">
                        <a:alpha val="20000"/>
                      </a:schemeClr>
                    </a:solidFill>
                    <a:ln w="38100" cap="flat" cmpd="sng" algn="ctr">
                      <a:noFill/>
                      <a:prstDash val="solid"/>
                      <a:miter lim="800000"/>
                    </a:ln>
                    <a:effectLst/>
                  </p:spPr>
                  <p:txBody>
                    <a:bodyPr rtlCol="0" anchor="ctr"/>
                    <a:lstStyle/>
                    <a:p>
                      <a:pPr defTabSz="914354"/>
                      <a:endParaRPr lang="zh-CN" altLang="en-US" kern="0">
                        <a:solidFill>
                          <a:srgbClr val="44546A">
                            <a:lumMod val="60000"/>
                            <a:lumOff val="40000"/>
                          </a:srgb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25" name="组合 124">
                  <a:extLst>
                    <a:ext uri="{FF2B5EF4-FFF2-40B4-BE49-F238E27FC236}">
                      <a16:creationId xmlns:a16="http://schemas.microsoft.com/office/drawing/2014/main" id="{D547E991-E245-4756-ABC3-162D239AE546}"/>
                    </a:ext>
                  </a:extLst>
                </p:cNvPr>
                <p:cNvGrpSpPr/>
                <p:nvPr/>
              </p:nvGrpSpPr>
              <p:grpSpPr>
                <a:xfrm>
                  <a:off x="2346134" y="3112822"/>
                  <a:ext cx="735363" cy="735267"/>
                  <a:chOff x="2347940" y="3126117"/>
                  <a:chExt cx="483318" cy="483256"/>
                </a:xfrm>
              </p:grpSpPr>
              <p:grpSp>
                <p:nvGrpSpPr>
                  <p:cNvPr id="148" name="组合 14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792ECA9-35B8-4DAA-8E32-FF776BEFAA8C}"/>
                      </a:ext>
                    </a:extLst>
                  </p:cNvPr>
                  <p:cNvGrpSpPr/>
                  <p:nvPr/>
                </p:nvGrpSpPr>
                <p:grpSpPr>
                  <a:xfrm>
                    <a:off x="2390718" y="3167761"/>
                    <a:ext cx="439014" cy="405868"/>
                    <a:chOff x="3614738" y="1136650"/>
                    <a:chExt cx="4983163" cy="4606926"/>
                  </a:xfrm>
                </p:grpSpPr>
                <p:sp>
                  <p:nvSpPr>
                    <p:cNvPr id="172" name="is1íḍe">
                      <a:extLst>
                        <a:ext uri="{FF2B5EF4-FFF2-40B4-BE49-F238E27FC236}">
                          <a16:creationId xmlns:a16="http://schemas.microsoft.com/office/drawing/2014/main"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3" name="í$1idè">
                      <a:extLst>
                        <a:ext uri="{FF2B5EF4-FFF2-40B4-BE49-F238E27FC236}">
                          <a16:creationId xmlns:a16="http://schemas.microsoft.com/office/drawing/2014/main"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5" name="ïšļíḋe">
                      <a:extLst>
                        <a:ext uri="{FF2B5EF4-FFF2-40B4-BE49-F238E27FC236}">
                          <a16:creationId xmlns:a16="http://schemas.microsoft.com/office/drawing/2014/main"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7" name="îŝ1iḑé">
                      <a:extLst>
                        <a:ext uri="{FF2B5EF4-FFF2-40B4-BE49-F238E27FC236}">
                          <a16:creationId xmlns:a16="http://schemas.microsoft.com/office/drawing/2014/main"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8" name="iṥľiďè">
                      <a:extLst>
                        <a:ext uri="{FF2B5EF4-FFF2-40B4-BE49-F238E27FC236}">
                          <a16:creationId xmlns:a16="http://schemas.microsoft.com/office/drawing/2014/main"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9" name="ïšļiḓè">
                      <a:extLst>
                        <a:ext uri="{FF2B5EF4-FFF2-40B4-BE49-F238E27FC236}">
                          <a16:creationId xmlns:a16="http://schemas.microsoft.com/office/drawing/2014/main"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80" name="î$ḷîdê">
                      <a:extLst>
                        <a:ext uri="{FF2B5EF4-FFF2-40B4-BE49-F238E27FC236}">
                          <a16:creationId xmlns:a16="http://schemas.microsoft.com/office/drawing/2014/main"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81" name="ïṡḻïdê">
                      <a:extLst>
                        <a:ext uri="{FF2B5EF4-FFF2-40B4-BE49-F238E27FC236}">
                          <a16:creationId xmlns:a16="http://schemas.microsoft.com/office/drawing/2014/main"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90" name="ïšľïḑè">
                      <a:extLst>
                        <a:ext uri="{FF2B5EF4-FFF2-40B4-BE49-F238E27FC236}">
                          <a16:creationId xmlns:a16="http://schemas.microsoft.com/office/drawing/2014/main"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91" name="ïSľíḍê">
                      <a:extLst>
                        <a:ext uri="{FF2B5EF4-FFF2-40B4-BE49-F238E27FC236}">
                          <a16:creationId xmlns:a16="http://schemas.microsoft.com/office/drawing/2014/main"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92" name="îṡlïḋe">
                      <a:extLst>
                        <a:ext uri="{FF2B5EF4-FFF2-40B4-BE49-F238E27FC236}">
                          <a16:creationId xmlns:a16="http://schemas.microsoft.com/office/drawing/2014/main"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9" name="组合 158">
                    <a:extLst>
                      <a:ext uri="{FF2B5EF4-FFF2-40B4-BE49-F238E27FC236}">
                        <a16:creationId xmlns:a16="http://schemas.microsoft.com/office/drawing/2014/main" id="{6DC6394F-8C5C-496E-9A89-D0217FF2C63E}"/>
                      </a:ext>
                    </a:extLst>
                  </p:cNvPr>
                  <p:cNvGrpSpPr/>
                  <p:nvPr/>
                </p:nvGrpSpPr>
                <p:grpSpPr>
                  <a:xfrm>
                    <a:off x="2347940" y="3126117"/>
                    <a:ext cx="483318" cy="483256"/>
                    <a:chOff x="4992153" y="5058387"/>
                    <a:chExt cx="183315" cy="183292"/>
                  </a:xfrm>
                </p:grpSpPr>
                <p:sp>
                  <p:nvSpPr>
                    <p:cNvPr id="161" name="矩形 160">
                      <a:extLst>
                        <a:ext uri="{FF2B5EF4-FFF2-40B4-BE49-F238E27FC236}">
                          <a16:creationId xmlns:a16="http://schemas.microsoft.com/office/drawing/2014/main"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2" name="椭圆 161">
                      <a:extLst>
                        <a:ext uri="{FF2B5EF4-FFF2-40B4-BE49-F238E27FC236}">
                          <a16:creationId xmlns:a16="http://schemas.microsoft.com/office/drawing/2014/main"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3" name="椭圆 162">
                      <a:extLst>
                        <a:ext uri="{FF2B5EF4-FFF2-40B4-BE49-F238E27FC236}">
                          <a16:creationId xmlns:a16="http://schemas.microsoft.com/office/drawing/2014/main"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4" name="椭圆 163">
                      <a:extLst>
                        <a:ext uri="{FF2B5EF4-FFF2-40B4-BE49-F238E27FC236}">
                          <a16:creationId xmlns:a16="http://schemas.microsoft.com/office/drawing/2014/main"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5" name="椭圆 164">
                      <a:extLst>
                        <a:ext uri="{FF2B5EF4-FFF2-40B4-BE49-F238E27FC236}">
                          <a16:creationId xmlns:a16="http://schemas.microsoft.com/office/drawing/2014/main"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6" name="椭圆 165">
                      <a:extLst>
                        <a:ext uri="{FF2B5EF4-FFF2-40B4-BE49-F238E27FC236}">
                          <a16:creationId xmlns:a16="http://schemas.microsoft.com/office/drawing/2014/main"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9" name="椭圆 168">
                      <a:extLst>
                        <a:ext uri="{FF2B5EF4-FFF2-40B4-BE49-F238E27FC236}">
                          <a16:creationId xmlns:a16="http://schemas.microsoft.com/office/drawing/2014/main"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0" name="椭圆 169">
                      <a:extLst>
                        <a:ext uri="{FF2B5EF4-FFF2-40B4-BE49-F238E27FC236}">
                          <a16:creationId xmlns:a16="http://schemas.microsoft.com/office/drawing/2014/main"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椭圆 170">
                      <a:extLst>
                        <a:ext uri="{FF2B5EF4-FFF2-40B4-BE49-F238E27FC236}">
                          <a16:creationId xmlns:a16="http://schemas.microsoft.com/office/drawing/2014/main"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grpSp>
        </p:grpSp>
      </p:grpSp>
      <p:sp>
        <p:nvSpPr>
          <p:cNvPr id="218" name="矩形 217">
            <a:extLst>
              <a:ext uri="{FF2B5EF4-FFF2-40B4-BE49-F238E27FC236}">
                <a16:creationId xmlns:a16="http://schemas.microsoft.com/office/drawing/2014/main" id="{E22AB874-7ED7-42BF-863D-993EAB97F994}"/>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rgbClr val="FFFFFF"/>
                </a:solidFill>
                <a:latin typeface="Arial" panose="020B0604020202020204" pitchFamily="34" charset="0"/>
                <a:ea typeface="微软雅黑" panose="020B0503020204020204" pitchFamily="34" charset="-122"/>
                <a:sym typeface="Arial" panose="020B0604020202020204" pitchFamily="34" charset="0"/>
              </a:rPr>
              <a:t>Note:</a:t>
            </a:r>
          </a:p>
          <a:p>
            <a:pPr>
              <a:lnSpc>
                <a:spcPct val="120000"/>
              </a:lnSpc>
            </a:pPr>
            <a:r>
              <a:rPr lang="zh-CN" altLang="en-US" sz="800" dirty="0">
                <a:solidFill>
                  <a:srgbClr val="FFFFFF"/>
                </a:solidFill>
                <a:latin typeface="Arial" panose="020B0604020202020204" pitchFamily="34" charset="0"/>
                <a:ea typeface="微软雅黑" panose="020B0503020204020204" pitchFamily="34" charset="-122"/>
                <a:sym typeface="Arial" panose="020B0604020202020204" pitchFamily="34" charset="0"/>
              </a:rPr>
              <a:t>本页为说明页，使用时请删除本页内容。</a:t>
            </a:r>
          </a:p>
          <a:p>
            <a:pPr>
              <a:lnSpc>
                <a:spcPct val="120000"/>
              </a:lnSpc>
            </a:pPr>
            <a:r>
              <a:rPr lang="en-US" altLang="zh-CN" sz="800" dirty="0">
                <a:solidFill>
                  <a:srgbClr val="FFFFFF"/>
                </a:solidFill>
                <a:latin typeface="Arial" panose="020B0604020202020204" pitchFamily="34" charset="0"/>
                <a:ea typeface="微软雅黑" panose="020B0503020204020204" pitchFamily="34" charset="-122"/>
                <a:sym typeface="Arial" panose="020B0604020202020204" pitchFamily="34" charset="0"/>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200790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8D24E74A-4CE9-4D4F-AB1A-F910DC2C9174}"/>
              </a:ext>
            </a:extLst>
          </p:cNvPr>
          <p:cNvGrpSpPr/>
          <p:nvPr/>
        </p:nvGrpSpPr>
        <p:grpSpPr>
          <a:xfrm>
            <a:off x="5252647" y="0"/>
            <a:ext cx="6939359" cy="6858000"/>
            <a:chOff x="5252643" y="0"/>
            <a:chExt cx="6939358" cy="6858000"/>
          </a:xfrm>
          <a:solidFill>
            <a:schemeClr val="tx2">
              <a:alpha val="20000"/>
            </a:schemeClr>
          </a:solidFill>
        </p:grpSpPr>
        <p:sp>
          <p:nvSpPr>
            <p:cNvPr id="60" name="任意多边形: 形状 59">
              <a:extLst>
                <a:ext uri="{FF2B5EF4-FFF2-40B4-BE49-F238E27FC236}">
                  <a16:creationId xmlns:a16="http://schemas.microsoft.com/office/drawing/2014/main" id="{5B0E59EE-36DB-408E-B429-71C48992586F}"/>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tx2">
                <a:alpha val="1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形状 60">
              <a:extLst>
                <a:ext uri="{FF2B5EF4-FFF2-40B4-BE49-F238E27FC236}">
                  <a16:creationId xmlns:a16="http://schemas.microsoft.com/office/drawing/2014/main" id="{E2EF584E-2264-4AC3-9BF3-AA5E54DE8D11}"/>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tx2">
                <a:alpha val="10000"/>
              </a:schemeClr>
            </a:solidFill>
            <a:ln w="11088"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形状 61">
              <a:extLst>
                <a:ext uri="{FF2B5EF4-FFF2-40B4-BE49-F238E27FC236}">
                  <a16:creationId xmlns:a16="http://schemas.microsoft.com/office/drawing/2014/main" id="{5FEF2384-F66D-4626-BB03-F5AD7219248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tx2">
                <a:alpha val="1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5">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矩形 189">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190">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zh-CN" altLang="en-US" sz="1400" dirty="0">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latin typeface="Arial" panose="020B0604020202020204" pitchFamily="34" charset="0"/>
                  <a:ea typeface="微软雅黑" panose="020B0503020204020204" pitchFamily="34" charset="-122"/>
                  <a:sym typeface="Arial" panose="020B0604020202020204" pitchFamily="34" charset="0"/>
                </a:rPr>
                <a:t>，让 </a:t>
              </a:r>
              <a:r>
                <a:rPr lang="en-US" altLang="zh-CN" sz="1400" dirty="0">
                  <a:latin typeface="Arial" panose="020B0604020202020204" pitchFamily="34" charset="0"/>
                  <a:ea typeface="微软雅黑" panose="020B0503020204020204" pitchFamily="34" charset="-122"/>
                  <a:sym typeface="Arial" panose="020B0604020202020204" pitchFamily="34" charset="0"/>
                </a:rPr>
                <a:t>PPT </a:t>
              </a:r>
              <a:r>
                <a:rPr lang="zh-CN" altLang="en-US" sz="1400" dirty="0">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矩形 19">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latin typeface="Arial" panose="020B0604020202020204" pitchFamily="34" charset="0"/>
                  <a:ea typeface="微软雅黑" panose="020B0503020204020204" pitchFamily="34" charset="-122"/>
                  <a:sym typeface="Arial" panose="020B0604020202020204" pitchFamily="34" charset="0"/>
                </a:rPr>
                <a:t>本 </a:t>
              </a:r>
              <a:r>
                <a:rPr lang="en-US" altLang="zh-CN" sz="900" dirty="0">
                  <a:latin typeface="Arial" panose="020B0604020202020204" pitchFamily="34" charset="0"/>
                  <a:ea typeface="微软雅黑" panose="020B0503020204020204" pitchFamily="34" charset="-122"/>
                  <a:sym typeface="Arial" panose="020B0604020202020204" pitchFamily="34" charset="0"/>
                </a:rPr>
                <a:t>PPT </a:t>
              </a:r>
              <a:r>
                <a:rPr lang="zh-CN" altLang="en-US" sz="900" dirty="0">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zh-CN" altLang="en-US" sz="900" dirty="0">
                  <a:latin typeface="Arial" panose="020B0604020202020204" pitchFamily="34" charset="0"/>
                  <a:ea typeface="微软雅黑" panose="020B0503020204020204" pitchFamily="34" charset="-122"/>
                  <a:sym typeface="Arial" panose="020B0604020202020204" pitchFamily="34" charset="0"/>
                </a:rPr>
                <a:t>本 </a:t>
              </a:r>
              <a:r>
                <a:rPr lang="en-US" altLang="zh-CN" sz="900" dirty="0">
                  <a:latin typeface="Arial" panose="020B0604020202020204" pitchFamily="34" charset="0"/>
                  <a:ea typeface="微软雅黑" panose="020B0503020204020204" pitchFamily="34" charset="-122"/>
                  <a:sym typeface="Arial" panose="020B0604020202020204" pitchFamily="34" charset="0"/>
                </a:rPr>
                <a:t>PPT </a:t>
              </a:r>
              <a:r>
                <a:rPr lang="zh-CN" altLang="en-US" sz="900" dirty="0">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latin typeface="Arial" panose="020B0604020202020204" pitchFamily="34" charset="0"/>
                  <a:ea typeface="微软雅黑" panose="020B0503020204020204" pitchFamily="34" charset="-122"/>
                  <a:sym typeface="Arial" panose="020B0604020202020204" pitchFamily="34" charset="0"/>
                </a:rPr>
                <a:t>/</a:t>
              </a:r>
              <a:r>
                <a:rPr lang="zh-CN" altLang="en-US" sz="900" dirty="0">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1</a:t>
              </a:r>
              <a:r>
                <a:rPr lang="zh-CN" altLang="en-US" sz="900" dirty="0">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2</a:t>
              </a:r>
              <a:r>
                <a:rPr lang="zh-CN" altLang="en-US" sz="900" dirty="0">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latin typeface="Arial" panose="020B0604020202020204" pitchFamily="34" charset="0"/>
                  <a:ea typeface="微软雅黑" panose="020B0503020204020204" pitchFamily="34" charset="-122"/>
                  <a:sym typeface="Arial" panose="020B0604020202020204" pitchFamily="34" charset="0"/>
                </a:rPr>
                <a:t>/ </a:t>
              </a:r>
              <a:r>
                <a:rPr lang="zh-CN" altLang="en-US" sz="900" dirty="0">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矩形 33">
              <a:extLst>
                <a:ext uri="{FF2B5EF4-FFF2-40B4-BE49-F238E27FC236}">
                  <a16:creationId xmlns:a16="http://schemas.microsoft.com/office/drawing/2014/main" id="{AE7ED207-8B71-4A21-A9A5-7C044C1FB5F6}"/>
                </a:ext>
              </a:extLst>
            </p:cNvPr>
            <p:cNvSpPr/>
            <p:nvPr/>
          </p:nvSpPr>
          <p:spPr>
            <a:xfrm>
              <a:off x="3898800" y="2179738"/>
              <a:ext cx="2625868"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重要提示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IMPORTANT 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图片 129">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组合 13">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图形 2">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任意多边形: 形状 16">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形状 17">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任意多边形: 形状 15">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chemeClr val="tx1"/>
            </a:solidFill>
            <a:ln w="2462"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86824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p:txBody>
          <a:bodyPr/>
          <a:lstStyle/>
          <a:p>
            <a:r>
              <a:rPr lang="zh-CN" altLang="en-US" dirty="0"/>
              <a:t>功能架构</a:t>
            </a:r>
            <a:endParaRPr lang="en-US" dirty="0"/>
          </a:p>
        </p:txBody>
      </p:sp>
      <p:sp>
        <p:nvSpPr>
          <p:cNvPr id="3" name="文本框 2">
            <a:extLst>
              <a:ext uri="{FF2B5EF4-FFF2-40B4-BE49-F238E27FC236}">
                <a16:creationId xmlns:a16="http://schemas.microsoft.com/office/drawing/2014/main" id="{3E02A278-2C16-4140-0A37-D36070FA4EFF}"/>
              </a:ext>
            </a:extLst>
          </p:cNvPr>
          <p:cNvSpPr txBox="1"/>
          <p:nvPr/>
        </p:nvSpPr>
        <p:spPr>
          <a:xfrm>
            <a:off x="1619249" y="1838325"/>
            <a:ext cx="9363075" cy="3046988"/>
          </a:xfrm>
          <a:prstGeom prst="rect">
            <a:avLst/>
          </a:prstGeom>
          <a:noFill/>
        </p:spPr>
        <p:txBody>
          <a:bodyPr wrap="square" rtlCol="0">
            <a:spAutoFit/>
          </a:bodyPr>
          <a:lstStyle/>
          <a:p>
            <a:r>
              <a:rPr lang="zh-CN" altLang="en-US" sz="2400" dirty="0"/>
              <a:t>本次实验我们实现了一个类</a:t>
            </a:r>
            <a:r>
              <a:rPr lang="en-US" altLang="zh-CN" sz="2400" dirty="0"/>
              <a:t>C</a:t>
            </a:r>
            <a:r>
              <a:rPr lang="zh-CN" altLang="en-US" sz="2400" dirty="0"/>
              <a:t>编译器，支持了以下功能：</a:t>
            </a:r>
          </a:p>
          <a:p>
            <a:endParaRPr lang="zh-CN" altLang="en-US" sz="2400" dirty="0"/>
          </a:p>
          <a:p>
            <a:pPr marL="285750" indent="-285750">
              <a:buFont typeface="Arial" panose="020B0604020202020204" pitchFamily="34" charset="0"/>
              <a:buChar char="•"/>
            </a:pPr>
            <a:r>
              <a:rPr lang="zh-CN" altLang="en-US" sz="2400" dirty="0"/>
              <a:t>函数的定义以及调用</a:t>
            </a:r>
          </a:p>
          <a:p>
            <a:pPr marL="285750" indent="-285750">
              <a:buFont typeface="Arial" panose="020B0604020202020204" pitchFamily="34" charset="0"/>
              <a:buChar char="•"/>
            </a:pPr>
            <a:r>
              <a:rPr lang="zh-CN" altLang="en-US" sz="2400" dirty="0"/>
              <a:t>变量的定义</a:t>
            </a:r>
          </a:p>
          <a:p>
            <a:pPr marL="285750" indent="-285750">
              <a:buFont typeface="Arial" panose="020B0604020202020204" pitchFamily="34" charset="0"/>
              <a:buChar char="•"/>
            </a:pPr>
            <a:r>
              <a:rPr lang="en-US" altLang="zh-CN" sz="2400" dirty="0"/>
              <a:t>C</a:t>
            </a:r>
            <a:r>
              <a:rPr lang="zh-CN" altLang="en-US" sz="2400" dirty="0"/>
              <a:t>语言基本语句，包括</a:t>
            </a:r>
            <a:r>
              <a:rPr lang="en-US" altLang="zh-CN" sz="2400" dirty="0"/>
              <a:t>for, if-else, while, switch-case</a:t>
            </a:r>
            <a:r>
              <a:rPr lang="zh-CN" altLang="en-US" sz="2400" dirty="0"/>
              <a:t>等等</a:t>
            </a:r>
          </a:p>
          <a:p>
            <a:pPr marL="285750" indent="-285750">
              <a:buFont typeface="Arial" panose="020B0604020202020204" pitchFamily="34" charset="0"/>
              <a:buChar char="•"/>
            </a:pPr>
            <a:r>
              <a:rPr lang="zh-CN" altLang="en-US" sz="2400" dirty="0"/>
              <a:t>所有的算术运算，逻辑运算和赋值</a:t>
            </a:r>
          </a:p>
          <a:p>
            <a:pPr marL="285750" indent="-285750">
              <a:buFont typeface="Arial" panose="020B0604020202020204" pitchFamily="34" charset="0"/>
              <a:buChar char="•"/>
            </a:pPr>
            <a:r>
              <a:rPr lang="zh-CN" altLang="en-US" sz="2400" dirty="0"/>
              <a:t>数组和指针的使用</a:t>
            </a:r>
          </a:p>
          <a:p>
            <a:pPr marL="285750" indent="-285750">
              <a:buFont typeface="Arial" panose="020B0604020202020204" pitchFamily="34" charset="0"/>
              <a:buChar char="•"/>
            </a:pPr>
            <a:r>
              <a:rPr lang="zh-CN" altLang="en-US" sz="2400" dirty="0"/>
              <a:t>编译器忽略注释</a:t>
            </a:r>
          </a:p>
        </p:txBody>
      </p:sp>
    </p:spTree>
    <p:custDataLst>
      <p:tags r:id="rId1"/>
    </p:custDataLst>
    <p:extLst>
      <p:ext uri="{BB962C8B-B14F-4D97-AF65-F5344CB8AC3E}">
        <p14:creationId xmlns:p14="http://schemas.microsoft.com/office/powerpoint/2010/main" val="172311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词法分析</a:t>
            </a:r>
            <a:endParaRPr lang="en-US" dirty="0"/>
          </a:p>
        </p:txBody>
      </p:sp>
      <p:pic>
        <p:nvPicPr>
          <p:cNvPr id="3" name="图片 2">
            <a:extLst>
              <a:ext uri="{FF2B5EF4-FFF2-40B4-BE49-F238E27FC236}">
                <a16:creationId xmlns:a16="http://schemas.microsoft.com/office/drawing/2014/main" id="{9BD84DF8-2200-4B09-BBDF-7AE21A7C443E}"/>
              </a:ext>
            </a:extLst>
          </p:cNvPr>
          <p:cNvPicPr>
            <a:picLocks noChangeAspect="1"/>
          </p:cNvPicPr>
          <p:nvPr/>
        </p:nvPicPr>
        <p:blipFill rotWithShape="1">
          <a:blip r:embed="rId3"/>
          <a:srcRect b="45336"/>
          <a:stretch/>
        </p:blipFill>
        <p:spPr>
          <a:xfrm>
            <a:off x="1422400" y="1225352"/>
            <a:ext cx="2904762" cy="1036011"/>
          </a:xfrm>
          <a:prstGeom prst="rect">
            <a:avLst/>
          </a:prstGeom>
        </p:spPr>
      </p:pic>
      <p:pic>
        <p:nvPicPr>
          <p:cNvPr id="5" name="图片 4">
            <a:extLst>
              <a:ext uri="{FF2B5EF4-FFF2-40B4-BE49-F238E27FC236}">
                <a16:creationId xmlns:a16="http://schemas.microsoft.com/office/drawing/2014/main" id="{57900E76-28B8-F330-1CCB-5078CBD12714}"/>
              </a:ext>
            </a:extLst>
          </p:cNvPr>
          <p:cNvPicPr>
            <a:picLocks noChangeAspect="1"/>
          </p:cNvPicPr>
          <p:nvPr/>
        </p:nvPicPr>
        <p:blipFill>
          <a:blip r:embed="rId4"/>
          <a:stretch>
            <a:fillRect/>
          </a:stretch>
        </p:blipFill>
        <p:spPr>
          <a:xfrm>
            <a:off x="1422400" y="2426177"/>
            <a:ext cx="3295238" cy="1647619"/>
          </a:xfrm>
          <a:prstGeom prst="rect">
            <a:avLst/>
          </a:prstGeom>
        </p:spPr>
      </p:pic>
      <p:pic>
        <p:nvPicPr>
          <p:cNvPr id="8" name="图片 7">
            <a:extLst>
              <a:ext uri="{FF2B5EF4-FFF2-40B4-BE49-F238E27FC236}">
                <a16:creationId xmlns:a16="http://schemas.microsoft.com/office/drawing/2014/main" id="{CDD64BD1-4017-210B-0C80-B8CA1728B8EE}"/>
              </a:ext>
            </a:extLst>
          </p:cNvPr>
          <p:cNvPicPr>
            <a:picLocks noChangeAspect="1"/>
          </p:cNvPicPr>
          <p:nvPr/>
        </p:nvPicPr>
        <p:blipFill>
          <a:blip r:embed="rId5"/>
          <a:stretch>
            <a:fillRect/>
          </a:stretch>
        </p:blipFill>
        <p:spPr>
          <a:xfrm>
            <a:off x="917575" y="4438635"/>
            <a:ext cx="10695238" cy="1704762"/>
          </a:xfrm>
          <a:prstGeom prst="rect">
            <a:avLst/>
          </a:prstGeom>
        </p:spPr>
      </p:pic>
      <p:sp>
        <p:nvSpPr>
          <p:cNvPr id="9" name="文本框 8">
            <a:extLst>
              <a:ext uri="{FF2B5EF4-FFF2-40B4-BE49-F238E27FC236}">
                <a16:creationId xmlns:a16="http://schemas.microsoft.com/office/drawing/2014/main" id="{9B4175F4-1273-FC19-EE2E-81F29823EB89}"/>
              </a:ext>
            </a:extLst>
          </p:cNvPr>
          <p:cNvSpPr txBox="1"/>
          <p:nvPr/>
        </p:nvSpPr>
        <p:spPr>
          <a:xfrm>
            <a:off x="5516695" y="1626202"/>
            <a:ext cx="5919655" cy="2246769"/>
          </a:xfrm>
          <a:prstGeom prst="rect">
            <a:avLst/>
          </a:prstGeom>
          <a:noFill/>
        </p:spPr>
        <p:txBody>
          <a:bodyPr wrap="square" rtlCol="0">
            <a:spAutoFit/>
          </a:bodyPr>
          <a:lstStyle/>
          <a:p>
            <a:r>
              <a:rPr lang="en-US" altLang="zh-CN" sz="2000" dirty="0"/>
              <a:t>Tips</a:t>
            </a:r>
            <a:r>
              <a:rPr lang="zh-CN" altLang="en-US" sz="2000" dirty="0"/>
              <a:t>：</a:t>
            </a:r>
            <a:endParaRPr lang="en-US" altLang="zh-CN" sz="2000" dirty="0"/>
          </a:p>
          <a:p>
            <a:pPr marL="285750" indent="-285750">
              <a:buFont typeface="Arial" panose="020B0604020202020204" pitchFamily="34" charset="0"/>
              <a:buChar char="•"/>
            </a:pPr>
            <a:r>
              <a:rPr lang="zh-CN" altLang="en-US" sz="2000" dirty="0"/>
              <a:t>规则的优先级从上往下逐渐降低</a:t>
            </a:r>
            <a:endParaRPr lang="en-US" altLang="zh-CN" sz="2000" dirty="0"/>
          </a:p>
          <a:p>
            <a:pPr marL="285750" indent="-285750">
              <a:buFont typeface="Arial" panose="020B0604020202020204" pitchFamily="34" charset="0"/>
              <a:buChar char="•"/>
            </a:pPr>
            <a:r>
              <a:rPr lang="en-US" altLang="zh-CN" sz="2000" dirty="0"/>
              <a:t>‘\n’</a:t>
            </a:r>
            <a:r>
              <a:rPr lang="zh-CN" altLang="en-US" sz="2000" dirty="0"/>
              <a:t>的位置</a:t>
            </a:r>
            <a:endParaRPr lang="en-US" altLang="zh-CN" sz="2000" dirty="0"/>
          </a:p>
          <a:p>
            <a:pPr marL="285750" indent="-285750">
              <a:buFont typeface="Arial" panose="020B0604020202020204" pitchFamily="34" charset="0"/>
              <a:buChar char="•"/>
            </a:pPr>
            <a:r>
              <a:rPr lang="zh-CN" altLang="en-US" sz="2000" dirty="0"/>
              <a:t>注释如何处理</a:t>
            </a:r>
            <a:endParaRPr lang="en-US" altLang="zh-CN" sz="2000" dirty="0"/>
          </a:p>
          <a:p>
            <a:pPr marL="285750" indent="-285750">
              <a:buFont typeface="Arial" panose="020B0604020202020204" pitchFamily="34" charset="0"/>
              <a:buChar char="•"/>
            </a:pPr>
            <a:r>
              <a:rPr lang="zh-CN" altLang="en-US" sz="2000" dirty="0"/>
              <a:t>利用</a:t>
            </a:r>
            <a:r>
              <a:rPr lang="en-US" altLang="zh-CN" sz="2000" dirty="0" err="1"/>
              <a:t>yylval</a:t>
            </a:r>
            <a:r>
              <a:rPr lang="zh-CN" altLang="en-US" sz="2000" dirty="0"/>
              <a:t>传递语义值</a:t>
            </a:r>
            <a:endParaRPr lang="en-US" altLang="zh-CN" sz="2000" dirty="0"/>
          </a:p>
          <a:p>
            <a:pPr marL="285750" indent="-285750">
              <a:buFont typeface="Arial" panose="020B0604020202020204" pitchFamily="34" charset="0"/>
              <a:buChar char="•"/>
            </a:pPr>
            <a:r>
              <a:rPr lang="en-US" altLang="zh-CN" sz="2000" dirty="0"/>
              <a:t>Error</a:t>
            </a:r>
            <a:r>
              <a:rPr lang="zh-CN" altLang="en-US" sz="2000" dirty="0"/>
              <a:t>的情况</a:t>
            </a:r>
            <a:endParaRPr lang="en-US" altLang="zh-CN" sz="2000" dirty="0"/>
          </a:p>
          <a:p>
            <a:pPr marL="285750" indent="-285750">
              <a:buFont typeface="Arial" panose="020B0604020202020204" pitchFamily="34" charset="0"/>
              <a:buChar char="•"/>
            </a:pPr>
            <a:endParaRPr lang="zh-CN" altLang="en-US" sz="2000" dirty="0"/>
          </a:p>
        </p:txBody>
      </p:sp>
    </p:spTree>
    <p:custDataLst>
      <p:tags r:id="rId1"/>
    </p:custDataLst>
    <p:extLst>
      <p:ext uri="{BB962C8B-B14F-4D97-AF65-F5344CB8AC3E}">
        <p14:creationId xmlns:p14="http://schemas.microsoft.com/office/powerpoint/2010/main" val="283538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语法分析</a:t>
            </a:r>
            <a:r>
              <a:rPr lang="en-US" altLang="zh-CN" dirty="0"/>
              <a:t>&amp;</a:t>
            </a:r>
            <a:r>
              <a:rPr lang="zh-CN" altLang="en-US" dirty="0"/>
              <a:t>抽象语法树构建</a:t>
            </a:r>
            <a:endParaRPr lang="en-US" dirty="0"/>
          </a:p>
        </p:txBody>
      </p:sp>
      <p:sp>
        <p:nvSpPr>
          <p:cNvPr id="9" name="文本框 8">
            <a:extLst>
              <a:ext uri="{FF2B5EF4-FFF2-40B4-BE49-F238E27FC236}">
                <a16:creationId xmlns:a16="http://schemas.microsoft.com/office/drawing/2014/main" id="{9B4175F4-1273-FC19-EE2E-81F29823EB89}"/>
              </a:ext>
            </a:extLst>
          </p:cNvPr>
          <p:cNvSpPr txBox="1"/>
          <p:nvPr/>
        </p:nvSpPr>
        <p:spPr>
          <a:xfrm>
            <a:off x="1078045" y="1490008"/>
            <a:ext cx="9837605" cy="2246769"/>
          </a:xfrm>
          <a:prstGeom prst="rect">
            <a:avLst/>
          </a:prstGeom>
          <a:noFill/>
        </p:spPr>
        <p:txBody>
          <a:bodyPr wrap="square" rtlCol="0">
            <a:spAutoFit/>
          </a:bodyPr>
          <a:lstStyle/>
          <a:p>
            <a:r>
              <a:rPr lang="zh-CN" altLang="en-US" sz="2000" b="0" dirty="0">
                <a:solidFill>
                  <a:srgbClr val="000000"/>
                </a:solidFill>
                <a:effectLst/>
                <a:latin typeface="Consolas" panose="020B0609020204030204" pitchFamily="49" charset="0"/>
              </a:rPr>
              <a:t>这部分的作用是，检验程序的语法结构，并且生成抽象语法树提交到下一环节。</a:t>
            </a:r>
            <a:endParaRPr lang="en-US" altLang="zh-CN" sz="2000" b="0" dirty="0">
              <a:solidFill>
                <a:srgbClr val="000000"/>
              </a:solidFill>
              <a:effectLst/>
              <a:latin typeface="Consolas" panose="020B0609020204030204" pitchFamily="49" charset="0"/>
            </a:endParaRPr>
          </a:p>
          <a:p>
            <a:endParaRPr lang="en-US" altLang="zh-CN" sz="2000" dirty="0">
              <a:solidFill>
                <a:srgbClr val="000000"/>
              </a:solidFill>
              <a:latin typeface="Consolas" panose="020B0609020204030204" pitchFamily="49" charset="0"/>
            </a:endParaRPr>
          </a:p>
          <a:p>
            <a:r>
              <a:rPr lang="zh-CN" altLang="en-US" sz="2000" b="0" dirty="0">
                <a:solidFill>
                  <a:srgbClr val="000000"/>
                </a:solidFill>
                <a:effectLst/>
                <a:latin typeface="Consolas" panose="020B0609020204030204" pitchFamily="49" charset="0"/>
              </a:rPr>
              <a:t>在</a:t>
            </a:r>
            <a:r>
              <a:rPr lang="en-US" altLang="zh-CN" sz="2000" b="0" dirty="0" err="1">
                <a:solidFill>
                  <a:srgbClr val="000000"/>
                </a:solidFill>
                <a:effectLst/>
                <a:latin typeface="Consolas" panose="020B0609020204030204" pitchFamily="49" charset="0"/>
              </a:rPr>
              <a:t>Yacc</a:t>
            </a:r>
            <a:r>
              <a:rPr lang="zh-CN" altLang="en-US" sz="2000" b="0" dirty="0">
                <a:solidFill>
                  <a:srgbClr val="000000"/>
                </a:solidFill>
                <a:effectLst/>
                <a:latin typeface="Consolas" panose="020B0609020204030204" pitchFamily="49" charset="0"/>
              </a:rPr>
              <a:t>的定义部分，我们需要导入使用的库文件，并且举出需要用到的终结符和非终结符，以及一些优先级的说明。</a:t>
            </a:r>
            <a:r>
              <a:rPr lang="en-US" altLang="zh-CN" sz="2000" b="0" dirty="0">
                <a:solidFill>
                  <a:srgbClr val="800000"/>
                </a:solidFill>
                <a:effectLst/>
                <a:latin typeface="Consolas" panose="020B0609020204030204" pitchFamily="49" charset="0"/>
              </a:rPr>
              <a:t>%token xx</a:t>
            </a:r>
            <a:r>
              <a:rPr lang="zh-CN" altLang="en-US" sz="2000" b="0" dirty="0">
                <a:solidFill>
                  <a:srgbClr val="000000"/>
                </a:solidFill>
                <a:effectLst/>
                <a:latin typeface="Consolas" panose="020B0609020204030204" pitchFamily="49" charset="0"/>
              </a:rPr>
              <a:t>标记该类型为</a:t>
            </a:r>
            <a:r>
              <a:rPr lang="en-US" altLang="zh-CN" sz="2000" b="0" dirty="0">
                <a:solidFill>
                  <a:srgbClr val="000000"/>
                </a:solidFill>
                <a:effectLst/>
                <a:latin typeface="Consolas" panose="020B0609020204030204" pitchFamily="49" charset="0"/>
              </a:rPr>
              <a:t>token</a:t>
            </a:r>
            <a:r>
              <a:rPr lang="zh-CN" altLang="en-US" sz="2000" b="0" dirty="0">
                <a:solidFill>
                  <a:srgbClr val="000000"/>
                </a:solidFill>
                <a:effectLst/>
                <a:latin typeface="Consolas" panose="020B0609020204030204" pitchFamily="49" charset="0"/>
              </a:rPr>
              <a:t>，</a:t>
            </a:r>
            <a:r>
              <a:rPr lang="en-US" altLang="zh-CN" sz="2000" b="0" dirty="0">
                <a:solidFill>
                  <a:srgbClr val="800000"/>
                </a:solidFill>
                <a:effectLst/>
                <a:latin typeface="Consolas" panose="020B0609020204030204" pitchFamily="49" charset="0"/>
              </a:rPr>
              <a:t>%left</a:t>
            </a:r>
            <a:r>
              <a:rPr lang="zh-CN" altLang="en-US" sz="2000" b="0" dirty="0">
                <a:solidFill>
                  <a:srgbClr val="000000"/>
                </a:solidFill>
                <a:effectLst/>
                <a:latin typeface="Consolas" panose="020B0609020204030204" pitchFamily="49" charset="0"/>
              </a:rPr>
              <a:t>和</a:t>
            </a:r>
            <a:r>
              <a:rPr lang="en-US" altLang="zh-CN" sz="2000" b="0" dirty="0">
                <a:solidFill>
                  <a:srgbClr val="800000"/>
                </a:solidFill>
                <a:effectLst/>
                <a:latin typeface="Consolas" panose="020B0609020204030204" pitchFamily="49" charset="0"/>
              </a:rPr>
              <a:t>%right</a:t>
            </a:r>
            <a:r>
              <a:rPr lang="zh-CN" altLang="en-US" sz="2000" b="0" dirty="0">
                <a:solidFill>
                  <a:srgbClr val="000000"/>
                </a:solidFill>
                <a:effectLst/>
                <a:latin typeface="Consolas" panose="020B0609020204030204" pitchFamily="49" charset="0"/>
              </a:rPr>
              <a:t>用于解决规约</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规约冲突，同时表示左结合</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右结合性质，后定义的优先级更高。</a:t>
            </a:r>
            <a:r>
              <a:rPr lang="en-US" altLang="zh-CN" sz="2000" b="0" dirty="0">
                <a:solidFill>
                  <a:srgbClr val="800000"/>
                </a:solidFill>
                <a:effectLst/>
                <a:latin typeface="Consolas" panose="020B0609020204030204" pitchFamily="49" charset="0"/>
              </a:rPr>
              <a:t>%type&lt;xx&gt; xxx</a:t>
            </a:r>
            <a:r>
              <a:rPr lang="zh-CN" altLang="en-US" sz="2000" b="0" dirty="0">
                <a:solidFill>
                  <a:srgbClr val="000000"/>
                </a:solidFill>
                <a:effectLst/>
                <a:latin typeface="Consolas" panose="020B0609020204030204" pitchFamily="49" charset="0"/>
              </a:rPr>
              <a:t>则用于定义非终结符并声明其数据结构。</a:t>
            </a:r>
          </a:p>
          <a:p>
            <a:endParaRPr lang="zh-CN" altLang="en-US" sz="2000" b="0" dirty="0">
              <a:solidFill>
                <a:srgbClr val="000000"/>
              </a:solidFill>
              <a:effectLst/>
              <a:latin typeface="Consolas" panose="020B0609020204030204" pitchFamily="49" charset="0"/>
            </a:endParaRPr>
          </a:p>
        </p:txBody>
      </p:sp>
      <p:pic>
        <p:nvPicPr>
          <p:cNvPr id="4" name="图片 3">
            <a:extLst>
              <a:ext uri="{FF2B5EF4-FFF2-40B4-BE49-F238E27FC236}">
                <a16:creationId xmlns:a16="http://schemas.microsoft.com/office/drawing/2014/main" id="{68B6BBE9-20D0-FF55-9911-B3D167E5B175}"/>
              </a:ext>
            </a:extLst>
          </p:cNvPr>
          <p:cNvPicPr>
            <a:picLocks noChangeAspect="1"/>
          </p:cNvPicPr>
          <p:nvPr/>
        </p:nvPicPr>
        <p:blipFill>
          <a:blip r:embed="rId3"/>
          <a:stretch>
            <a:fillRect/>
          </a:stretch>
        </p:blipFill>
        <p:spPr>
          <a:xfrm>
            <a:off x="1144223" y="3524250"/>
            <a:ext cx="4951777" cy="2649449"/>
          </a:xfrm>
          <a:prstGeom prst="rect">
            <a:avLst/>
          </a:prstGeom>
        </p:spPr>
      </p:pic>
      <p:sp>
        <p:nvSpPr>
          <p:cNvPr id="7" name="文本框 6">
            <a:extLst>
              <a:ext uri="{FF2B5EF4-FFF2-40B4-BE49-F238E27FC236}">
                <a16:creationId xmlns:a16="http://schemas.microsoft.com/office/drawing/2014/main" id="{51809EFB-FC49-4E5F-F69F-4E6E5F1E4F69}"/>
              </a:ext>
            </a:extLst>
          </p:cNvPr>
          <p:cNvSpPr txBox="1"/>
          <p:nvPr/>
        </p:nvSpPr>
        <p:spPr>
          <a:xfrm>
            <a:off x="3392123" y="5097374"/>
            <a:ext cx="3674930" cy="400110"/>
          </a:xfrm>
          <a:prstGeom prst="rect">
            <a:avLst/>
          </a:prstGeom>
          <a:noFill/>
        </p:spPr>
        <p:txBody>
          <a:bodyPr wrap="square" rtlCol="0">
            <a:spAutoFit/>
          </a:bodyPr>
          <a:lstStyle/>
          <a:p>
            <a:r>
              <a:rPr lang="zh-CN" altLang="en-US" sz="2000" dirty="0">
                <a:solidFill>
                  <a:srgbClr val="000000"/>
                </a:solidFill>
                <a:latin typeface="Consolas" panose="020B0609020204030204" pitchFamily="49" charset="0"/>
              </a:rPr>
              <a:t>设置运算符优先级</a:t>
            </a:r>
            <a:endParaRPr lang="zh-CN" altLang="en-US" sz="2000" b="0" dirty="0">
              <a:solidFill>
                <a:srgbClr val="000000"/>
              </a:solidFill>
              <a:effectLst/>
              <a:latin typeface="Consolas" panose="020B0609020204030204" pitchFamily="49" charset="0"/>
            </a:endParaRPr>
          </a:p>
        </p:txBody>
      </p:sp>
      <p:pic>
        <p:nvPicPr>
          <p:cNvPr id="3" name="图片 2">
            <a:extLst>
              <a:ext uri="{FF2B5EF4-FFF2-40B4-BE49-F238E27FC236}">
                <a16:creationId xmlns:a16="http://schemas.microsoft.com/office/drawing/2014/main" id="{21BA63B3-2798-4B31-9497-508A9A337FAF}"/>
              </a:ext>
            </a:extLst>
          </p:cNvPr>
          <p:cNvPicPr>
            <a:picLocks noChangeAspect="1"/>
          </p:cNvPicPr>
          <p:nvPr/>
        </p:nvPicPr>
        <p:blipFill>
          <a:blip r:embed="rId4"/>
          <a:stretch>
            <a:fillRect/>
          </a:stretch>
        </p:blipFill>
        <p:spPr>
          <a:xfrm>
            <a:off x="6001973" y="3736777"/>
            <a:ext cx="5765950" cy="2369111"/>
          </a:xfrm>
          <a:prstGeom prst="rect">
            <a:avLst/>
          </a:prstGeom>
        </p:spPr>
      </p:pic>
      <p:sp>
        <p:nvSpPr>
          <p:cNvPr id="5" name="文本框 4">
            <a:extLst>
              <a:ext uri="{FF2B5EF4-FFF2-40B4-BE49-F238E27FC236}">
                <a16:creationId xmlns:a16="http://schemas.microsoft.com/office/drawing/2014/main" id="{948D0CD5-DA91-4071-0AC5-9E8C3AA6BF89}"/>
              </a:ext>
            </a:extLst>
          </p:cNvPr>
          <p:cNvSpPr txBox="1"/>
          <p:nvPr/>
        </p:nvSpPr>
        <p:spPr>
          <a:xfrm>
            <a:off x="8705850" y="5167937"/>
            <a:ext cx="3674930" cy="400110"/>
          </a:xfrm>
          <a:prstGeom prst="rect">
            <a:avLst/>
          </a:prstGeom>
          <a:noFill/>
        </p:spPr>
        <p:txBody>
          <a:bodyPr wrap="square" rtlCol="0">
            <a:spAutoFit/>
          </a:bodyPr>
          <a:lstStyle/>
          <a:p>
            <a:r>
              <a:rPr lang="zh-CN" altLang="en-US" sz="2000" dirty="0">
                <a:solidFill>
                  <a:srgbClr val="000000"/>
                </a:solidFill>
                <a:latin typeface="Consolas" panose="020B0609020204030204" pitchFamily="49" charset="0"/>
              </a:rPr>
              <a:t>设置</a:t>
            </a:r>
            <a:r>
              <a:rPr lang="en-US" altLang="zh-CN" sz="2000" dirty="0">
                <a:solidFill>
                  <a:srgbClr val="000000"/>
                </a:solidFill>
                <a:latin typeface="Consolas" panose="020B0609020204030204" pitchFamily="49" charset="0"/>
              </a:rPr>
              <a:t>terminal</a:t>
            </a:r>
            <a:endParaRPr lang="zh-CN" altLang="en-US" sz="20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01631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文法规则</a:t>
            </a:r>
            <a:endParaRPr lang="en-US" dirty="0"/>
          </a:p>
        </p:txBody>
      </p:sp>
      <p:sp>
        <p:nvSpPr>
          <p:cNvPr id="9" name="文本框 8">
            <a:extLst>
              <a:ext uri="{FF2B5EF4-FFF2-40B4-BE49-F238E27FC236}">
                <a16:creationId xmlns:a16="http://schemas.microsoft.com/office/drawing/2014/main" id="{9B4175F4-1273-FC19-EE2E-81F29823EB89}"/>
              </a:ext>
            </a:extLst>
          </p:cNvPr>
          <p:cNvSpPr txBox="1"/>
          <p:nvPr/>
        </p:nvSpPr>
        <p:spPr>
          <a:xfrm>
            <a:off x="1078045" y="1490008"/>
            <a:ext cx="9837605" cy="707886"/>
          </a:xfrm>
          <a:prstGeom prst="rect">
            <a:avLst/>
          </a:prstGeom>
          <a:noFill/>
        </p:spPr>
        <p:txBody>
          <a:bodyPr wrap="square" rtlCol="0">
            <a:spAutoFit/>
          </a:bodyPr>
          <a:lstStyle/>
          <a:p>
            <a:r>
              <a:rPr lang="zh-CN" altLang="en-US" sz="2000" b="0" dirty="0">
                <a:solidFill>
                  <a:srgbClr val="000000"/>
                </a:solidFill>
                <a:effectLst/>
                <a:latin typeface="Consolas" panose="020B0609020204030204" pitchFamily="49" charset="0"/>
              </a:rPr>
              <a:t>考虑到</a:t>
            </a:r>
            <a:r>
              <a:rPr lang="en-US" altLang="zh-CN" sz="2000" b="0" dirty="0">
                <a:solidFill>
                  <a:srgbClr val="000000"/>
                </a:solidFill>
                <a:effectLst/>
                <a:latin typeface="Consolas" panose="020B0609020204030204" pitchFamily="49" charset="0"/>
              </a:rPr>
              <a:t>C</a:t>
            </a:r>
            <a:r>
              <a:rPr lang="zh-CN" altLang="en-US" sz="2000" b="0" dirty="0">
                <a:solidFill>
                  <a:srgbClr val="000000"/>
                </a:solidFill>
                <a:effectLst/>
                <a:latin typeface="Consolas" panose="020B0609020204030204" pitchFamily="49" charset="0"/>
              </a:rPr>
              <a:t>语言程序代码最外层都是定义和声明，我们设计的语法规则从</a:t>
            </a:r>
            <a:r>
              <a:rPr lang="en-US" altLang="zh-CN" sz="2000" b="0" dirty="0">
                <a:solidFill>
                  <a:srgbClr val="000000"/>
                </a:solidFill>
                <a:effectLst/>
                <a:latin typeface="Consolas" panose="020B0609020204030204" pitchFamily="49" charset="0"/>
              </a:rPr>
              <a:t>Root</a:t>
            </a:r>
            <a:r>
              <a:rPr lang="zh-CN" altLang="en-US" sz="2000" b="0" dirty="0">
                <a:solidFill>
                  <a:srgbClr val="000000"/>
                </a:solidFill>
                <a:effectLst/>
                <a:latin typeface="Consolas" panose="020B0609020204030204" pitchFamily="49" charset="0"/>
              </a:rPr>
              <a:t>出发，首先将代码分为一组组函数</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变量定义和声明，然后再在具体的函数内部解析各个语句</a:t>
            </a:r>
          </a:p>
        </p:txBody>
      </p:sp>
      <p:pic>
        <p:nvPicPr>
          <p:cNvPr id="12" name="图片 11">
            <a:extLst>
              <a:ext uri="{FF2B5EF4-FFF2-40B4-BE49-F238E27FC236}">
                <a16:creationId xmlns:a16="http://schemas.microsoft.com/office/drawing/2014/main" id="{8470F6E4-5704-187F-28D7-C00CC411BEB1}"/>
              </a:ext>
            </a:extLst>
          </p:cNvPr>
          <p:cNvPicPr>
            <a:picLocks noChangeAspect="1"/>
          </p:cNvPicPr>
          <p:nvPr/>
        </p:nvPicPr>
        <p:blipFill>
          <a:blip r:embed="rId3">
            <a:extLst>
              <a:ext uri="{BEBA8EAE-BF5A-486C-A8C5-ECC9F3942E4B}">
                <a14:imgProps xmlns:a14="http://schemas.microsoft.com/office/drawing/2010/main">
                  <a14:imgLayer r:embed="rId4">
                    <a14:imgEffect>
                      <a14:saturation sat="180000"/>
                    </a14:imgEffect>
                  </a14:imgLayer>
                </a14:imgProps>
              </a:ext>
            </a:extLst>
          </a:blip>
          <a:stretch>
            <a:fillRect/>
          </a:stretch>
        </p:blipFill>
        <p:spPr>
          <a:xfrm>
            <a:off x="344620" y="2419350"/>
            <a:ext cx="5989929" cy="3859124"/>
          </a:xfrm>
          <a:prstGeom prst="rect">
            <a:avLst/>
          </a:prstGeom>
        </p:spPr>
      </p:pic>
      <p:pic>
        <p:nvPicPr>
          <p:cNvPr id="16" name="图片 15">
            <a:extLst>
              <a:ext uri="{FF2B5EF4-FFF2-40B4-BE49-F238E27FC236}">
                <a16:creationId xmlns:a16="http://schemas.microsoft.com/office/drawing/2014/main" id="{9CA5C2F1-1F6B-350E-8114-8492FBA8C993}"/>
              </a:ext>
            </a:extLst>
          </p:cNvPr>
          <p:cNvPicPr>
            <a:picLocks noChangeAspect="1"/>
          </p:cNvPicPr>
          <p:nvPr/>
        </p:nvPicPr>
        <p:blipFill rotWithShape="1">
          <a:blip r:embed="rId5"/>
          <a:srcRect l="770"/>
          <a:stretch/>
        </p:blipFill>
        <p:spPr>
          <a:xfrm>
            <a:off x="6477000" y="2503604"/>
            <a:ext cx="5462842" cy="3690615"/>
          </a:xfrm>
          <a:prstGeom prst="rect">
            <a:avLst/>
          </a:prstGeom>
        </p:spPr>
      </p:pic>
    </p:spTree>
    <p:custDataLst>
      <p:tags r:id="rId1"/>
    </p:custDataLst>
    <p:extLst>
      <p:ext uri="{BB962C8B-B14F-4D97-AF65-F5344CB8AC3E}">
        <p14:creationId xmlns:p14="http://schemas.microsoft.com/office/powerpoint/2010/main" val="198673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文法规则</a:t>
            </a:r>
            <a:endParaRPr lang="en-US" dirty="0"/>
          </a:p>
        </p:txBody>
      </p:sp>
      <p:sp>
        <p:nvSpPr>
          <p:cNvPr id="9" name="文本框 8">
            <a:extLst>
              <a:ext uri="{FF2B5EF4-FFF2-40B4-BE49-F238E27FC236}">
                <a16:creationId xmlns:a16="http://schemas.microsoft.com/office/drawing/2014/main" id="{9B4175F4-1273-FC19-EE2E-81F29823EB89}"/>
              </a:ext>
            </a:extLst>
          </p:cNvPr>
          <p:cNvSpPr txBox="1"/>
          <p:nvPr/>
        </p:nvSpPr>
        <p:spPr>
          <a:xfrm>
            <a:off x="925645" y="5179835"/>
            <a:ext cx="9837605" cy="2308324"/>
          </a:xfrm>
          <a:prstGeom prst="rect">
            <a:avLst/>
          </a:prstGeom>
          <a:noFill/>
        </p:spPr>
        <p:txBody>
          <a:bodyPr wrap="square" rtlCol="0">
            <a:spAutoFit/>
          </a:bodyPr>
          <a:lstStyle/>
          <a:p>
            <a:r>
              <a:rPr lang="zh-CN" altLang="en-US" b="0" dirty="0">
                <a:solidFill>
                  <a:srgbClr val="000000"/>
                </a:solidFill>
                <a:effectLst/>
                <a:latin typeface="Consolas" panose="020B0609020204030204" pitchFamily="49" charset="0"/>
              </a:rPr>
              <a:t>在</a:t>
            </a:r>
            <a:r>
              <a:rPr lang="en-US" altLang="zh-CN" b="0" dirty="0" err="1">
                <a:solidFill>
                  <a:srgbClr val="000000"/>
                </a:solidFill>
                <a:effectLst/>
                <a:latin typeface="Consolas" panose="020B0609020204030204" pitchFamily="49" charset="0"/>
              </a:rPr>
              <a:t>yacc</a:t>
            </a:r>
            <a:r>
              <a:rPr lang="zh-CN" altLang="en-US" b="0" dirty="0">
                <a:solidFill>
                  <a:srgbClr val="000000"/>
                </a:solidFill>
                <a:effectLst/>
                <a:latin typeface="Consolas" panose="020B0609020204030204" pitchFamily="49" charset="0"/>
              </a:rPr>
              <a:t>解析语法进行规约时，每用到一次规约，都会调用</a:t>
            </a:r>
            <a:r>
              <a:rPr lang="en-US" altLang="zh-CN" b="0" dirty="0">
                <a:solidFill>
                  <a:srgbClr val="000000"/>
                </a:solidFill>
                <a:effectLst/>
                <a:latin typeface="Consolas" panose="020B0609020204030204" pitchFamily="49" charset="0"/>
              </a:rPr>
              <a:t>`node.hpp`</a:t>
            </a:r>
            <a:r>
              <a:rPr lang="zh-CN" altLang="en-US" b="0" dirty="0">
                <a:solidFill>
                  <a:srgbClr val="000000"/>
                </a:solidFill>
                <a:effectLst/>
                <a:latin typeface="Consolas" panose="020B0609020204030204" pitchFamily="49" charset="0"/>
              </a:rPr>
              <a:t>中对应的构造函数，构造一个继承于</a:t>
            </a:r>
            <a:r>
              <a:rPr lang="en-US" altLang="zh-CN" b="0" dirty="0">
                <a:solidFill>
                  <a:srgbClr val="000000"/>
                </a:solidFill>
                <a:effectLst/>
                <a:latin typeface="Consolas" panose="020B0609020204030204" pitchFamily="49" charset="0"/>
              </a:rPr>
              <a:t>`node`</a:t>
            </a:r>
            <a:r>
              <a:rPr lang="zh-CN" altLang="en-US" b="0" dirty="0">
                <a:solidFill>
                  <a:srgbClr val="000000"/>
                </a:solidFill>
                <a:effectLst/>
                <a:latin typeface="Consolas" panose="020B0609020204030204" pitchFamily="49" charset="0"/>
              </a:rPr>
              <a:t>的对象。该对象可能会有一些子节点，在调用构造函数时一同传入。</a:t>
            </a:r>
          </a:p>
          <a:p>
            <a:r>
              <a:rPr lang="zh-CN" altLang="en-US" b="0" dirty="0">
                <a:solidFill>
                  <a:srgbClr val="000000"/>
                </a:solidFill>
                <a:effectLst/>
                <a:latin typeface="Consolas" panose="020B0609020204030204" pitchFamily="49" charset="0"/>
              </a:rPr>
              <a:t>由于</a:t>
            </a:r>
            <a:r>
              <a:rPr lang="en-US" altLang="zh-CN" b="0" dirty="0">
                <a:solidFill>
                  <a:srgbClr val="000000"/>
                </a:solidFill>
                <a:effectLst/>
                <a:latin typeface="Consolas" panose="020B0609020204030204" pitchFamily="49" charset="0"/>
              </a:rPr>
              <a:t>LR</a:t>
            </a:r>
            <a:r>
              <a:rPr lang="zh-CN" altLang="en-US" b="0" dirty="0">
                <a:solidFill>
                  <a:srgbClr val="000000"/>
                </a:solidFill>
                <a:effectLst/>
                <a:latin typeface="Consolas" panose="020B0609020204030204" pitchFamily="49" charset="0"/>
              </a:rPr>
              <a:t>文法是一种自底向上的文法，所以子节点总是能先构造完成。最后得到</a:t>
            </a:r>
            <a:r>
              <a:rPr lang="en-US" altLang="zh-CN" b="0" dirty="0">
                <a:solidFill>
                  <a:srgbClr val="000000"/>
                </a:solidFill>
                <a:effectLst/>
                <a:latin typeface="Consolas" panose="020B0609020204030204" pitchFamily="49" charset="0"/>
              </a:rPr>
              <a:t>Root</a:t>
            </a:r>
            <a:r>
              <a:rPr lang="zh-CN" altLang="en-US" b="0" dirty="0">
                <a:solidFill>
                  <a:srgbClr val="000000"/>
                </a:solidFill>
                <a:effectLst/>
                <a:latin typeface="Consolas" panose="020B0609020204030204" pitchFamily="49" charset="0"/>
              </a:rPr>
              <a:t>结点就可以完成整棵抽象语法树</a:t>
            </a:r>
          </a:p>
          <a:p>
            <a:endParaRPr lang="zh-CN" altLang="en-US" b="0" dirty="0">
              <a:solidFill>
                <a:srgbClr val="000000"/>
              </a:solidFill>
              <a:effectLst/>
              <a:latin typeface="Consolas" panose="020B0609020204030204" pitchFamily="49" charset="0"/>
            </a:endParaRPr>
          </a:p>
          <a:p>
            <a:endParaRPr lang="zh-CN" altLang="en-US" b="0" dirty="0">
              <a:solidFill>
                <a:srgbClr val="000000"/>
              </a:solidFill>
              <a:effectLst/>
              <a:latin typeface="Consolas" panose="020B0609020204030204" pitchFamily="49" charset="0"/>
            </a:endParaRPr>
          </a:p>
          <a:p>
            <a:endParaRPr lang="zh-CN" altLang="en-US" b="0" dirty="0">
              <a:solidFill>
                <a:srgbClr val="000000"/>
              </a:solidFill>
              <a:effectLst/>
              <a:latin typeface="Consolas" panose="020B0609020204030204" pitchFamily="49" charset="0"/>
            </a:endParaRPr>
          </a:p>
          <a:p>
            <a:endParaRPr lang="zh-CN" altLang="en-US" b="0" dirty="0">
              <a:solidFill>
                <a:srgbClr val="000000"/>
              </a:solidFill>
              <a:effectLst/>
              <a:latin typeface="Consolas" panose="020B0609020204030204" pitchFamily="49" charset="0"/>
            </a:endParaRPr>
          </a:p>
        </p:txBody>
      </p:sp>
      <p:pic>
        <p:nvPicPr>
          <p:cNvPr id="12" name="图片 11">
            <a:extLst>
              <a:ext uri="{FF2B5EF4-FFF2-40B4-BE49-F238E27FC236}">
                <a16:creationId xmlns:a16="http://schemas.microsoft.com/office/drawing/2014/main" id="{8470F6E4-5704-187F-28D7-C00CC411BEB1}"/>
              </a:ext>
            </a:extLst>
          </p:cNvPr>
          <p:cNvPicPr>
            <a:picLocks noChangeAspect="1"/>
          </p:cNvPicPr>
          <p:nvPr/>
        </p:nvPicPr>
        <p:blipFill>
          <a:blip r:embed="rId3">
            <a:extLst>
              <a:ext uri="{BEBA8EAE-BF5A-486C-A8C5-ECC9F3942E4B}">
                <a14:imgProps xmlns:a14="http://schemas.microsoft.com/office/drawing/2010/main">
                  <a14:imgLayer r:embed="rId4">
                    <a14:imgEffect>
                      <a14:saturation sat="180000"/>
                    </a14:imgEffect>
                  </a14:imgLayer>
                </a14:imgProps>
              </a:ext>
            </a:extLst>
          </a:blip>
          <a:stretch>
            <a:fillRect/>
          </a:stretch>
        </p:blipFill>
        <p:spPr>
          <a:xfrm>
            <a:off x="372771" y="1190625"/>
            <a:ext cx="5989929" cy="3859124"/>
          </a:xfrm>
          <a:prstGeom prst="rect">
            <a:avLst/>
          </a:prstGeom>
        </p:spPr>
      </p:pic>
      <p:pic>
        <p:nvPicPr>
          <p:cNvPr id="16" name="图片 15">
            <a:extLst>
              <a:ext uri="{FF2B5EF4-FFF2-40B4-BE49-F238E27FC236}">
                <a16:creationId xmlns:a16="http://schemas.microsoft.com/office/drawing/2014/main" id="{9CA5C2F1-1F6B-350E-8114-8492FBA8C993}"/>
              </a:ext>
            </a:extLst>
          </p:cNvPr>
          <p:cNvPicPr>
            <a:picLocks noChangeAspect="1"/>
          </p:cNvPicPr>
          <p:nvPr/>
        </p:nvPicPr>
        <p:blipFill rotWithShape="1">
          <a:blip r:embed="rId5"/>
          <a:srcRect l="770"/>
          <a:stretch/>
        </p:blipFill>
        <p:spPr>
          <a:xfrm>
            <a:off x="6467475" y="1274879"/>
            <a:ext cx="5462842" cy="3690615"/>
          </a:xfrm>
          <a:prstGeom prst="rect">
            <a:avLst/>
          </a:prstGeom>
        </p:spPr>
      </p:pic>
    </p:spTree>
    <p:custDataLst>
      <p:tags r:id="rId1"/>
    </p:custDataLst>
    <p:extLst>
      <p:ext uri="{BB962C8B-B14F-4D97-AF65-F5344CB8AC3E}">
        <p14:creationId xmlns:p14="http://schemas.microsoft.com/office/powerpoint/2010/main" val="271514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语法分析</a:t>
            </a:r>
            <a:r>
              <a:rPr lang="en-US" altLang="zh-CN" dirty="0"/>
              <a:t>&amp;</a:t>
            </a:r>
            <a:r>
              <a:rPr lang="zh-CN" altLang="en-US" dirty="0"/>
              <a:t>抽象语法树构建</a:t>
            </a:r>
            <a:endParaRPr lang="en-US" dirty="0"/>
          </a:p>
        </p:txBody>
      </p:sp>
      <p:sp>
        <p:nvSpPr>
          <p:cNvPr id="9" name="文本框 8">
            <a:extLst>
              <a:ext uri="{FF2B5EF4-FFF2-40B4-BE49-F238E27FC236}">
                <a16:creationId xmlns:a16="http://schemas.microsoft.com/office/drawing/2014/main" id="{9B4175F4-1273-FC19-EE2E-81F29823EB89}"/>
              </a:ext>
            </a:extLst>
          </p:cNvPr>
          <p:cNvSpPr txBox="1"/>
          <p:nvPr/>
        </p:nvSpPr>
        <p:spPr>
          <a:xfrm>
            <a:off x="6536068" y="3625762"/>
            <a:ext cx="5227505" cy="2031325"/>
          </a:xfrm>
          <a:prstGeom prst="rect">
            <a:avLst/>
          </a:prstGeom>
          <a:noFill/>
        </p:spPr>
        <p:txBody>
          <a:bodyPr wrap="square" rtlCol="0">
            <a:spAutoFit/>
          </a:bodyPr>
          <a:lstStyle/>
          <a:p>
            <a:r>
              <a:rPr lang="zh-CN" altLang="en-US" b="0" dirty="0">
                <a:solidFill>
                  <a:srgbClr val="000000"/>
                </a:solidFill>
                <a:effectLst/>
                <a:latin typeface="Consolas" panose="020B0609020204030204" pitchFamily="49" charset="0"/>
              </a:rPr>
              <a:t>为了构建抽象语法树，我们使用了</a:t>
            </a:r>
            <a:r>
              <a:rPr lang="en-US" altLang="zh-CN" b="0" dirty="0">
                <a:solidFill>
                  <a:srgbClr val="000000"/>
                </a:solidFill>
                <a:effectLst/>
                <a:latin typeface="Consolas" panose="020B0609020204030204" pitchFamily="49" charset="0"/>
              </a:rPr>
              <a:t>C++</a:t>
            </a:r>
            <a:r>
              <a:rPr lang="zh-CN" altLang="en-US" b="0" dirty="0">
                <a:solidFill>
                  <a:srgbClr val="000000"/>
                </a:solidFill>
                <a:effectLst/>
                <a:latin typeface="Consolas" panose="020B0609020204030204" pitchFamily="49" charset="0"/>
              </a:rPr>
              <a:t>中的类继承的概念。最终的目标，是生成以</a:t>
            </a:r>
            <a:r>
              <a:rPr lang="en-US" altLang="zh-CN" b="0" dirty="0">
                <a:solidFill>
                  <a:srgbClr val="000000"/>
                </a:solidFill>
                <a:effectLst/>
                <a:latin typeface="Consolas" panose="020B0609020204030204" pitchFamily="49" charset="0"/>
              </a:rPr>
              <a:t>Root</a:t>
            </a:r>
            <a:r>
              <a:rPr lang="zh-CN" altLang="en-US" b="0" dirty="0">
                <a:solidFill>
                  <a:srgbClr val="000000"/>
                </a:solidFill>
                <a:effectLst/>
                <a:latin typeface="Consolas" panose="020B0609020204030204" pitchFamily="49" charset="0"/>
              </a:rPr>
              <a:t>类为根的语法树。</a:t>
            </a:r>
            <a:endParaRPr lang="en-US" altLang="zh-CN"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其中</a:t>
            </a:r>
            <a:r>
              <a:rPr lang="en-US" altLang="zh-CN" b="0" dirty="0" err="1">
                <a:solidFill>
                  <a:srgbClr val="000000"/>
                </a:solidFill>
                <a:effectLst/>
                <a:latin typeface="Consolas" panose="020B0609020204030204" pitchFamily="49" charset="0"/>
              </a:rPr>
              <a:t>CodeGen</a:t>
            </a:r>
            <a:r>
              <a:rPr lang="zh-CN" altLang="en-US" b="0" dirty="0">
                <a:solidFill>
                  <a:srgbClr val="000000"/>
                </a:solidFill>
                <a:effectLst/>
                <a:latin typeface="Consolas" panose="020B0609020204030204" pitchFamily="49" charset="0"/>
              </a:rPr>
              <a:t>函数用于解析该语法树，生成最后的机器码，在下一部分会进行详细描述。每一个</a:t>
            </a:r>
            <a:r>
              <a:rPr lang="en-US" altLang="zh-CN" b="0" dirty="0">
                <a:solidFill>
                  <a:srgbClr val="000000"/>
                </a:solidFill>
                <a:effectLst/>
                <a:latin typeface="Consolas" panose="020B0609020204030204" pitchFamily="49" charset="0"/>
              </a:rPr>
              <a:t>Node</a:t>
            </a:r>
            <a:r>
              <a:rPr lang="zh-CN" altLang="en-US" b="0" dirty="0">
                <a:solidFill>
                  <a:srgbClr val="000000"/>
                </a:solidFill>
                <a:effectLst/>
                <a:latin typeface="Consolas" panose="020B0609020204030204" pitchFamily="49" charset="0"/>
              </a:rPr>
              <a:t>相当于树中的一个节点，根据其具体含义，选择不同的子类进行初始化，赋予其对应的值。</a:t>
            </a:r>
          </a:p>
        </p:txBody>
      </p:sp>
      <p:pic>
        <p:nvPicPr>
          <p:cNvPr id="5" name="图片 4">
            <a:extLst>
              <a:ext uri="{FF2B5EF4-FFF2-40B4-BE49-F238E27FC236}">
                <a16:creationId xmlns:a16="http://schemas.microsoft.com/office/drawing/2014/main" id="{860D63CB-198D-156C-BD53-4AF2E7D6F114}"/>
              </a:ext>
            </a:extLst>
          </p:cNvPr>
          <p:cNvPicPr>
            <a:picLocks noChangeAspect="1"/>
          </p:cNvPicPr>
          <p:nvPr/>
        </p:nvPicPr>
        <p:blipFill>
          <a:blip r:embed="rId3"/>
          <a:stretch>
            <a:fillRect/>
          </a:stretch>
        </p:blipFill>
        <p:spPr>
          <a:xfrm>
            <a:off x="1422400" y="3429000"/>
            <a:ext cx="4233534" cy="2901464"/>
          </a:xfrm>
          <a:prstGeom prst="rect">
            <a:avLst/>
          </a:prstGeom>
        </p:spPr>
      </p:pic>
      <p:pic>
        <p:nvPicPr>
          <p:cNvPr id="10" name="图片 9">
            <a:extLst>
              <a:ext uri="{FF2B5EF4-FFF2-40B4-BE49-F238E27FC236}">
                <a16:creationId xmlns:a16="http://schemas.microsoft.com/office/drawing/2014/main" id="{7842CC5A-CD95-3CC0-FAC8-287C7CA9E11E}"/>
              </a:ext>
            </a:extLst>
          </p:cNvPr>
          <p:cNvPicPr>
            <a:picLocks noChangeAspect="1"/>
          </p:cNvPicPr>
          <p:nvPr/>
        </p:nvPicPr>
        <p:blipFill>
          <a:blip r:embed="rId4"/>
          <a:stretch>
            <a:fillRect/>
          </a:stretch>
        </p:blipFill>
        <p:spPr>
          <a:xfrm>
            <a:off x="1422400" y="1200913"/>
            <a:ext cx="7200000" cy="2028571"/>
          </a:xfrm>
          <a:prstGeom prst="rect">
            <a:avLst/>
          </a:prstGeom>
        </p:spPr>
      </p:pic>
    </p:spTree>
    <p:custDataLst>
      <p:tags r:id="rId1"/>
    </p:custDataLst>
    <p:extLst>
      <p:ext uri="{BB962C8B-B14F-4D97-AF65-F5344CB8AC3E}">
        <p14:creationId xmlns:p14="http://schemas.microsoft.com/office/powerpoint/2010/main" val="333530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E3B6C-42B3-4C83-A3AA-003A19366FE7}"/>
              </a:ext>
            </a:extLst>
          </p:cNvPr>
          <p:cNvSpPr>
            <a:spLocks noGrp="1"/>
          </p:cNvSpPr>
          <p:nvPr>
            <p:ph type="title"/>
          </p:nvPr>
        </p:nvSpPr>
        <p:spPr>
          <a:xfrm>
            <a:off x="1422400" y="160426"/>
            <a:ext cx="10858500" cy="900112"/>
          </a:xfrm>
        </p:spPr>
        <p:txBody>
          <a:bodyPr/>
          <a:lstStyle/>
          <a:p>
            <a:r>
              <a:rPr lang="zh-CN" altLang="en-US" dirty="0"/>
              <a:t>以</a:t>
            </a:r>
            <a:r>
              <a:rPr lang="en-US" altLang="zh-CN" dirty="0"/>
              <a:t>`a+5`</a:t>
            </a:r>
            <a:r>
              <a:rPr lang="zh-CN" altLang="en-US" dirty="0"/>
              <a:t>为例</a:t>
            </a:r>
          </a:p>
        </p:txBody>
      </p:sp>
      <p:pic>
        <p:nvPicPr>
          <p:cNvPr id="8" name="图片 7">
            <a:extLst>
              <a:ext uri="{FF2B5EF4-FFF2-40B4-BE49-F238E27FC236}">
                <a16:creationId xmlns:a16="http://schemas.microsoft.com/office/drawing/2014/main" id="{E3BFD2DC-F012-403B-6F16-96DBE74371DA}"/>
              </a:ext>
            </a:extLst>
          </p:cNvPr>
          <p:cNvPicPr>
            <a:picLocks noChangeAspect="1"/>
          </p:cNvPicPr>
          <p:nvPr/>
        </p:nvPicPr>
        <p:blipFill>
          <a:blip r:embed="rId3"/>
          <a:stretch>
            <a:fillRect/>
          </a:stretch>
        </p:blipFill>
        <p:spPr>
          <a:xfrm>
            <a:off x="1151919" y="2017863"/>
            <a:ext cx="5390476" cy="2295238"/>
          </a:xfrm>
          <a:prstGeom prst="rect">
            <a:avLst/>
          </a:prstGeom>
        </p:spPr>
      </p:pic>
      <p:pic>
        <p:nvPicPr>
          <p:cNvPr id="13" name="图片 12">
            <a:extLst>
              <a:ext uri="{FF2B5EF4-FFF2-40B4-BE49-F238E27FC236}">
                <a16:creationId xmlns:a16="http://schemas.microsoft.com/office/drawing/2014/main" id="{6463C78C-C67A-5A47-89A2-37451684DABD}"/>
              </a:ext>
            </a:extLst>
          </p:cNvPr>
          <p:cNvPicPr>
            <a:picLocks noChangeAspect="1"/>
          </p:cNvPicPr>
          <p:nvPr/>
        </p:nvPicPr>
        <p:blipFill>
          <a:blip r:embed="rId4"/>
          <a:stretch>
            <a:fillRect/>
          </a:stretch>
        </p:blipFill>
        <p:spPr>
          <a:xfrm>
            <a:off x="8344844" y="627652"/>
            <a:ext cx="3364137" cy="3917507"/>
          </a:xfrm>
          <a:prstGeom prst="rect">
            <a:avLst/>
          </a:prstGeom>
        </p:spPr>
      </p:pic>
      <p:pic>
        <p:nvPicPr>
          <p:cNvPr id="15" name="图片 14">
            <a:extLst>
              <a:ext uri="{FF2B5EF4-FFF2-40B4-BE49-F238E27FC236}">
                <a16:creationId xmlns:a16="http://schemas.microsoft.com/office/drawing/2014/main" id="{2696CFBF-D567-9245-B029-1D6A8CAAFE78}"/>
              </a:ext>
            </a:extLst>
          </p:cNvPr>
          <p:cNvPicPr>
            <a:picLocks noChangeAspect="1"/>
          </p:cNvPicPr>
          <p:nvPr/>
        </p:nvPicPr>
        <p:blipFill>
          <a:blip r:embed="rId5"/>
          <a:stretch>
            <a:fillRect/>
          </a:stretch>
        </p:blipFill>
        <p:spPr>
          <a:xfrm>
            <a:off x="1298575" y="1376413"/>
            <a:ext cx="7046269" cy="409392"/>
          </a:xfrm>
          <a:prstGeom prst="rect">
            <a:avLst/>
          </a:prstGeom>
        </p:spPr>
      </p:pic>
      <p:pic>
        <p:nvPicPr>
          <p:cNvPr id="17" name="图片 16">
            <a:extLst>
              <a:ext uri="{FF2B5EF4-FFF2-40B4-BE49-F238E27FC236}">
                <a16:creationId xmlns:a16="http://schemas.microsoft.com/office/drawing/2014/main" id="{A07255FC-FAA3-FD9D-279A-489C20C1ECED}"/>
              </a:ext>
            </a:extLst>
          </p:cNvPr>
          <p:cNvPicPr>
            <a:picLocks noChangeAspect="1"/>
          </p:cNvPicPr>
          <p:nvPr/>
        </p:nvPicPr>
        <p:blipFill>
          <a:blip r:embed="rId6"/>
          <a:stretch>
            <a:fillRect/>
          </a:stretch>
        </p:blipFill>
        <p:spPr>
          <a:xfrm>
            <a:off x="1298575" y="4565086"/>
            <a:ext cx="6887181" cy="1833002"/>
          </a:xfrm>
          <a:prstGeom prst="rect">
            <a:avLst/>
          </a:prstGeom>
        </p:spPr>
      </p:pic>
    </p:spTree>
    <p:custDataLst>
      <p:tags r:id="rId1"/>
    </p:custDataLst>
    <p:extLst>
      <p:ext uri="{BB962C8B-B14F-4D97-AF65-F5344CB8AC3E}">
        <p14:creationId xmlns:p14="http://schemas.microsoft.com/office/powerpoint/2010/main" val="274404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ISLIDE.THEME" val="#256014"/>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785460;"/>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a:dk1>
        <a:srgbClr val="000000"/>
      </a:dk1>
      <a:lt1>
        <a:srgbClr val="FFFFFF"/>
      </a:lt1>
      <a:dk2>
        <a:srgbClr val="768394"/>
      </a:dk2>
      <a:lt2>
        <a:srgbClr val="F0F0F0"/>
      </a:lt2>
      <a:accent1>
        <a:srgbClr val="102E91"/>
      </a:accent1>
      <a:accent2>
        <a:srgbClr val="0151E8"/>
      </a:accent2>
      <a:accent3>
        <a:srgbClr val="3685F2"/>
      </a:accent3>
      <a:accent4>
        <a:srgbClr val="5066A3"/>
      </a:accent4>
      <a:accent5>
        <a:srgbClr val="5E5CA2"/>
      </a:accent5>
      <a:accent6>
        <a:srgbClr val="768394"/>
      </a:accent6>
      <a:hlink>
        <a:srgbClr val="4276AA"/>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iSlide#bae21296-1f81-4e6b-a212-436adb26bfe4</Template>
  <TotalTime>573</TotalTime>
  <Words>1802</Words>
  <Application>Microsoft Office PowerPoint</Application>
  <PresentationFormat>宽屏</PresentationFormat>
  <Paragraphs>165</Paragraphs>
  <Slides>21</Slides>
  <Notes>8</Notes>
  <HiddenSlides>7</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Arial</vt:lpstr>
      <vt:lpstr>Calibri</vt:lpstr>
      <vt:lpstr>Consolas</vt:lpstr>
      <vt:lpstr>Designed by iSlide</vt:lpstr>
      <vt:lpstr>MY_C Compiler</vt:lpstr>
      <vt:lpstr>Content</vt:lpstr>
      <vt:lpstr>功能架构</vt:lpstr>
      <vt:lpstr>词法分析</vt:lpstr>
      <vt:lpstr>语法分析&amp;抽象语法树构建</vt:lpstr>
      <vt:lpstr>文法规则</vt:lpstr>
      <vt:lpstr>文法规则</vt:lpstr>
      <vt:lpstr>语法分析&amp;抽象语法树构建</vt:lpstr>
      <vt:lpstr>以`a+5`为例</vt:lpstr>
      <vt:lpstr>代码生成和代码优化</vt:lpstr>
      <vt:lpstr>代码生成和代码优化</vt:lpstr>
      <vt:lpstr>代码生成和代码优化</vt:lpstr>
      <vt:lpstr>测试效果</vt:lpstr>
      <vt:lpstr>Thank you</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MY_C Compiler</dc:title>
  <dc:creator>iSlide</dc:creator>
  <cp:lastModifiedBy>朱 靖彦</cp:lastModifiedBy>
  <cp:revision>5</cp:revision>
  <cp:lastPrinted>2023-06-08T16:00:00Z</cp:lastPrinted>
  <dcterms:created xsi:type="dcterms:W3CDTF">2023-06-08T16:00:00Z</dcterms:created>
  <dcterms:modified xsi:type="dcterms:W3CDTF">2023-06-12T01:40:55Z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bae21296-1f81-4e6b-a212-436adb26bfe4</vt:lpwstr>
  </property>
</Properties>
</file>