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A4D3-AE05-374D-831C-4F36DE54F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B7BC7-B18D-FE45-9D25-F6CF1E68C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8F9B-A01D-2745-BE8C-F6D8D188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7C0C-04D6-0741-8EEE-77A6631A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DAF9-E320-5D43-973A-8254DF52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4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CF3-AA03-BC45-891B-4246DEDD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0539B-72B2-3D4C-9D4B-0E887852C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52753-87A5-9743-B4F3-D045E636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0B7C8-5055-534F-AEF1-5D267CBC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9C46-7084-D14F-A586-09DBB8AE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00B1A-E1DA-9B4A-8493-56B91A8E9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F0525-F058-8D49-B232-B655EEBE9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E64A-5396-7F46-9D68-11E6A4A6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DAAF-B327-584A-9F52-0B44206B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7082-B72C-5043-AE3B-8520AF4A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8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2151-6665-1B4B-B8A4-0EB63CB7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E16B-442A-2040-80E5-D3C6ECC1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D191-A5FE-C244-8111-BB10F9E1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4DAF-4263-8948-9E4C-DB4159D2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AD1B-CC26-3B44-B5B8-1AF03348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18E5-B946-7641-B1E0-8BCFDA8A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4A51-01B2-4A45-9573-BE927557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EBB9-E424-DA40-8FD5-90D99A67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93BF-BE0D-4B41-9B7A-25AB9C22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84C4-22FD-0145-9502-91399D82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8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1197-78D4-444D-B4A1-E61670FF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F6A0-60AF-1145-9A25-7647823F6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813BA-C480-CD4E-82DF-4B7B35FF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AA7C4-2865-914A-AA40-1DFA18D5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C2F9-5C2E-7C4C-B30A-DB2A6C66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47D79-0BB7-1247-8419-87C9C77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2DE-14EA-AA47-8893-58964613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0644-CD8C-434D-AB82-DC3CAAFC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51AA8-34D3-8346-BB62-3B34D57A0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4B1A7-0F59-7D4C-848E-B3E74B578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F5D51-8555-944C-A6A0-1DC29415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0D4C3-9301-9A47-99D5-EF184406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2DE37-B095-464F-B25A-16E9BE1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626CD-2DB6-1D41-8B70-D2F7CFB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F989-5433-254E-8639-975024CD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298F1-0432-D44B-B130-6AAB57CC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41F6-4505-564D-AFCE-ECB80C80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A90C9-7456-6345-B97C-E1843C64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BA0A0-AD9E-514C-9707-90DF56BD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D18FC-B8DC-804F-A8A1-240914E8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26624-E27F-B149-AEDB-6047C2AC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94F7-4DA6-9149-9BD5-D2471665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C4DA-BB5F-154D-B5B4-C7334475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24E31-56EE-BB4A-9A07-5BD16FBF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E0598-992F-9B4C-94EA-DDDB631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A7B38-BE5B-8741-8D6D-155288A0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59DB4-EA44-774E-B3EE-B185CAA7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1D1F-E50B-5448-B0E6-AB1633FF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67733-3B58-E242-AEE5-CCCCB006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95A17-9DA5-974D-9EAF-D2D90EF78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1805D-9364-A640-B1B4-EA395A5E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026D-7AE4-B24C-BD7D-8A06A4C5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D8879-0018-294D-A4BE-4234FD56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62D4B-ACEB-A44F-A38B-929E9B69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A668-40AC-3846-A321-590B8910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766A-FC3E-4C45-9CA4-076990F1B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E676-94D4-0645-A94B-E4D48F5D999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F2CD-4212-4B42-8346-B44DF29EC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1914-FE33-A246-80C1-72A003F8C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9E56-1E5B-9A4D-8E8C-2D9213FD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Gslu/worksh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B3D0-2E96-CC4C-9B05-AB7D296D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9FFB-8D24-C346-B5DA-73B4CC1E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Install R</a:t>
            </a:r>
          </a:p>
          <a:p>
            <a:pPr lvl="1"/>
            <a:r>
              <a:rPr lang="en-US" sz="3200" dirty="0">
                <a:hlinkClick r:id="rId2"/>
              </a:rPr>
              <a:t>https://www.r-project.org/</a:t>
            </a:r>
            <a:endParaRPr lang="en-US" sz="3200" dirty="0"/>
          </a:p>
          <a:p>
            <a:pPr lvl="1"/>
            <a:r>
              <a:rPr lang="en-US" sz="3200" dirty="0"/>
              <a:t>If you already have R, check that it is version 4.1.0 or newer. If not, please install the latest version</a:t>
            </a:r>
          </a:p>
          <a:p>
            <a:endParaRPr lang="en-US" sz="3600" dirty="0"/>
          </a:p>
          <a:p>
            <a:r>
              <a:rPr lang="en-US" sz="3600" dirty="0"/>
              <a:t>Install RStudio</a:t>
            </a:r>
          </a:p>
          <a:p>
            <a:pPr lvl="1"/>
            <a:r>
              <a:rPr lang="en-US" sz="3200" dirty="0">
                <a:hlinkClick r:id="rId3"/>
              </a:rPr>
              <a:t>https://www.rstudio.com/</a:t>
            </a:r>
            <a:endParaRPr lang="en-US" sz="3200" dirty="0"/>
          </a:p>
          <a:p>
            <a:pPr lvl="1"/>
            <a:endParaRPr lang="en-US" sz="3200" dirty="0"/>
          </a:p>
          <a:p>
            <a:r>
              <a:rPr lang="en-US" sz="3600" dirty="0"/>
              <a:t>Find the workshop</a:t>
            </a:r>
          </a:p>
          <a:p>
            <a:pPr lvl="1"/>
            <a:r>
              <a:rPr lang="en-US" sz="3200" dirty="0">
                <a:hlinkClick r:id="rId4"/>
              </a:rPr>
              <a:t>https://github.com/BIGslu/workshops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229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Before we begin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we begin</dc:title>
  <dc:creator>Kim Dill-McFarland</dc:creator>
  <cp:lastModifiedBy>Kim Dill-McFarland</cp:lastModifiedBy>
  <cp:revision>2</cp:revision>
  <dcterms:created xsi:type="dcterms:W3CDTF">2021-10-28T19:05:50Z</dcterms:created>
  <dcterms:modified xsi:type="dcterms:W3CDTF">2021-10-28T19:54:11Z</dcterms:modified>
</cp:coreProperties>
</file>