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09600"/>
            <a:ext cx="5347199" cy="3746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10668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Z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35814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1600" y="10668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3971" y="35052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28571" y="22098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04571" y="22098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3000" y="18288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7.75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6800" y="27548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7.25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53000" y="18288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2.25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3000" y="27548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-0.25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71800" y="1688068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3.75</a:t>
            </a:r>
          </a:p>
        </p:txBody>
      </p:sp>
    </p:spTree>
    <p:extLst>
      <p:ext uri="{BB962C8B-B14F-4D97-AF65-F5344CB8AC3E}">
        <p14:creationId xmlns:p14="http://schemas.microsoft.com/office/powerpoint/2010/main" val="279259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12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miRNA profiling via single-molecule imaging</dc:title>
  <dc:creator>Xu, Weidong</dc:creator>
  <cp:lastModifiedBy>Weidong</cp:lastModifiedBy>
  <cp:revision>70</cp:revision>
  <dcterms:created xsi:type="dcterms:W3CDTF">2006-08-16T00:00:00Z</dcterms:created>
  <dcterms:modified xsi:type="dcterms:W3CDTF">2016-10-19T04:00:40Z</dcterms:modified>
</cp:coreProperties>
</file>