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810000" y="3733800"/>
            <a:ext cx="14478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Acceptor 1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00200" y="3733800"/>
            <a:ext cx="14478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Acceptor 2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19800" y="3735238"/>
            <a:ext cx="14478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10000" y="1219200"/>
            <a:ext cx="14478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Donor 1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00200" y="1219200"/>
            <a:ext cx="14478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Exon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19800" y="1220638"/>
            <a:ext cx="14478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Donor 2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/>
          <p:cNvCxnSpPr>
            <a:stCxn id="23" idx="3"/>
            <a:endCxn id="22" idx="1"/>
          </p:cNvCxnSpPr>
          <p:nvPr/>
        </p:nvCxnSpPr>
        <p:spPr>
          <a:xfrm>
            <a:off x="3048000" y="20193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3"/>
            <a:endCxn id="24" idx="1"/>
          </p:cNvCxnSpPr>
          <p:nvPr/>
        </p:nvCxnSpPr>
        <p:spPr>
          <a:xfrm>
            <a:off x="5257800" y="2019300"/>
            <a:ext cx="762000" cy="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2"/>
            <a:endCxn id="21" idx="0"/>
          </p:cNvCxnSpPr>
          <p:nvPr/>
        </p:nvCxnSpPr>
        <p:spPr>
          <a:xfrm>
            <a:off x="6743700" y="2820838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c 29"/>
          <p:cNvSpPr/>
          <p:nvPr/>
        </p:nvSpPr>
        <p:spPr>
          <a:xfrm>
            <a:off x="6629400" y="4533900"/>
            <a:ext cx="1676400" cy="1828800"/>
          </a:xfrm>
          <a:prstGeom prst="arc">
            <a:avLst>
              <a:gd name="adj1" fmla="val 16200000"/>
              <a:gd name="adj2" fmla="val 1129451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1" idx="1"/>
            <a:endCxn id="19" idx="3"/>
          </p:cNvCxnSpPr>
          <p:nvPr/>
        </p:nvCxnSpPr>
        <p:spPr>
          <a:xfrm flipH="1" flipV="1">
            <a:off x="5257800" y="4533900"/>
            <a:ext cx="762000" cy="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1"/>
            <a:endCxn id="20" idx="3"/>
          </p:cNvCxnSpPr>
          <p:nvPr/>
        </p:nvCxnSpPr>
        <p:spPr>
          <a:xfrm flipH="1">
            <a:off x="3048000" y="45339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0"/>
            <a:endCxn id="23" idx="2"/>
          </p:cNvCxnSpPr>
          <p:nvPr/>
        </p:nvCxnSpPr>
        <p:spPr>
          <a:xfrm flipV="1">
            <a:off x="2324100" y="28194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/>
          <p:cNvSpPr/>
          <p:nvPr/>
        </p:nvSpPr>
        <p:spPr>
          <a:xfrm rot="10606085">
            <a:off x="723900" y="204112"/>
            <a:ext cx="1676400" cy="1828800"/>
          </a:xfrm>
          <a:prstGeom prst="arc">
            <a:avLst>
              <a:gd name="adj1" fmla="val 16200000"/>
              <a:gd name="adj2" fmla="val 1129451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9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10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miRNA profiling via single-molecule imaging</dc:title>
  <dc:creator>Xu, Weidong</dc:creator>
  <cp:lastModifiedBy>Weidong</cp:lastModifiedBy>
  <cp:revision>71</cp:revision>
  <dcterms:created xsi:type="dcterms:W3CDTF">2006-08-16T00:00:00Z</dcterms:created>
  <dcterms:modified xsi:type="dcterms:W3CDTF">2016-12-15T03:17:30Z</dcterms:modified>
</cp:coreProperties>
</file>