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B51EF-9438-4849-8B5B-05536BD3FC83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</dgm:pt>
    <dgm:pt modelId="{029F59E8-F4D5-4599-8E69-E2CB054FC764}">
      <dgm:prSet phldrT="[Text]"/>
      <dgm:spPr>
        <a:solidFill>
          <a:schemeClr val="tx1"/>
        </a:solidFill>
      </dgm:spPr>
      <dgm:t>
        <a:bodyPr/>
        <a:lstStyle/>
        <a:p>
          <a:endParaRPr lang="en-US" noProof="0" dirty="0"/>
        </a:p>
      </dgm:t>
    </dgm:pt>
    <dgm:pt modelId="{9AA5AE4E-71B7-466D-97E8-A06D2BBDBB77}" type="parTrans" cxnId="{47899B68-F247-4178-B466-A47BE5E31242}">
      <dgm:prSet/>
      <dgm:spPr/>
      <dgm:t>
        <a:bodyPr/>
        <a:lstStyle/>
        <a:p>
          <a:endParaRPr lang="de-DE"/>
        </a:p>
      </dgm:t>
    </dgm:pt>
    <dgm:pt modelId="{15FFF4D8-6F7A-4A3A-AD79-C5FAA4B00CF8}" type="sibTrans" cxnId="{47899B68-F247-4178-B466-A47BE5E31242}">
      <dgm:prSet/>
      <dgm:spPr/>
      <dgm:t>
        <a:bodyPr/>
        <a:lstStyle/>
        <a:p>
          <a:endParaRPr lang="de-DE"/>
        </a:p>
      </dgm:t>
    </dgm:pt>
    <dgm:pt modelId="{DB139920-4E02-4290-8DF7-676EEBE3C94B}">
      <dgm:prSet phldrT="[Text]"/>
      <dgm:spPr/>
      <dgm:t>
        <a:bodyPr/>
        <a:lstStyle/>
        <a:p>
          <a:endParaRPr lang="de-DE" dirty="0"/>
        </a:p>
      </dgm:t>
    </dgm:pt>
    <dgm:pt modelId="{228D00A3-E890-4A19-B3D7-CAA72DB2909B}" type="parTrans" cxnId="{2D5A6B58-6E93-4321-B889-B0632A42FED0}">
      <dgm:prSet/>
      <dgm:spPr/>
      <dgm:t>
        <a:bodyPr/>
        <a:lstStyle/>
        <a:p>
          <a:endParaRPr lang="de-DE"/>
        </a:p>
      </dgm:t>
    </dgm:pt>
    <dgm:pt modelId="{37B4CF8C-5715-4060-B64D-EA19804C91AB}" type="sibTrans" cxnId="{2D5A6B58-6E93-4321-B889-B0632A42FED0}">
      <dgm:prSet/>
      <dgm:spPr/>
      <dgm:t>
        <a:bodyPr/>
        <a:lstStyle/>
        <a:p>
          <a:endParaRPr lang="de-DE"/>
        </a:p>
      </dgm:t>
    </dgm:pt>
    <dgm:pt modelId="{CE1BCCD1-2E08-48E1-A99B-9D6DF90FE1FB}">
      <dgm:prSet phldrT="[Text]"/>
      <dgm:spPr/>
      <dgm:t>
        <a:bodyPr/>
        <a:lstStyle/>
        <a:p>
          <a:endParaRPr lang="en-US" noProof="0" dirty="0"/>
        </a:p>
      </dgm:t>
    </dgm:pt>
    <dgm:pt modelId="{2CB24F38-D100-4C44-9067-AD096C34E689}" type="parTrans" cxnId="{1CA49E0A-9799-4370-9637-406B49258D73}">
      <dgm:prSet/>
      <dgm:spPr/>
      <dgm:t>
        <a:bodyPr/>
        <a:lstStyle/>
        <a:p>
          <a:endParaRPr lang="de-DE"/>
        </a:p>
      </dgm:t>
    </dgm:pt>
    <dgm:pt modelId="{B323C7AA-85FA-40DA-AD20-17DD7ACFE7D4}" type="sibTrans" cxnId="{1CA49E0A-9799-4370-9637-406B49258D73}">
      <dgm:prSet/>
      <dgm:spPr/>
      <dgm:t>
        <a:bodyPr/>
        <a:lstStyle/>
        <a:p>
          <a:endParaRPr lang="de-DE"/>
        </a:p>
      </dgm:t>
    </dgm:pt>
    <dgm:pt modelId="{A534CC9E-A7F9-40E8-B61B-10ECD6F536D3}">
      <dgm:prSet phldrT="[Text]"/>
      <dgm:spPr/>
      <dgm:t>
        <a:bodyPr/>
        <a:lstStyle/>
        <a:p>
          <a:endParaRPr lang="en-US" noProof="0" dirty="0"/>
        </a:p>
      </dgm:t>
    </dgm:pt>
    <dgm:pt modelId="{4C51B631-4DBB-446E-8FBD-CA9BA0330F0A}" type="parTrans" cxnId="{C0F08F40-ABD5-4839-8240-C2CDEF03E758}">
      <dgm:prSet/>
      <dgm:spPr/>
      <dgm:t>
        <a:bodyPr/>
        <a:lstStyle/>
        <a:p>
          <a:endParaRPr lang="de-DE"/>
        </a:p>
      </dgm:t>
    </dgm:pt>
    <dgm:pt modelId="{DA7333D5-D298-4B7A-AB11-0CA4E8243E67}" type="sibTrans" cxnId="{C0F08F40-ABD5-4839-8240-C2CDEF03E758}">
      <dgm:prSet/>
      <dgm:spPr/>
      <dgm:t>
        <a:bodyPr/>
        <a:lstStyle/>
        <a:p>
          <a:endParaRPr lang="de-DE"/>
        </a:p>
      </dgm:t>
    </dgm:pt>
    <dgm:pt modelId="{EB06CC25-059C-4F60-B1AF-7AFB6AB9EE77}">
      <dgm:prSet phldrT="[Text]"/>
      <dgm:spPr/>
      <dgm:t>
        <a:bodyPr/>
        <a:lstStyle/>
        <a:p>
          <a:endParaRPr lang="en-US" noProof="0" dirty="0"/>
        </a:p>
      </dgm:t>
    </dgm:pt>
    <dgm:pt modelId="{4E0133EA-8620-4012-8E06-76E3BA88D8BD}" type="parTrans" cxnId="{CFABF633-E399-4471-97FA-7AEF19E1F9C0}">
      <dgm:prSet/>
      <dgm:spPr/>
      <dgm:t>
        <a:bodyPr/>
        <a:lstStyle/>
        <a:p>
          <a:endParaRPr lang="de-DE"/>
        </a:p>
      </dgm:t>
    </dgm:pt>
    <dgm:pt modelId="{205C95ED-B22C-4614-A5CB-16B7D10D9CA6}" type="sibTrans" cxnId="{CFABF633-E399-4471-97FA-7AEF19E1F9C0}">
      <dgm:prSet/>
      <dgm:spPr/>
      <dgm:t>
        <a:bodyPr/>
        <a:lstStyle/>
        <a:p>
          <a:endParaRPr lang="de-DE"/>
        </a:p>
      </dgm:t>
    </dgm:pt>
    <dgm:pt modelId="{1F148F2B-F931-4E3C-946F-3958A0CA46F2}">
      <dgm:prSet phldrT="[Text]"/>
      <dgm:spPr/>
      <dgm:t>
        <a:bodyPr/>
        <a:lstStyle/>
        <a:p>
          <a:endParaRPr lang="en-US" noProof="0" dirty="0"/>
        </a:p>
      </dgm:t>
    </dgm:pt>
    <dgm:pt modelId="{19242E39-BE31-4803-9058-C0C5AFA3A8B6}" type="parTrans" cxnId="{1F5318D6-1090-42AA-AA6E-CD8C45D041BD}">
      <dgm:prSet/>
      <dgm:spPr/>
      <dgm:t>
        <a:bodyPr/>
        <a:lstStyle/>
        <a:p>
          <a:endParaRPr lang="de-DE"/>
        </a:p>
      </dgm:t>
    </dgm:pt>
    <dgm:pt modelId="{77918267-6B4B-42AF-8143-8941B04CD10B}" type="sibTrans" cxnId="{1F5318D6-1090-42AA-AA6E-CD8C45D041BD}">
      <dgm:prSet/>
      <dgm:spPr/>
      <dgm:t>
        <a:bodyPr/>
        <a:lstStyle/>
        <a:p>
          <a:endParaRPr lang="de-DE"/>
        </a:p>
      </dgm:t>
    </dgm:pt>
    <dgm:pt modelId="{CFD8880E-E8F1-4569-A01E-9AF0F1BFFC81}" type="pres">
      <dgm:prSet presAssocID="{920B51EF-9438-4849-8B5B-05536BD3FC83}" presName="Name0" presStyleCnt="0">
        <dgm:presLayoutVars>
          <dgm:dir/>
          <dgm:resizeHandles val="exact"/>
        </dgm:presLayoutVars>
      </dgm:prSet>
      <dgm:spPr/>
    </dgm:pt>
    <dgm:pt modelId="{0FAFE5AF-F181-411A-9CDF-D92D804AC225}" type="pres">
      <dgm:prSet presAssocID="{029F59E8-F4D5-4599-8E69-E2CB054FC76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D184-258F-47E8-84A1-7502A491565C}" type="pres">
      <dgm:prSet presAssocID="{15FFF4D8-6F7A-4A3A-AD79-C5FAA4B00CF8}" presName="parSpace" presStyleCnt="0"/>
      <dgm:spPr/>
    </dgm:pt>
    <dgm:pt modelId="{9D750D66-1E62-40EC-A8B5-E8E614F3824A}" type="pres">
      <dgm:prSet presAssocID="{DB139920-4E02-4290-8DF7-676EEBE3C94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6E89B8-6DA6-49D8-9951-EBAB4796E855}" type="pres">
      <dgm:prSet presAssocID="{37B4CF8C-5715-4060-B64D-EA19804C91AB}" presName="parSpace" presStyleCnt="0"/>
      <dgm:spPr/>
    </dgm:pt>
    <dgm:pt modelId="{E1865409-1378-4DA8-8EAB-219DAAD5E50B}" type="pres">
      <dgm:prSet presAssocID="{CE1BCCD1-2E08-48E1-A99B-9D6DF90FE1F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037CEC-ABA5-414C-B116-2D317E58C90E}" type="pres">
      <dgm:prSet presAssocID="{B323C7AA-85FA-40DA-AD20-17DD7ACFE7D4}" presName="parSpace" presStyleCnt="0"/>
      <dgm:spPr/>
    </dgm:pt>
    <dgm:pt modelId="{5D3C3A8C-AE74-4DBD-8FC5-089A55365F7B}" type="pres">
      <dgm:prSet presAssocID="{A534CC9E-A7F9-40E8-B61B-10ECD6F536D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0E24DA-375F-4542-9BAB-ACA880F2E1A1}" type="pres">
      <dgm:prSet presAssocID="{DA7333D5-D298-4B7A-AB11-0CA4E8243E67}" presName="parSpace" presStyleCnt="0"/>
      <dgm:spPr/>
    </dgm:pt>
    <dgm:pt modelId="{72A55CBA-2784-4C22-A939-EAB74AD2D21E}" type="pres">
      <dgm:prSet presAssocID="{EB06CC25-059C-4F60-B1AF-7AFB6AB9EE7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55F4C4-672F-4B8D-A4B1-75EEA6C938F1}" type="pres">
      <dgm:prSet presAssocID="{205C95ED-B22C-4614-A5CB-16B7D10D9CA6}" presName="parSpace" presStyleCnt="0"/>
      <dgm:spPr/>
    </dgm:pt>
    <dgm:pt modelId="{CC434310-9474-4343-9235-37F68FF0B75A}" type="pres">
      <dgm:prSet presAssocID="{1F148F2B-F931-4E3C-946F-3958A0CA46F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5A6B58-6E93-4321-B889-B0632A42FED0}" srcId="{920B51EF-9438-4849-8B5B-05536BD3FC83}" destId="{DB139920-4E02-4290-8DF7-676EEBE3C94B}" srcOrd="1" destOrd="0" parTransId="{228D00A3-E890-4A19-B3D7-CAA72DB2909B}" sibTransId="{37B4CF8C-5715-4060-B64D-EA19804C91AB}"/>
    <dgm:cxn modelId="{A7FE923A-562F-4D0B-9C2F-BC991640EC33}" type="presOf" srcId="{1F148F2B-F931-4E3C-946F-3958A0CA46F2}" destId="{CC434310-9474-4343-9235-37F68FF0B75A}" srcOrd="0" destOrd="0" presId="urn:microsoft.com/office/officeart/2005/8/layout/hChevron3"/>
    <dgm:cxn modelId="{CFABF633-E399-4471-97FA-7AEF19E1F9C0}" srcId="{920B51EF-9438-4849-8B5B-05536BD3FC83}" destId="{EB06CC25-059C-4F60-B1AF-7AFB6AB9EE77}" srcOrd="4" destOrd="0" parTransId="{4E0133EA-8620-4012-8E06-76E3BA88D8BD}" sibTransId="{205C95ED-B22C-4614-A5CB-16B7D10D9CA6}"/>
    <dgm:cxn modelId="{14ADC507-0D26-49FA-AC36-452BE51CBCEB}" type="presOf" srcId="{DB139920-4E02-4290-8DF7-676EEBE3C94B}" destId="{9D750D66-1E62-40EC-A8B5-E8E614F3824A}" srcOrd="0" destOrd="0" presId="urn:microsoft.com/office/officeart/2005/8/layout/hChevron3"/>
    <dgm:cxn modelId="{C0F08F40-ABD5-4839-8240-C2CDEF03E758}" srcId="{920B51EF-9438-4849-8B5B-05536BD3FC83}" destId="{A534CC9E-A7F9-40E8-B61B-10ECD6F536D3}" srcOrd="3" destOrd="0" parTransId="{4C51B631-4DBB-446E-8FBD-CA9BA0330F0A}" sibTransId="{DA7333D5-D298-4B7A-AB11-0CA4E8243E67}"/>
    <dgm:cxn modelId="{B9C6B14A-2DC4-4A4D-9E36-2A9CFEAEC2CC}" type="presOf" srcId="{029F59E8-F4D5-4599-8E69-E2CB054FC764}" destId="{0FAFE5AF-F181-411A-9CDF-D92D804AC225}" srcOrd="0" destOrd="0" presId="urn:microsoft.com/office/officeart/2005/8/layout/hChevron3"/>
    <dgm:cxn modelId="{123C912C-6EE5-41E3-9CDE-F5D188262B72}" type="presOf" srcId="{920B51EF-9438-4849-8B5B-05536BD3FC83}" destId="{CFD8880E-E8F1-4569-A01E-9AF0F1BFFC81}" srcOrd="0" destOrd="0" presId="urn:microsoft.com/office/officeart/2005/8/layout/hChevron3"/>
    <dgm:cxn modelId="{47899B68-F247-4178-B466-A47BE5E31242}" srcId="{920B51EF-9438-4849-8B5B-05536BD3FC83}" destId="{029F59E8-F4D5-4599-8E69-E2CB054FC764}" srcOrd="0" destOrd="0" parTransId="{9AA5AE4E-71B7-466D-97E8-A06D2BBDBB77}" sibTransId="{15FFF4D8-6F7A-4A3A-AD79-C5FAA4B00CF8}"/>
    <dgm:cxn modelId="{1F5318D6-1090-42AA-AA6E-CD8C45D041BD}" srcId="{920B51EF-9438-4849-8B5B-05536BD3FC83}" destId="{1F148F2B-F931-4E3C-946F-3958A0CA46F2}" srcOrd="5" destOrd="0" parTransId="{19242E39-BE31-4803-9058-C0C5AFA3A8B6}" sibTransId="{77918267-6B4B-42AF-8143-8941B04CD10B}"/>
    <dgm:cxn modelId="{F88FA918-876F-4AB1-815A-5E793074CF1F}" type="presOf" srcId="{EB06CC25-059C-4F60-B1AF-7AFB6AB9EE77}" destId="{72A55CBA-2784-4C22-A939-EAB74AD2D21E}" srcOrd="0" destOrd="0" presId="urn:microsoft.com/office/officeart/2005/8/layout/hChevron3"/>
    <dgm:cxn modelId="{8B9C8C1F-AFA7-4A87-9CAA-2991BD77B4E3}" type="presOf" srcId="{CE1BCCD1-2E08-48E1-A99B-9D6DF90FE1FB}" destId="{E1865409-1378-4DA8-8EAB-219DAAD5E50B}" srcOrd="0" destOrd="0" presId="urn:microsoft.com/office/officeart/2005/8/layout/hChevron3"/>
    <dgm:cxn modelId="{27FF1BF6-B1B6-4625-8EBD-1370B8EF72AE}" type="presOf" srcId="{A534CC9E-A7F9-40E8-B61B-10ECD6F536D3}" destId="{5D3C3A8C-AE74-4DBD-8FC5-089A55365F7B}" srcOrd="0" destOrd="0" presId="urn:microsoft.com/office/officeart/2005/8/layout/hChevron3"/>
    <dgm:cxn modelId="{1CA49E0A-9799-4370-9637-406B49258D73}" srcId="{920B51EF-9438-4849-8B5B-05536BD3FC83}" destId="{CE1BCCD1-2E08-48E1-A99B-9D6DF90FE1FB}" srcOrd="2" destOrd="0" parTransId="{2CB24F38-D100-4C44-9067-AD096C34E689}" sibTransId="{B323C7AA-85FA-40DA-AD20-17DD7ACFE7D4}"/>
    <dgm:cxn modelId="{6BBBA9F5-1353-4F98-B6C6-98921F3DB660}" type="presParOf" srcId="{CFD8880E-E8F1-4569-A01E-9AF0F1BFFC81}" destId="{0FAFE5AF-F181-411A-9CDF-D92D804AC225}" srcOrd="0" destOrd="0" presId="urn:microsoft.com/office/officeart/2005/8/layout/hChevron3"/>
    <dgm:cxn modelId="{AC645BE1-44DE-4935-AE37-CD3690653DBD}" type="presParOf" srcId="{CFD8880E-E8F1-4569-A01E-9AF0F1BFFC81}" destId="{CF80D184-258F-47E8-84A1-7502A491565C}" srcOrd="1" destOrd="0" presId="urn:microsoft.com/office/officeart/2005/8/layout/hChevron3"/>
    <dgm:cxn modelId="{B201C23D-D66B-4B3F-8C6B-942372F7B840}" type="presParOf" srcId="{CFD8880E-E8F1-4569-A01E-9AF0F1BFFC81}" destId="{9D750D66-1E62-40EC-A8B5-E8E614F3824A}" srcOrd="2" destOrd="0" presId="urn:microsoft.com/office/officeart/2005/8/layout/hChevron3"/>
    <dgm:cxn modelId="{2695B3E0-AD54-4AF0-A14C-66DA68EB0737}" type="presParOf" srcId="{CFD8880E-E8F1-4569-A01E-9AF0F1BFFC81}" destId="{B36E89B8-6DA6-49D8-9951-EBAB4796E855}" srcOrd="3" destOrd="0" presId="urn:microsoft.com/office/officeart/2005/8/layout/hChevron3"/>
    <dgm:cxn modelId="{59E424C6-EE33-4C0A-ACA5-2AF1484B32D4}" type="presParOf" srcId="{CFD8880E-E8F1-4569-A01E-9AF0F1BFFC81}" destId="{E1865409-1378-4DA8-8EAB-219DAAD5E50B}" srcOrd="4" destOrd="0" presId="urn:microsoft.com/office/officeart/2005/8/layout/hChevron3"/>
    <dgm:cxn modelId="{2D0D1360-6083-4F02-9B0E-932821CC4922}" type="presParOf" srcId="{CFD8880E-E8F1-4569-A01E-9AF0F1BFFC81}" destId="{90037CEC-ABA5-414C-B116-2D317E58C90E}" srcOrd="5" destOrd="0" presId="urn:microsoft.com/office/officeart/2005/8/layout/hChevron3"/>
    <dgm:cxn modelId="{EE2D53AE-EFE4-47D3-A95C-A6A504429F02}" type="presParOf" srcId="{CFD8880E-E8F1-4569-A01E-9AF0F1BFFC81}" destId="{5D3C3A8C-AE74-4DBD-8FC5-089A55365F7B}" srcOrd="6" destOrd="0" presId="urn:microsoft.com/office/officeart/2005/8/layout/hChevron3"/>
    <dgm:cxn modelId="{339A33A1-3047-4B4F-AFB5-4751B27EAB0C}" type="presParOf" srcId="{CFD8880E-E8F1-4569-A01E-9AF0F1BFFC81}" destId="{CC0E24DA-375F-4542-9BAB-ACA880F2E1A1}" srcOrd="7" destOrd="0" presId="urn:microsoft.com/office/officeart/2005/8/layout/hChevron3"/>
    <dgm:cxn modelId="{CC8687A2-1B4D-435A-A26A-F0944BA1964E}" type="presParOf" srcId="{CFD8880E-E8F1-4569-A01E-9AF0F1BFFC81}" destId="{72A55CBA-2784-4C22-A939-EAB74AD2D21E}" srcOrd="8" destOrd="0" presId="urn:microsoft.com/office/officeart/2005/8/layout/hChevron3"/>
    <dgm:cxn modelId="{A272603F-0F01-4EDF-8158-BCB86C09C6AD}" type="presParOf" srcId="{CFD8880E-E8F1-4569-A01E-9AF0F1BFFC81}" destId="{3C55F4C4-672F-4B8D-A4B1-75EEA6C938F1}" srcOrd="9" destOrd="0" presId="urn:microsoft.com/office/officeart/2005/8/layout/hChevron3"/>
    <dgm:cxn modelId="{4628AAF2-69AC-4B4B-AD47-DEFDAF810437}" type="presParOf" srcId="{CFD8880E-E8F1-4569-A01E-9AF0F1BFFC81}" destId="{CC434310-9474-4343-9235-37F68FF0B75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B51EF-9438-4849-8B5B-05536BD3FC83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</dgm:pt>
    <dgm:pt modelId="{029F59E8-F4D5-4599-8E69-E2CB054FC764}">
      <dgm:prSet phldrT="[Text]"/>
      <dgm:spPr/>
      <dgm:t>
        <a:bodyPr/>
        <a:lstStyle/>
        <a:p>
          <a:endParaRPr lang="en-US" noProof="0" dirty="0"/>
        </a:p>
      </dgm:t>
    </dgm:pt>
    <dgm:pt modelId="{9AA5AE4E-71B7-466D-97E8-A06D2BBDBB77}" type="parTrans" cxnId="{47899B68-F247-4178-B466-A47BE5E31242}">
      <dgm:prSet/>
      <dgm:spPr/>
      <dgm:t>
        <a:bodyPr/>
        <a:lstStyle/>
        <a:p>
          <a:endParaRPr lang="de-DE"/>
        </a:p>
      </dgm:t>
    </dgm:pt>
    <dgm:pt modelId="{15FFF4D8-6F7A-4A3A-AD79-C5FAA4B00CF8}" type="sibTrans" cxnId="{47899B68-F247-4178-B466-A47BE5E31242}">
      <dgm:prSet/>
      <dgm:spPr/>
      <dgm:t>
        <a:bodyPr/>
        <a:lstStyle/>
        <a:p>
          <a:endParaRPr lang="de-DE"/>
        </a:p>
      </dgm:t>
    </dgm:pt>
    <dgm:pt modelId="{DB139920-4E02-4290-8DF7-676EEBE3C94B}">
      <dgm:prSet phldrT="[Text]"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228D00A3-E890-4A19-B3D7-CAA72DB2909B}" type="parTrans" cxnId="{2D5A6B58-6E93-4321-B889-B0632A42FED0}">
      <dgm:prSet/>
      <dgm:spPr/>
      <dgm:t>
        <a:bodyPr/>
        <a:lstStyle/>
        <a:p>
          <a:endParaRPr lang="de-DE"/>
        </a:p>
      </dgm:t>
    </dgm:pt>
    <dgm:pt modelId="{37B4CF8C-5715-4060-B64D-EA19804C91AB}" type="sibTrans" cxnId="{2D5A6B58-6E93-4321-B889-B0632A42FED0}">
      <dgm:prSet/>
      <dgm:spPr/>
      <dgm:t>
        <a:bodyPr/>
        <a:lstStyle/>
        <a:p>
          <a:endParaRPr lang="de-DE"/>
        </a:p>
      </dgm:t>
    </dgm:pt>
    <dgm:pt modelId="{CE1BCCD1-2E08-48E1-A99B-9D6DF90FE1FB}">
      <dgm:prSet phldrT="[Text]"/>
      <dgm:spPr/>
      <dgm:t>
        <a:bodyPr/>
        <a:lstStyle/>
        <a:p>
          <a:endParaRPr lang="en-US" noProof="0" dirty="0"/>
        </a:p>
      </dgm:t>
    </dgm:pt>
    <dgm:pt modelId="{2CB24F38-D100-4C44-9067-AD096C34E689}" type="parTrans" cxnId="{1CA49E0A-9799-4370-9637-406B49258D73}">
      <dgm:prSet/>
      <dgm:spPr/>
      <dgm:t>
        <a:bodyPr/>
        <a:lstStyle/>
        <a:p>
          <a:endParaRPr lang="de-DE"/>
        </a:p>
      </dgm:t>
    </dgm:pt>
    <dgm:pt modelId="{B323C7AA-85FA-40DA-AD20-17DD7ACFE7D4}" type="sibTrans" cxnId="{1CA49E0A-9799-4370-9637-406B49258D73}">
      <dgm:prSet/>
      <dgm:spPr/>
      <dgm:t>
        <a:bodyPr/>
        <a:lstStyle/>
        <a:p>
          <a:endParaRPr lang="de-DE"/>
        </a:p>
      </dgm:t>
    </dgm:pt>
    <dgm:pt modelId="{A534CC9E-A7F9-40E8-B61B-10ECD6F536D3}">
      <dgm:prSet phldrT="[Text]"/>
      <dgm:spPr/>
      <dgm:t>
        <a:bodyPr/>
        <a:lstStyle/>
        <a:p>
          <a:endParaRPr lang="en-US" noProof="0" dirty="0"/>
        </a:p>
      </dgm:t>
    </dgm:pt>
    <dgm:pt modelId="{4C51B631-4DBB-446E-8FBD-CA9BA0330F0A}" type="parTrans" cxnId="{C0F08F40-ABD5-4839-8240-C2CDEF03E758}">
      <dgm:prSet/>
      <dgm:spPr/>
      <dgm:t>
        <a:bodyPr/>
        <a:lstStyle/>
        <a:p>
          <a:endParaRPr lang="de-DE"/>
        </a:p>
      </dgm:t>
    </dgm:pt>
    <dgm:pt modelId="{DA7333D5-D298-4B7A-AB11-0CA4E8243E67}" type="sibTrans" cxnId="{C0F08F40-ABD5-4839-8240-C2CDEF03E758}">
      <dgm:prSet/>
      <dgm:spPr/>
      <dgm:t>
        <a:bodyPr/>
        <a:lstStyle/>
        <a:p>
          <a:endParaRPr lang="de-DE"/>
        </a:p>
      </dgm:t>
    </dgm:pt>
    <dgm:pt modelId="{EB06CC25-059C-4F60-B1AF-7AFB6AB9EE77}">
      <dgm:prSet phldrT="[Text]"/>
      <dgm:spPr/>
      <dgm:t>
        <a:bodyPr/>
        <a:lstStyle/>
        <a:p>
          <a:endParaRPr lang="en-US" noProof="0" dirty="0"/>
        </a:p>
      </dgm:t>
    </dgm:pt>
    <dgm:pt modelId="{4E0133EA-8620-4012-8E06-76E3BA88D8BD}" type="parTrans" cxnId="{CFABF633-E399-4471-97FA-7AEF19E1F9C0}">
      <dgm:prSet/>
      <dgm:spPr/>
      <dgm:t>
        <a:bodyPr/>
        <a:lstStyle/>
        <a:p>
          <a:endParaRPr lang="de-DE"/>
        </a:p>
      </dgm:t>
    </dgm:pt>
    <dgm:pt modelId="{205C95ED-B22C-4614-A5CB-16B7D10D9CA6}" type="sibTrans" cxnId="{CFABF633-E399-4471-97FA-7AEF19E1F9C0}">
      <dgm:prSet/>
      <dgm:spPr/>
      <dgm:t>
        <a:bodyPr/>
        <a:lstStyle/>
        <a:p>
          <a:endParaRPr lang="de-DE"/>
        </a:p>
      </dgm:t>
    </dgm:pt>
    <dgm:pt modelId="{1F148F2B-F931-4E3C-946F-3958A0CA46F2}">
      <dgm:prSet phldrT="[Text]"/>
      <dgm:spPr/>
      <dgm:t>
        <a:bodyPr/>
        <a:lstStyle/>
        <a:p>
          <a:endParaRPr lang="en-US" noProof="0" dirty="0"/>
        </a:p>
      </dgm:t>
    </dgm:pt>
    <dgm:pt modelId="{19242E39-BE31-4803-9058-C0C5AFA3A8B6}" type="parTrans" cxnId="{1F5318D6-1090-42AA-AA6E-CD8C45D041BD}">
      <dgm:prSet/>
      <dgm:spPr/>
      <dgm:t>
        <a:bodyPr/>
        <a:lstStyle/>
        <a:p>
          <a:endParaRPr lang="de-DE"/>
        </a:p>
      </dgm:t>
    </dgm:pt>
    <dgm:pt modelId="{77918267-6B4B-42AF-8143-8941B04CD10B}" type="sibTrans" cxnId="{1F5318D6-1090-42AA-AA6E-CD8C45D041BD}">
      <dgm:prSet/>
      <dgm:spPr/>
      <dgm:t>
        <a:bodyPr/>
        <a:lstStyle/>
        <a:p>
          <a:endParaRPr lang="de-DE"/>
        </a:p>
      </dgm:t>
    </dgm:pt>
    <dgm:pt modelId="{CFD8880E-E8F1-4569-A01E-9AF0F1BFFC81}" type="pres">
      <dgm:prSet presAssocID="{920B51EF-9438-4849-8B5B-05536BD3FC83}" presName="Name0" presStyleCnt="0">
        <dgm:presLayoutVars>
          <dgm:dir/>
          <dgm:resizeHandles val="exact"/>
        </dgm:presLayoutVars>
      </dgm:prSet>
      <dgm:spPr/>
    </dgm:pt>
    <dgm:pt modelId="{0FAFE5AF-F181-411A-9CDF-D92D804AC225}" type="pres">
      <dgm:prSet presAssocID="{029F59E8-F4D5-4599-8E69-E2CB054FC76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D184-258F-47E8-84A1-7502A491565C}" type="pres">
      <dgm:prSet presAssocID="{15FFF4D8-6F7A-4A3A-AD79-C5FAA4B00CF8}" presName="parSpace" presStyleCnt="0"/>
      <dgm:spPr/>
    </dgm:pt>
    <dgm:pt modelId="{9D750D66-1E62-40EC-A8B5-E8E614F3824A}" type="pres">
      <dgm:prSet presAssocID="{DB139920-4E02-4290-8DF7-676EEBE3C94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6E89B8-6DA6-49D8-9951-EBAB4796E855}" type="pres">
      <dgm:prSet presAssocID="{37B4CF8C-5715-4060-B64D-EA19804C91AB}" presName="parSpace" presStyleCnt="0"/>
      <dgm:spPr/>
    </dgm:pt>
    <dgm:pt modelId="{E1865409-1378-4DA8-8EAB-219DAAD5E50B}" type="pres">
      <dgm:prSet presAssocID="{CE1BCCD1-2E08-48E1-A99B-9D6DF90FE1F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037CEC-ABA5-414C-B116-2D317E58C90E}" type="pres">
      <dgm:prSet presAssocID="{B323C7AA-85FA-40DA-AD20-17DD7ACFE7D4}" presName="parSpace" presStyleCnt="0"/>
      <dgm:spPr/>
    </dgm:pt>
    <dgm:pt modelId="{5D3C3A8C-AE74-4DBD-8FC5-089A55365F7B}" type="pres">
      <dgm:prSet presAssocID="{A534CC9E-A7F9-40E8-B61B-10ECD6F536D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0E24DA-375F-4542-9BAB-ACA880F2E1A1}" type="pres">
      <dgm:prSet presAssocID="{DA7333D5-D298-4B7A-AB11-0CA4E8243E67}" presName="parSpace" presStyleCnt="0"/>
      <dgm:spPr/>
    </dgm:pt>
    <dgm:pt modelId="{72A55CBA-2784-4C22-A939-EAB74AD2D21E}" type="pres">
      <dgm:prSet presAssocID="{EB06CC25-059C-4F60-B1AF-7AFB6AB9EE7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55F4C4-672F-4B8D-A4B1-75EEA6C938F1}" type="pres">
      <dgm:prSet presAssocID="{205C95ED-B22C-4614-A5CB-16B7D10D9CA6}" presName="parSpace" presStyleCnt="0"/>
      <dgm:spPr/>
    </dgm:pt>
    <dgm:pt modelId="{CC434310-9474-4343-9235-37F68FF0B75A}" type="pres">
      <dgm:prSet presAssocID="{1F148F2B-F931-4E3C-946F-3958A0CA46F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5A6B58-6E93-4321-B889-B0632A42FED0}" srcId="{920B51EF-9438-4849-8B5B-05536BD3FC83}" destId="{DB139920-4E02-4290-8DF7-676EEBE3C94B}" srcOrd="1" destOrd="0" parTransId="{228D00A3-E890-4A19-B3D7-CAA72DB2909B}" sibTransId="{37B4CF8C-5715-4060-B64D-EA19804C91AB}"/>
    <dgm:cxn modelId="{A7FE923A-562F-4D0B-9C2F-BC991640EC33}" type="presOf" srcId="{1F148F2B-F931-4E3C-946F-3958A0CA46F2}" destId="{CC434310-9474-4343-9235-37F68FF0B75A}" srcOrd="0" destOrd="0" presId="urn:microsoft.com/office/officeart/2005/8/layout/hChevron3"/>
    <dgm:cxn modelId="{CFABF633-E399-4471-97FA-7AEF19E1F9C0}" srcId="{920B51EF-9438-4849-8B5B-05536BD3FC83}" destId="{EB06CC25-059C-4F60-B1AF-7AFB6AB9EE77}" srcOrd="4" destOrd="0" parTransId="{4E0133EA-8620-4012-8E06-76E3BA88D8BD}" sibTransId="{205C95ED-B22C-4614-A5CB-16B7D10D9CA6}"/>
    <dgm:cxn modelId="{14ADC507-0D26-49FA-AC36-452BE51CBCEB}" type="presOf" srcId="{DB139920-4E02-4290-8DF7-676EEBE3C94B}" destId="{9D750D66-1E62-40EC-A8B5-E8E614F3824A}" srcOrd="0" destOrd="0" presId="urn:microsoft.com/office/officeart/2005/8/layout/hChevron3"/>
    <dgm:cxn modelId="{C0F08F40-ABD5-4839-8240-C2CDEF03E758}" srcId="{920B51EF-9438-4849-8B5B-05536BD3FC83}" destId="{A534CC9E-A7F9-40E8-B61B-10ECD6F536D3}" srcOrd="3" destOrd="0" parTransId="{4C51B631-4DBB-446E-8FBD-CA9BA0330F0A}" sibTransId="{DA7333D5-D298-4B7A-AB11-0CA4E8243E67}"/>
    <dgm:cxn modelId="{B9C6B14A-2DC4-4A4D-9E36-2A9CFEAEC2CC}" type="presOf" srcId="{029F59E8-F4D5-4599-8E69-E2CB054FC764}" destId="{0FAFE5AF-F181-411A-9CDF-D92D804AC225}" srcOrd="0" destOrd="0" presId="urn:microsoft.com/office/officeart/2005/8/layout/hChevron3"/>
    <dgm:cxn modelId="{123C912C-6EE5-41E3-9CDE-F5D188262B72}" type="presOf" srcId="{920B51EF-9438-4849-8B5B-05536BD3FC83}" destId="{CFD8880E-E8F1-4569-A01E-9AF0F1BFFC81}" srcOrd="0" destOrd="0" presId="urn:microsoft.com/office/officeart/2005/8/layout/hChevron3"/>
    <dgm:cxn modelId="{47899B68-F247-4178-B466-A47BE5E31242}" srcId="{920B51EF-9438-4849-8B5B-05536BD3FC83}" destId="{029F59E8-F4D5-4599-8E69-E2CB054FC764}" srcOrd="0" destOrd="0" parTransId="{9AA5AE4E-71B7-466D-97E8-A06D2BBDBB77}" sibTransId="{15FFF4D8-6F7A-4A3A-AD79-C5FAA4B00CF8}"/>
    <dgm:cxn modelId="{1F5318D6-1090-42AA-AA6E-CD8C45D041BD}" srcId="{920B51EF-9438-4849-8B5B-05536BD3FC83}" destId="{1F148F2B-F931-4E3C-946F-3958A0CA46F2}" srcOrd="5" destOrd="0" parTransId="{19242E39-BE31-4803-9058-C0C5AFA3A8B6}" sibTransId="{77918267-6B4B-42AF-8143-8941B04CD10B}"/>
    <dgm:cxn modelId="{F88FA918-876F-4AB1-815A-5E793074CF1F}" type="presOf" srcId="{EB06CC25-059C-4F60-B1AF-7AFB6AB9EE77}" destId="{72A55CBA-2784-4C22-A939-EAB74AD2D21E}" srcOrd="0" destOrd="0" presId="urn:microsoft.com/office/officeart/2005/8/layout/hChevron3"/>
    <dgm:cxn modelId="{8B9C8C1F-AFA7-4A87-9CAA-2991BD77B4E3}" type="presOf" srcId="{CE1BCCD1-2E08-48E1-A99B-9D6DF90FE1FB}" destId="{E1865409-1378-4DA8-8EAB-219DAAD5E50B}" srcOrd="0" destOrd="0" presId="urn:microsoft.com/office/officeart/2005/8/layout/hChevron3"/>
    <dgm:cxn modelId="{27FF1BF6-B1B6-4625-8EBD-1370B8EF72AE}" type="presOf" srcId="{A534CC9E-A7F9-40E8-B61B-10ECD6F536D3}" destId="{5D3C3A8C-AE74-4DBD-8FC5-089A55365F7B}" srcOrd="0" destOrd="0" presId="urn:microsoft.com/office/officeart/2005/8/layout/hChevron3"/>
    <dgm:cxn modelId="{1CA49E0A-9799-4370-9637-406B49258D73}" srcId="{920B51EF-9438-4849-8B5B-05536BD3FC83}" destId="{CE1BCCD1-2E08-48E1-A99B-9D6DF90FE1FB}" srcOrd="2" destOrd="0" parTransId="{2CB24F38-D100-4C44-9067-AD096C34E689}" sibTransId="{B323C7AA-85FA-40DA-AD20-17DD7ACFE7D4}"/>
    <dgm:cxn modelId="{6BBBA9F5-1353-4F98-B6C6-98921F3DB660}" type="presParOf" srcId="{CFD8880E-E8F1-4569-A01E-9AF0F1BFFC81}" destId="{0FAFE5AF-F181-411A-9CDF-D92D804AC225}" srcOrd="0" destOrd="0" presId="urn:microsoft.com/office/officeart/2005/8/layout/hChevron3"/>
    <dgm:cxn modelId="{AC645BE1-44DE-4935-AE37-CD3690653DBD}" type="presParOf" srcId="{CFD8880E-E8F1-4569-A01E-9AF0F1BFFC81}" destId="{CF80D184-258F-47E8-84A1-7502A491565C}" srcOrd="1" destOrd="0" presId="urn:microsoft.com/office/officeart/2005/8/layout/hChevron3"/>
    <dgm:cxn modelId="{B201C23D-D66B-4B3F-8C6B-942372F7B840}" type="presParOf" srcId="{CFD8880E-E8F1-4569-A01E-9AF0F1BFFC81}" destId="{9D750D66-1E62-40EC-A8B5-E8E614F3824A}" srcOrd="2" destOrd="0" presId="urn:microsoft.com/office/officeart/2005/8/layout/hChevron3"/>
    <dgm:cxn modelId="{2695B3E0-AD54-4AF0-A14C-66DA68EB0737}" type="presParOf" srcId="{CFD8880E-E8F1-4569-A01E-9AF0F1BFFC81}" destId="{B36E89B8-6DA6-49D8-9951-EBAB4796E855}" srcOrd="3" destOrd="0" presId="urn:microsoft.com/office/officeart/2005/8/layout/hChevron3"/>
    <dgm:cxn modelId="{59E424C6-EE33-4C0A-ACA5-2AF1484B32D4}" type="presParOf" srcId="{CFD8880E-E8F1-4569-A01E-9AF0F1BFFC81}" destId="{E1865409-1378-4DA8-8EAB-219DAAD5E50B}" srcOrd="4" destOrd="0" presId="urn:microsoft.com/office/officeart/2005/8/layout/hChevron3"/>
    <dgm:cxn modelId="{2D0D1360-6083-4F02-9B0E-932821CC4922}" type="presParOf" srcId="{CFD8880E-E8F1-4569-A01E-9AF0F1BFFC81}" destId="{90037CEC-ABA5-414C-B116-2D317E58C90E}" srcOrd="5" destOrd="0" presId="urn:microsoft.com/office/officeart/2005/8/layout/hChevron3"/>
    <dgm:cxn modelId="{EE2D53AE-EFE4-47D3-A95C-A6A504429F02}" type="presParOf" srcId="{CFD8880E-E8F1-4569-A01E-9AF0F1BFFC81}" destId="{5D3C3A8C-AE74-4DBD-8FC5-089A55365F7B}" srcOrd="6" destOrd="0" presId="urn:microsoft.com/office/officeart/2005/8/layout/hChevron3"/>
    <dgm:cxn modelId="{339A33A1-3047-4B4F-AFB5-4751B27EAB0C}" type="presParOf" srcId="{CFD8880E-E8F1-4569-A01E-9AF0F1BFFC81}" destId="{CC0E24DA-375F-4542-9BAB-ACA880F2E1A1}" srcOrd="7" destOrd="0" presId="urn:microsoft.com/office/officeart/2005/8/layout/hChevron3"/>
    <dgm:cxn modelId="{CC8687A2-1B4D-435A-A26A-F0944BA1964E}" type="presParOf" srcId="{CFD8880E-E8F1-4569-A01E-9AF0F1BFFC81}" destId="{72A55CBA-2784-4C22-A939-EAB74AD2D21E}" srcOrd="8" destOrd="0" presId="urn:microsoft.com/office/officeart/2005/8/layout/hChevron3"/>
    <dgm:cxn modelId="{A272603F-0F01-4EDF-8158-BCB86C09C6AD}" type="presParOf" srcId="{CFD8880E-E8F1-4569-A01E-9AF0F1BFFC81}" destId="{3C55F4C4-672F-4B8D-A4B1-75EEA6C938F1}" srcOrd="9" destOrd="0" presId="urn:microsoft.com/office/officeart/2005/8/layout/hChevron3"/>
    <dgm:cxn modelId="{4628AAF2-69AC-4B4B-AD47-DEFDAF810437}" type="presParOf" srcId="{CFD8880E-E8F1-4569-A01E-9AF0F1BFFC81}" destId="{CC434310-9474-4343-9235-37F68FF0B75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0B51EF-9438-4849-8B5B-05536BD3FC83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</dgm:pt>
    <dgm:pt modelId="{029F59E8-F4D5-4599-8E69-E2CB054FC764}">
      <dgm:prSet phldrT="[Text]"/>
      <dgm:spPr/>
      <dgm:t>
        <a:bodyPr/>
        <a:lstStyle/>
        <a:p>
          <a:endParaRPr lang="en-US" noProof="0" dirty="0"/>
        </a:p>
      </dgm:t>
    </dgm:pt>
    <dgm:pt modelId="{9AA5AE4E-71B7-466D-97E8-A06D2BBDBB77}" type="parTrans" cxnId="{47899B68-F247-4178-B466-A47BE5E31242}">
      <dgm:prSet/>
      <dgm:spPr/>
      <dgm:t>
        <a:bodyPr/>
        <a:lstStyle/>
        <a:p>
          <a:endParaRPr lang="de-DE"/>
        </a:p>
      </dgm:t>
    </dgm:pt>
    <dgm:pt modelId="{15FFF4D8-6F7A-4A3A-AD79-C5FAA4B00CF8}" type="sibTrans" cxnId="{47899B68-F247-4178-B466-A47BE5E31242}">
      <dgm:prSet/>
      <dgm:spPr/>
      <dgm:t>
        <a:bodyPr/>
        <a:lstStyle/>
        <a:p>
          <a:endParaRPr lang="de-DE"/>
        </a:p>
      </dgm:t>
    </dgm:pt>
    <dgm:pt modelId="{DB139920-4E02-4290-8DF7-676EEBE3C94B}">
      <dgm:prSet phldrT="[Text]"/>
      <dgm:spPr/>
      <dgm:t>
        <a:bodyPr/>
        <a:lstStyle/>
        <a:p>
          <a:endParaRPr lang="de-DE" dirty="0"/>
        </a:p>
      </dgm:t>
    </dgm:pt>
    <dgm:pt modelId="{228D00A3-E890-4A19-B3D7-CAA72DB2909B}" type="parTrans" cxnId="{2D5A6B58-6E93-4321-B889-B0632A42FED0}">
      <dgm:prSet/>
      <dgm:spPr/>
      <dgm:t>
        <a:bodyPr/>
        <a:lstStyle/>
        <a:p>
          <a:endParaRPr lang="de-DE"/>
        </a:p>
      </dgm:t>
    </dgm:pt>
    <dgm:pt modelId="{37B4CF8C-5715-4060-B64D-EA19804C91AB}" type="sibTrans" cxnId="{2D5A6B58-6E93-4321-B889-B0632A42FED0}">
      <dgm:prSet/>
      <dgm:spPr/>
      <dgm:t>
        <a:bodyPr/>
        <a:lstStyle/>
        <a:p>
          <a:endParaRPr lang="de-DE"/>
        </a:p>
      </dgm:t>
    </dgm:pt>
    <dgm:pt modelId="{CE1BCCD1-2E08-48E1-A99B-9D6DF90FE1FB}">
      <dgm:prSet phldrT="[Text]"/>
      <dgm:spPr>
        <a:solidFill>
          <a:schemeClr val="tx1"/>
        </a:solidFill>
      </dgm:spPr>
      <dgm:t>
        <a:bodyPr/>
        <a:lstStyle/>
        <a:p>
          <a:endParaRPr lang="en-US" noProof="0" dirty="0"/>
        </a:p>
      </dgm:t>
    </dgm:pt>
    <dgm:pt modelId="{2CB24F38-D100-4C44-9067-AD096C34E689}" type="parTrans" cxnId="{1CA49E0A-9799-4370-9637-406B49258D73}">
      <dgm:prSet/>
      <dgm:spPr/>
      <dgm:t>
        <a:bodyPr/>
        <a:lstStyle/>
        <a:p>
          <a:endParaRPr lang="de-DE"/>
        </a:p>
      </dgm:t>
    </dgm:pt>
    <dgm:pt modelId="{B323C7AA-85FA-40DA-AD20-17DD7ACFE7D4}" type="sibTrans" cxnId="{1CA49E0A-9799-4370-9637-406B49258D73}">
      <dgm:prSet/>
      <dgm:spPr/>
      <dgm:t>
        <a:bodyPr/>
        <a:lstStyle/>
        <a:p>
          <a:endParaRPr lang="de-DE"/>
        </a:p>
      </dgm:t>
    </dgm:pt>
    <dgm:pt modelId="{A534CC9E-A7F9-40E8-B61B-10ECD6F536D3}">
      <dgm:prSet phldrT="[Text]"/>
      <dgm:spPr/>
      <dgm:t>
        <a:bodyPr/>
        <a:lstStyle/>
        <a:p>
          <a:endParaRPr lang="en-US" noProof="0" dirty="0"/>
        </a:p>
      </dgm:t>
    </dgm:pt>
    <dgm:pt modelId="{4C51B631-4DBB-446E-8FBD-CA9BA0330F0A}" type="parTrans" cxnId="{C0F08F40-ABD5-4839-8240-C2CDEF03E758}">
      <dgm:prSet/>
      <dgm:spPr/>
      <dgm:t>
        <a:bodyPr/>
        <a:lstStyle/>
        <a:p>
          <a:endParaRPr lang="de-DE"/>
        </a:p>
      </dgm:t>
    </dgm:pt>
    <dgm:pt modelId="{DA7333D5-D298-4B7A-AB11-0CA4E8243E67}" type="sibTrans" cxnId="{C0F08F40-ABD5-4839-8240-C2CDEF03E758}">
      <dgm:prSet/>
      <dgm:spPr/>
      <dgm:t>
        <a:bodyPr/>
        <a:lstStyle/>
        <a:p>
          <a:endParaRPr lang="de-DE"/>
        </a:p>
      </dgm:t>
    </dgm:pt>
    <dgm:pt modelId="{EB06CC25-059C-4F60-B1AF-7AFB6AB9EE77}">
      <dgm:prSet phldrT="[Text]"/>
      <dgm:spPr/>
      <dgm:t>
        <a:bodyPr/>
        <a:lstStyle/>
        <a:p>
          <a:endParaRPr lang="en-US" noProof="0" dirty="0"/>
        </a:p>
      </dgm:t>
    </dgm:pt>
    <dgm:pt modelId="{4E0133EA-8620-4012-8E06-76E3BA88D8BD}" type="parTrans" cxnId="{CFABF633-E399-4471-97FA-7AEF19E1F9C0}">
      <dgm:prSet/>
      <dgm:spPr/>
      <dgm:t>
        <a:bodyPr/>
        <a:lstStyle/>
        <a:p>
          <a:endParaRPr lang="de-DE"/>
        </a:p>
      </dgm:t>
    </dgm:pt>
    <dgm:pt modelId="{205C95ED-B22C-4614-A5CB-16B7D10D9CA6}" type="sibTrans" cxnId="{CFABF633-E399-4471-97FA-7AEF19E1F9C0}">
      <dgm:prSet/>
      <dgm:spPr/>
      <dgm:t>
        <a:bodyPr/>
        <a:lstStyle/>
        <a:p>
          <a:endParaRPr lang="de-DE"/>
        </a:p>
      </dgm:t>
    </dgm:pt>
    <dgm:pt modelId="{1F148F2B-F931-4E3C-946F-3958A0CA46F2}">
      <dgm:prSet phldrT="[Text]"/>
      <dgm:spPr/>
      <dgm:t>
        <a:bodyPr/>
        <a:lstStyle/>
        <a:p>
          <a:endParaRPr lang="en-US" noProof="0" dirty="0"/>
        </a:p>
      </dgm:t>
    </dgm:pt>
    <dgm:pt modelId="{19242E39-BE31-4803-9058-C0C5AFA3A8B6}" type="parTrans" cxnId="{1F5318D6-1090-42AA-AA6E-CD8C45D041BD}">
      <dgm:prSet/>
      <dgm:spPr/>
      <dgm:t>
        <a:bodyPr/>
        <a:lstStyle/>
        <a:p>
          <a:endParaRPr lang="de-DE"/>
        </a:p>
      </dgm:t>
    </dgm:pt>
    <dgm:pt modelId="{77918267-6B4B-42AF-8143-8941B04CD10B}" type="sibTrans" cxnId="{1F5318D6-1090-42AA-AA6E-CD8C45D041BD}">
      <dgm:prSet/>
      <dgm:spPr/>
      <dgm:t>
        <a:bodyPr/>
        <a:lstStyle/>
        <a:p>
          <a:endParaRPr lang="de-DE"/>
        </a:p>
      </dgm:t>
    </dgm:pt>
    <dgm:pt modelId="{CFD8880E-E8F1-4569-A01E-9AF0F1BFFC81}" type="pres">
      <dgm:prSet presAssocID="{920B51EF-9438-4849-8B5B-05536BD3FC83}" presName="Name0" presStyleCnt="0">
        <dgm:presLayoutVars>
          <dgm:dir/>
          <dgm:resizeHandles val="exact"/>
        </dgm:presLayoutVars>
      </dgm:prSet>
      <dgm:spPr/>
    </dgm:pt>
    <dgm:pt modelId="{0FAFE5AF-F181-411A-9CDF-D92D804AC225}" type="pres">
      <dgm:prSet presAssocID="{029F59E8-F4D5-4599-8E69-E2CB054FC76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D184-258F-47E8-84A1-7502A491565C}" type="pres">
      <dgm:prSet presAssocID="{15FFF4D8-6F7A-4A3A-AD79-C5FAA4B00CF8}" presName="parSpace" presStyleCnt="0"/>
      <dgm:spPr/>
    </dgm:pt>
    <dgm:pt modelId="{9D750D66-1E62-40EC-A8B5-E8E614F3824A}" type="pres">
      <dgm:prSet presAssocID="{DB139920-4E02-4290-8DF7-676EEBE3C94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6E89B8-6DA6-49D8-9951-EBAB4796E855}" type="pres">
      <dgm:prSet presAssocID="{37B4CF8C-5715-4060-B64D-EA19804C91AB}" presName="parSpace" presStyleCnt="0"/>
      <dgm:spPr/>
    </dgm:pt>
    <dgm:pt modelId="{E1865409-1378-4DA8-8EAB-219DAAD5E50B}" type="pres">
      <dgm:prSet presAssocID="{CE1BCCD1-2E08-48E1-A99B-9D6DF90FE1F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037CEC-ABA5-414C-B116-2D317E58C90E}" type="pres">
      <dgm:prSet presAssocID="{B323C7AA-85FA-40DA-AD20-17DD7ACFE7D4}" presName="parSpace" presStyleCnt="0"/>
      <dgm:spPr/>
    </dgm:pt>
    <dgm:pt modelId="{5D3C3A8C-AE74-4DBD-8FC5-089A55365F7B}" type="pres">
      <dgm:prSet presAssocID="{A534CC9E-A7F9-40E8-B61B-10ECD6F536D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0E24DA-375F-4542-9BAB-ACA880F2E1A1}" type="pres">
      <dgm:prSet presAssocID="{DA7333D5-D298-4B7A-AB11-0CA4E8243E67}" presName="parSpace" presStyleCnt="0"/>
      <dgm:spPr/>
    </dgm:pt>
    <dgm:pt modelId="{72A55CBA-2784-4C22-A939-EAB74AD2D21E}" type="pres">
      <dgm:prSet presAssocID="{EB06CC25-059C-4F60-B1AF-7AFB6AB9EE7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55F4C4-672F-4B8D-A4B1-75EEA6C938F1}" type="pres">
      <dgm:prSet presAssocID="{205C95ED-B22C-4614-A5CB-16B7D10D9CA6}" presName="parSpace" presStyleCnt="0"/>
      <dgm:spPr/>
    </dgm:pt>
    <dgm:pt modelId="{CC434310-9474-4343-9235-37F68FF0B75A}" type="pres">
      <dgm:prSet presAssocID="{1F148F2B-F931-4E3C-946F-3958A0CA46F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5A6B58-6E93-4321-B889-B0632A42FED0}" srcId="{920B51EF-9438-4849-8B5B-05536BD3FC83}" destId="{DB139920-4E02-4290-8DF7-676EEBE3C94B}" srcOrd="1" destOrd="0" parTransId="{228D00A3-E890-4A19-B3D7-CAA72DB2909B}" sibTransId="{37B4CF8C-5715-4060-B64D-EA19804C91AB}"/>
    <dgm:cxn modelId="{A7FE923A-562F-4D0B-9C2F-BC991640EC33}" type="presOf" srcId="{1F148F2B-F931-4E3C-946F-3958A0CA46F2}" destId="{CC434310-9474-4343-9235-37F68FF0B75A}" srcOrd="0" destOrd="0" presId="urn:microsoft.com/office/officeart/2005/8/layout/hChevron3"/>
    <dgm:cxn modelId="{CFABF633-E399-4471-97FA-7AEF19E1F9C0}" srcId="{920B51EF-9438-4849-8B5B-05536BD3FC83}" destId="{EB06CC25-059C-4F60-B1AF-7AFB6AB9EE77}" srcOrd="4" destOrd="0" parTransId="{4E0133EA-8620-4012-8E06-76E3BA88D8BD}" sibTransId="{205C95ED-B22C-4614-A5CB-16B7D10D9CA6}"/>
    <dgm:cxn modelId="{14ADC507-0D26-49FA-AC36-452BE51CBCEB}" type="presOf" srcId="{DB139920-4E02-4290-8DF7-676EEBE3C94B}" destId="{9D750D66-1E62-40EC-A8B5-E8E614F3824A}" srcOrd="0" destOrd="0" presId="urn:microsoft.com/office/officeart/2005/8/layout/hChevron3"/>
    <dgm:cxn modelId="{C0F08F40-ABD5-4839-8240-C2CDEF03E758}" srcId="{920B51EF-9438-4849-8B5B-05536BD3FC83}" destId="{A534CC9E-A7F9-40E8-B61B-10ECD6F536D3}" srcOrd="3" destOrd="0" parTransId="{4C51B631-4DBB-446E-8FBD-CA9BA0330F0A}" sibTransId="{DA7333D5-D298-4B7A-AB11-0CA4E8243E67}"/>
    <dgm:cxn modelId="{B9C6B14A-2DC4-4A4D-9E36-2A9CFEAEC2CC}" type="presOf" srcId="{029F59E8-F4D5-4599-8E69-E2CB054FC764}" destId="{0FAFE5AF-F181-411A-9CDF-D92D804AC225}" srcOrd="0" destOrd="0" presId="urn:microsoft.com/office/officeart/2005/8/layout/hChevron3"/>
    <dgm:cxn modelId="{123C912C-6EE5-41E3-9CDE-F5D188262B72}" type="presOf" srcId="{920B51EF-9438-4849-8B5B-05536BD3FC83}" destId="{CFD8880E-E8F1-4569-A01E-9AF0F1BFFC81}" srcOrd="0" destOrd="0" presId="urn:microsoft.com/office/officeart/2005/8/layout/hChevron3"/>
    <dgm:cxn modelId="{47899B68-F247-4178-B466-A47BE5E31242}" srcId="{920B51EF-9438-4849-8B5B-05536BD3FC83}" destId="{029F59E8-F4D5-4599-8E69-E2CB054FC764}" srcOrd="0" destOrd="0" parTransId="{9AA5AE4E-71B7-466D-97E8-A06D2BBDBB77}" sibTransId="{15FFF4D8-6F7A-4A3A-AD79-C5FAA4B00CF8}"/>
    <dgm:cxn modelId="{1F5318D6-1090-42AA-AA6E-CD8C45D041BD}" srcId="{920B51EF-9438-4849-8B5B-05536BD3FC83}" destId="{1F148F2B-F931-4E3C-946F-3958A0CA46F2}" srcOrd="5" destOrd="0" parTransId="{19242E39-BE31-4803-9058-C0C5AFA3A8B6}" sibTransId="{77918267-6B4B-42AF-8143-8941B04CD10B}"/>
    <dgm:cxn modelId="{F88FA918-876F-4AB1-815A-5E793074CF1F}" type="presOf" srcId="{EB06CC25-059C-4F60-B1AF-7AFB6AB9EE77}" destId="{72A55CBA-2784-4C22-A939-EAB74AD2D21E}" srcOrd="0" destOrd="0" presId="urn:microsoft.com/office/officeart/2005/8/layout/hChevron3"/>
    <dgm:cxn modelId="{8B9C8C1F-AFA7-4A87-9CAA-2991BD77B4E3}" type="presOf" srcId="{CE1BCCD1-2E08-48E1-A99B-9D6DF90FE1FB}" destId="{E1865409-1378-4DA8-8EAB-219DAAD5E50B}" srcOrd="0" destOrd="0" presId="urn:microsoft.com/office/officeart/2005/8/layout/hChevron3"/>
    <dgm:cxn modelId="{27FF1BF6-B1B6-4625-8EBD-1370B8EF72AE}" type="presOf" srcId="{A534CC9E-A7F9-40E8-B61B-10ECD6F536D3}" destId="{5D3C3A8C-AE74-4DBD-8FC5-089A55365F7B}" srcOrd="0" destOrd="0" presId="urn:microsoft.com/office/officeart/2005/8/layout/hChevron3"/>
    <dgm:cxn modelId="{1CA49E0A-9799-4370-9637-406B49258D73}" srcId="{920B51EF-9438-4849-8B5B-05536BD3FC83}" destId="{CE1BCCD1-2E08-48E1-A99B-9D6DF90FE1FB}" srcOrd="2" destOrd="0" parTransId="{2CB24F38-D100-4C44-9067-AD096C34E689}" sibTransId="{B323C7AA-85FA-40DA-AD20-17DD7ACFE7D4}"/>
    <dgm:cxn modelId="{6BBBA9F5-1353-4F98-B6C6-98921F3DB660}" type="presParOf" srcId="{CFD8880E-E8F1-4569-A01E-9AF0F1BFFC81}" destId="{0FAFE5AF-F181-411A-9CDF-D92D804AC225}" srcOrd="0" destOrd="0" presId="urn:microsoft.com/office/officeart/2005/8/layout/hChevron3"/>
    <dgm:cxn modelId="{AC645BE1-44DE-4935-AE37-CD3690653DBD}" type="presParOf" srcId="{CFD8880E-E8F1-4569-A01E-9AF0F1BFFC81}" destId="{CF80D184-258F-47E8-84A1-7502A491565C}" srcOrd="1" destOrd="0" presId="urn:microsoft.com/office/officeart/2005/8/layout/hChevron3"/>
    <dgm:cxn modelId="{B201C23D-D66B-4B3F-8C6B-942372F7B840}" type="presParOf" srcId="{CFD8880E-E8F1-4569-A01E-9AF0F1BFFC81}" destId="{9D750D66-1E62-40EC-A8B5-E8E614F3824A}" srcOrd="2" destOrd="0" presId="urn:microsoft.com/office/officeart/2005/8/layout/hChevron3"/>
    <dgm:cxn modelId="{2695B3E0-AD54-4AF0-A14C-66DA68EB0737}" type="presParOf" srcId="{CFD8880E-E8F1-4569-A01E-9AF0F1BFFC81}" destId="{B36E89B8-6DA6-49D8-9951-EBAB4796E855}" srcOrd="3" destOrd="0" presId="urn:microsoft.com/office/officeart/2005/8/layout/hChevron3"/>
    <dgm:cxn modelId="{59E424C6-EE33-4C0A-ACA5-2AF1484B32D4}" type="presParOf" srcId="{CFD8880E-E8F1-4569-A01E-9AF0F1BFFC81}" destId="{E1865409-1378-4DA8-8EAB-219DAAD5E50B}" srcOrd="4" destOrd="0" presId="urn:microsoft.com/office/officeart/2005/8/layout/hChevron3"/>
    <dgm:cxn modelId="{2D0D1360-6083-4F02-9B0E-932821CC4922}" type="presParOf" srcId="{CFD8880E-E8F1-4569-A01E-9AF0F1BFFC81}" destId="{90037CEC-ABA5-414C-B116-2D317E58C90E}" srcOrd="5" destOrd="0" presId="urn:microsoft.com/office/officeart/2005/8/layout/hChevron3"/>
    <dgm:cxn modelId="{EE2D53AE-EFE4-47D3-A95C-A6A504429F02}" type="presParOf" srcId="{CFD8880E-E8F1-4569-A01E-9AF0F1BFFC81}" destId="{5D3C3A8C-AE74-4DBD-8FC5-089A55365F7B}" srcOrd="6" destOrd="0" presId="urn:microsoft.com/office/officeart/2005/8/layout/hChevron3"/>
    <dgm:cxn modelId="{339A33A1-3047-4B4F-AFB5-4751B27EAB0C}" type="presParOf" srcId="{CFD8880E-E8F1-4569-A01E-9AF0F1BFFC81}" destId="{CC0E24DA-375F-4542-9BAB-ACA880F2E1A1}" srcOrd="7" destOrd="0" presId="urn:microsoft.com/office/officeart/2005/8/layout/hChevron3"/>
    <dgm:cxn modelId="{CC8687A2-1B4D-435A-A26A-F0944BA1964E}" type="presParOf" srcId="{CFD8880E-E8F1-4569-A01E-9AF0F1BFFC81}" destId="{72A55CBA-2784-4C22-A939-EAB74AD2D21E}" srcOrd="8" destOrd="0" presId="urn:microsoft.com/office/officeart/2005/8/layout/hChevron3"/>
    <dgm:cxn modelId="{A272603F-0F01-4EDF-8158-BCB86C09C6AD}" type="presParOf" srcId="{CFD8880E-E8F1-4569-A01E-9AF0F1BFFC81}" destId="{3C55F4C4-672F-4B8D-A4B1-75EEA6C938F1}" srcOrd="9" destOrd="0" presId="urn:microsoft.com/office/officeart/2005/8/layout/hChevron3"/>
    <dgm:cxn modelId="{4628AAF2-69AC-4B4B-AD47-DEFDAF810437}" type="presParOf" srcId="{CFD8880E-E8F1-4569-A01E-9AF0F1BFFC81}" destId="{CC434310-9474-4343-9235-37F68FF0B75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0B51EF-9438-4849-8B5B-05536BD3FC83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</dgm:pt>
    <dgm:pt modelId="{029F59E8-F4D5-4599-8E69-E2CB054FC764}">
      <dgm:prSet phldrT="[Text]"/>
      <dgm:spPr/>
      <dgm:t>
        <a:bodyPr/>
        <a:lstStyle/>
        <a:p>
          <a:endParaRPr lang="en-US" noProof="0" dirty="0"/>
        </a:p>
      </dgm:t>
    </dgm:pt>
    <dgm:pt modelId="{9AA5AE4E-71B7-466D-97E8-A06D2BBDBB77}" type="parTrans" cxnId="{47899B68-F247-4178-B466-A47BE5E31242}">
      <dgm:prSet/>
      <dgm:spPr/>
      <dgm:t>
        <a:bodyPr/>
        <a:lstStyle/>
        <a:p>
          <a:endParaRPr lang="de-DE"/>
        </a:p>
      </dgm:t>
    </dgm:pt>
    <dgm:pt modelId="{15FFF4D8-6F7A-4A3A-AD79-C5FAA4B00CF8}" type="sibTrans" cxnId="{47899B68-F247-4178-B466-A47BE5E31242}">
      <dgm:prSet/>
      <dgm:spPr/>
      <dgm:t>
        <a:bodyPr/>
        <a:lstStyle/>
        <a:p>
          <a:endParaRPr lang="de-DE"/>
        </a:p>
      </dgm:t>
    </dgm:pt>
    <dgm:pt modelId="{DB139920-4E02-4290-8DF7-676EEBE3C94B}">
      <dgm:prSet phldrT="[Text]"/>
      <dgm:spPr/>
      <dgm:t>
        <a:bodyPr/>
        <a:lstStyle/>
        <a:p>
          <a:endParaRPr lang="de-DE" dirty="0"/>
        </a:p>
      </dgm:t>
    </dgm:pt>
    <dgm:pt modelId="{228D00A3-E890-4A19-B3D7-CAA72DB2909B}" type="parTrans" cxnId="{2D5A6B58-6E93-4321-B889-B0632A42FED0}">
      <dgm:prSet/>
      <dgm:spPr/>
      <dgm:t>
        <a:bodyPr/>
        <a:lstStyle/>
        <a:p>
          <a:endParaRPr lang="de-DE"/>
        </a:p>
      </dgm:t>
    </dgm:pt>
    <dgm:pt modelId="{37B4CF8C-5715-4060-B64D-EA19804C91AB}" type="sibTrans" cxnId="{2D5A6B58-6E93-4321-B889-B0632A42FED0}">
      <dgm:prSet/>
      <dgm:spPr/>
      <dgm:t>
        <a:bodyPr/>
        <a:lstStyle/>
        <a:p>
          <a:endParaRPr lang="de-DE"/>
        </a:p>
      </dgm:t>
    </dgm:pt>
    <dgm:pt modelId="{CE1BCCD1-2E08-48E1-A99B-9D6DF90FE1FB}">
      <dgm:prSet phldrT="[Text]"/>
      <dgm:spPr/>
      <dgm:t>
        <a:bodyPr/>
        <a:lstStyle/>
        <a:p>
          <a:endParaRPr lang="en-US" noProof="0" dirty="0"/>
        </a:p>
      </dgm:t>
    </dgm:pt>
    <dgm:pt modelId="{2CB24F38-D100-4C44-9067-AD096C34E689}" type="parTrans" cxnId="{1CA49E0A-9799-4370-9637-406B49258D73}">
      <dgm:prSet/>
      <dgm:spPr/>
      <dgm:t>
        <a:bodyPr/>
        <a:lstStyle/>
        <a:p>
          <a:endParaRPr lang="de-DE"/>
        </a:p>
      </dgm:t>
    </dgm:pt>
    <dgm:pt modelId="{B323C7AA-85FA-40DA-AD20-17DD7ACFE7D4}" type="sibTrans" cxnId="{1CA49E0A-9799-4370-9637-406B49258D73}">
      <dgm:prSet/>
      <dgm:spPr/>
      <dgm:t>
        <a:bodyPr/>
        <a:lstStyle/>
        <a:p>
          <a:endParaRPr lang="de-DE"/>
        </a:p>
      </dgm:t>
    </dgm:pt>
    <dgm:pt modelId="{A534CC9E-A7F9-40E8-B61B-10ECD6F536D3}">
      <dgm:prSet phldrT="[Text]"/>
      <dgm:spPr>
        <a:solidFill>
          <a:schemeClr val="tx1"/>
        </a:solidFill>
      </dgm:spPr>
      <dgm:t>
        <a:bodyPr/>
        <a:lstStyle/>
        <a:p>
          <a:endParaRPr lang="en-US" noProof="0" dirty="0"/>
        </a:p>
      </dgm:t>
    </dgm:pt>
    <dgm:pt modelId="{4C51B631-4DBB-446E-8FBD-CA9BA0330F0A}" type="parTrans" cxnId="{C0F08F40-ABD5-4839-8240-C2CDEF03E758}">
      <dgm:prSet/>
      <dgm:spPr/>
      <dgm:t>
        <a:bodyPr/>
        <a:lstStyle/>
        <a:p>
          <a:endParaRPr lang="de-DE"/>
        </a:p>
      </dgm:t>
    </dgm:pt>
    <dgm:pt modelId="{DA7333D5-D298-4B7A-AB11-0CA4E8243E67}" type="sibTrans" cxnId="{C0F08F40-ABD5-4839-8240-C2CDEF03E758}">
      <dgm:prSet/>
      <dgm:spPr/>
      <dgm:t>
        <a:bodyPr/>
        <a:lstStyle/>
        <a:p>
          <a:endParaRPr lang="de-DE"/>
        </a:p>
      </dgm:t>
    </dgm:pt>
    <dgm:pt modelId="{EB06CC25-059C-4F60-B1AF-7AFB6AB9EE77}">
      <dgm:prSet phldrT="[Text]"/>
      <dgm:spPr/>
      <dgm:t>
        <a:bodyPr/>
        <a:lstStyle/>
        <a:p>
          <a:endParaRPr lang="en-US" noProof="0" dirty="0"/>
        </a:p>
      </dgm:t>
    </dgm:pt>
    <dgm:pt modelId="{4E0133EA-8620-4012-8E06-76E3BA88D8BD}" type="parTrans" cxnId="{CFABF633-E399-4471-97FA-7AEF19E1F9C0}">
      <dgm:prSet/>
      <dgm:spPr/>
      <dgm:t>
        <a:bodyPr/>
        <a:lstStyle/>
        <a:p>
          <a:endParaRPr lang="de-DE"/>
        </a:p>
      </dgm:t>
    </dgm:pt>
    <dgm:pt modelId="{205C95ED-B22C-4614-A5CB-16B7D10D9CA6}" type="sibTrans" cxnId="{CFABF633-E399-4471-97FA-7AEF19E1F9C0}">
      <dgm:prSet/>
      <dgm:spPr/>
      <dgm:t>
        <a:bodyPr/>
        <a:lstStyle/>
        <a:p>
          <a:endParaRPr lang="de-DE"/>
        </a:p>
      </dgm:t>
    </dgm:pt>
    <dgm:pt modelId="{1F148F2B-F931-4E3C-946F-3958A0CA46F2}">
      <dgm:prSet phldrT="[Text]"/>
      <dgm:spPr/>
      <dgm:t>
        <a:bodyPr/>
        <a:lstStyle/>
        <a:p>
          <a:endParaRPr lang="en-US" noProof="0" dirty="0"/>
        </a:p>
      </dgm:t>
    </dgm:pt>
    <dgm:pt modelId="{19242E39-BE31-4803-9058-C0C5AFA3A8B6}" type="parTrans" cxnId="{1F5318D6-1090-42AA-AA6E-CD8C45D041BD}">
      <dgm:prSet/>
      <dgm:spPr/>
      <dgm:t>
        <a:bodyPr/>
        <a:lstStyle/>
        <a:p>
          <a:endParaRPr lang="de-DE"/>
        </a:p>
      </dgm:t>
    </dgm:pt>
    <dgm:pt modelId="{77918267-6B4B-42AF-8143-8941B04CD10B}" type="sibTrans" cxnId="{1F5318D6-1090-42AA-AA6E-CD8C45D041BD}">
      <dgm:prSet/>
      <dgm:spPr/>
      <dgm:t>
        <a:bodyPr/>
        <a:lstStyle/>
        <a:p>
          <a:endParaRPr lang="de-DE"/>
        </a:p>
      </dgm:t>
    </dgm:pt>
    <dgm:pt modelId="{CFD8880E-E8F1-4569-A01E-9AF0F1BFFC81}" type="pres">
      <dgm:prSet presAssocID="{920B51EF-9438-4849-8B5B-05536BD3FC83}" presName="Name0" presStyleCnt="0">
        <dgm:presLayoutVars>
          <dgm:dir/>
          <dgm:resizeHandles val="exact"/>
        </dgm:presLayoutVars>
      </dgm:prSet>
      <dgm:spPr/>
    </dgm:pt>
    <dgm:pt modelId="{0FAFE5AF-F181-411A-9CDF-D92D804AC225}" type="pres">
      <dgm:prSet presAssocID="{029F59E8-F4D5-4599-8E69-E2CB054FC76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D184-258F-47E8-84A1-7502A491565C}" type="pres">
      <dgm:prSet presAssocID="{15FFF4D8-6F7A-4A3A-AD79-C5FAA4B00CF8}" presName="parSpace" presStyleCnt="0"/>
      <dgm:spPr/>
    </dgm:pt>
    <dgm:pt modelId="{9D750D66-1E62-40EC-A8B5-E8E614F3824A}" type="pres">
      <dgm:prSet presAssocID="{DB139920-4E02-4290-8DF7-676EEBE3C94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6E89B8-6DA6-49D8-9951-EBAB4796E855}" type="pres">
      <dgm:prSet presAssocID="{37B4CF8C-5715-4060-B64D-EA19804C91AB}" presName="parSpace" presStyleCnt="0"/>
      <dgm:spPr/>
    </dgm:pt>
    <dgm:pt modelId="{E1865409-1378-4DA8-8EAB-219DAAD5E50B}" type="pres">
      <dgm:prSet presAssocID="{CE1BCCD1-2E08-48E1-A99B-9D6DF90FE1F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037CEC-ABA5-414C-B116-2D317E58C90E}" type="pres">
      <dgm:prSet presAssocID="{B323C7AA-85FA-40DA-AD20-17DD7ACFE7D4}" presName="parSpace" presStyleCnt="0"/>
      <dgm:spPr/>
    </dgm:pt>
    <dgm:pt modelId="{5D3C3A8C-AE74-4DBD-8FC5-089A55365F7B}" type="pres">
      <dgm:prSet presAssocID="{A534CC9E-A7F9-40E8-B61B-10ECD6F536D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0E24DA-375F-4542-9BAB-ACA880F2E1A1}" type="pres">
      <dgm:prSet presAssocID="{DA7333D5-D298-4B7A-AB11-0CA4E8243E67}" presName="parSpace" presStyleCnt="0"/>
      <dgm:spPr/>
    </dgm:pt>
    <dgm:pt modelId="{72A55CBA-2784-4C22-A939-EAB74AD2D21E}" type="pres">
      <dgm:prSet presAssocID="{EB06CC25-059C-4F60-B1AF-7AFB6AB9EE7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55F4C4-672F-4B8D-A4B1-75EEA6C938F1}" type="pres">
      <dgm:prSet presAssocID="{205C95ED-B22C-4614-A5CB-16B7D10D9CA6}" presName="parSpace" presStyleCnt="0"/>
      <dgm:spPr/>
    </dgm:pt>
    <dgm:pt modelId="{CC434310-9474-4343-9235-37F68FF0B75A}" type="pres">
      <dgm:prSet presAssocID="{1F148F2B-F931-4E3C-946F-3958A0CA46F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5A6B58-6E93-4321-B889-B0632A42FED0}" srcId="{920B51EF-9438-4849-8B5B-05536BD3FC83}" destId="{DB139920-4E02-4290-8DF7-676EEBE3C94B}" srcOrd="1" destOrd="0" parTransId="{228D00A3-E890-4A19-B3D7-CAA72DB2909B}" sibTransId="{37B4CF8C-5715-4060-B64D-EA19804C91AB}"/>
    <dgm:cxn modelId="{A7FE923A-562F-4D0B-9C2F-BC991640EC33}" type="presOf" srcId="{1F148F2B-F931-4E3C-946F-3958A0CA46F2}" destId="{CC434310-9474-4343-9235-37F68FF0B75A}" srcOrd="0" destOrd="0" presId="urn:microsoft.com/office/officeart/2005/8/layout/hChevron3"/>
    <dgm:cxn modelId="{CFABF633-E399-4471-97FA-7AEF19E1F9C0}" srcId="{920B51EF-9438-4849-8B5B-05536BD3FC83}" destId="{EB06CC25-059C-4F60-B1AF-7AFB6AB9EE77}" srcOrd="4" destOrd="0" parTransId="{4E0133EA-8620-4012-8E06-76E3BA88D8BD}" sibTransId="{205C95ED-B22C-4614-A5CB-16B7D10D9CA6}"/>
    <dgm:cxn modelId="{14ADC507-0D26-49FA-AC36-452BE51CBCEB}" type="presOf" srcId="{DB139920-4E02-4290-8DF7-676EEBE3C94B}" destId="{9D750D66-1E62-40EC-A8B5-E8E614F3824A}" srcOrd="0" destOrd="0" presId="urn:microsoft.com/office/officeart/2005/8/layout/hChevron3"/>
    <dgm:cxn modelId="{C0F08F40-ABD5-4839-8240-C2CDEF03E758}" srcId="{920B51EF-9438-4849-8B5B-05536BD3FC83}" destId="{A534CC9E-A7F9-40E8-B61B-10ECD6F536D3}" srcOrd="3" destOrd="0" parTransId="{4C51B631-4DBB-446E-8FBD-CA9BA0330F0A}" sibTransId="{DA7333D5-D298-4B7A-AB11-0CA4E8243E67}"/>
    <dgm:cxn modelId="{B9C6B14A-2DC4-4A4D-9E36-2A9CFEAEC2CC}" type="presOf" srcId="{029F59E8-F4D5-4599-8E69-E2CB054FC764}" destId="{0FAFE5AF-F181-411A-9CDF-D92D804AC225}" srcOrd="0" destOrd="0" presId="urn:microsoft.com/office/officeart/2005/8/layout/hChevron3"/>
    <dgm:cxn modelId="{123C912C-6EE5-41E3-9CDE-F5D188262B72}" type="presOf" srcId="{920B51EF-9438-4849-8B5B-05536BD3FC83}" destId="{CFD8880E-E8F1-4569-A01E-9AF0F1BFFC81}" srcOrd="0" destOrd="0" presId="urn:microsoft.com/office/officeart/2005/8/layout/hChevron3"/>
    <dgm:cxn modelId="{47899B68-F247-4178-B466-A47BE5E31242}" srcId="{920B51EF-9438-4849-8B5B-05536BD3FC83}" destId="{029F59E8-F4D5-4599-8E69-E2CB054FC764}" srcOrd="0" destOrd="0" parTransId="{9AA5AE4E-71B7-466D-97E8-A06D2BBDBB77}" sibTransId="{15FFF4D8-6F7A-4A3A-AD79-C5FAA4B00CF8}"/>
    <dgm:cxn modelId="{1F5318D6-1090-42AA-AA6E-CD8C45D041BD}" srcId="{920B51EF-9438-4849-8B5B-05536BD3FC83}" destId="{1F148F2B-F931-4E3C-946F-3958A0CA46F2}" srcOrd="5" destOrd="0" parTransId="{19242E39-BE31-4803-9058-C0C5AFA3A8B6}" sibTransId="{77918267-6B4B-42AF-8143-8941B04CD10B}"/>
    <dgm:cxn modelId="{F88FA918-876F-4AB1-815A-5E793074CF1F}" type="presOf" srcId="{EB06CC25-059C-4F60-B1AF-7AFB6AB9EE77}" destId="{72A55CBA-2784-4C22-A939-EAB74AD2D21E}" srcOrd="0" destOrd="0" presId="urn:microsoft.com/office/officeart/2005/8/layout/hChevron3"/>
    <dgm:cxn modelId="{8B9C8C1F-AFA7-4A87-9CAA-2991BD77B4E3}" type="presOf" srcId="{CE1BCCD1-2E08-48E1-A99B-9D6DF90FE1FB}" destId="{E1865409-1378-4DA8-8EAB-219DAAD5E50B}" srcOrd="0" destOrd="0" presId="urn:microsoft.com/office/officeart/2005/8/layout/hChevron3"/>
    <dgm:cxn modelId="{27FF1BF6-B1B6-4625-8EBD-1370B8EF72AE}" type="presOf" srcId="{A534CC9E-A7F9-40E8-B61B-10ECD6F536D3}" destId="{5D3C3A8C-AE74-4DBD-8FC5-089A55365F7B}" srcOrd="0" destOrd="0" presId="urn:microsoft.com/office/officeart/2005/8/layout/hChevron3"/>
    <dgm:cxn modelId="{1CA49E0A-9799-4370-9637-406B49258D73}" srcId="{920B51EF-9438-4849-8B5B-05536BD3FC83}" destId="{CE1BCCD1-2E08-48E1-A99B-9D6DF90FE1FB}" srcOrd="2" destOrd="0" parTransId="{2CB24F38-D100-4C44-9067-AD096C34E689}" sibTransId="{B323C7AA-85FA-40DA-AD20-17DD7ACFE7D4}"/>
    <dgm:cxn modelId="{6BBBA9F5-1353-4F98-B6C6-98921F3DB660}" type="presParOf" srcId="{CFD8880E-E8F1-4569-A01E-9AF0F1BFFC81}" destId="{0FAFE5AF-F181-411A-9CDF-D92D804AC225}" srcOrd="0" destOrd="0" presId="urn:microsoft.com/office/officeart/2005/8/layout/hChevron3"/>
    <dgm:cxn modelId="{AC645BE1-44DE-4935-AE37-CD3690653DBD}" type="presParOf" srcId="{CFD8880E-E8F1-4569-A01E-9AF0F1BFFC81}" destId="{CF80D184-258F-47E8-84A1-7502A491565C}" srcOrd="1" destOrd="0" presId="urn:microsoft.com/office/officeart/2005/8/layout/hChevron3"/>
    <dgm:cxn modelId="{B201C23D-D66B-4B3F-8C6B-942372F7B840}" type="presParOf" srcId="{CFD8880E-E8F1-4569-A01E-9AF0F1BFFC81}" destId="{9D750D66-1E62-40EC-A8B5-E8E614F3824A}" srcOrd="2" destOrd="0" presId="urn:microsoft.com/office/officeart/2005/8/layout/hChevron3"/>
    <dgm:cxn modelId="{2695B3E0-AD54-4AF0-A14C-66DA68EB0737}" type="presParOf" srcId="{CFD8880E-E8F1-4569-A01E-9AF0F1BFFC81}" destId="{B36E89B8-6DA6-49D8-9951-EBAB4796E855}" srcOrd="3" destOrd="0" presId="urn:microsoft.com/office/officeart/2005/8/layout/hChevron3"/>
    <dgm:cxn modelId="{59E424C6-EE33-4C0A-ACA5-2AF1484B32D4}" type="presParOf" srcId="{CFD8880E-E8F1-4569-A01E-9AF0F1BFFC81}" destId="{E1865409-1378-4DA8-8EAB-219DAAD5E50B}" srcOrd="4" destOrd="0" presId="urn:microsoft.com/office/officeart/2005/8/layout/hChevron3"/>
    <dgm:cxn modelId="{2D0D1360-6083-4F02-9B0E-932821CC4922}" type="presParOf" srcId="{CFD8880E-E8F1-4569-A01E-9AF0F1BFFC81}" destId="{90037CEC-ABA5-414C-B116-2D317E58C90E}" srcOrd="5" destOrd="0" presId="urn:microsoft.com/office/officeart/2005/8/layout/hChevron3"/>
    <dgm:cxn modelId="{EE2D53AE-EFE4-47D3-A95C-A6A504429F02}" type="presParOf" srcId="{CFD8880E-E8F1-4569-A01E-9AF0F1BFFC81}" destId="{5D3C3A8C-AE74-4DBD-8FC5-089A55365F7B}" srcOrd="6" destOrd="0" presId="urn:microsoft.com/office/officeart/2005/8/layout/hChevron3"/>
    <dgm:cxn modelId="{339A33A1-3047-4B4F-AFB5-4751B27EAB0C}" type="presParOf" srcId="{CFD8880E-E8F1-4569-A01E-9AF0F1BFFC81}" destId="{CC0E24DA-375F-4542-9BAB-ACA880F2E1A1}" srcOrd="7" destOrd="0" presId="urn:microsoft.com/office/officeart/2005/8/layout/hChevron3"/>
    <dgm:cxn modelId="{CC8687A2-1B4D-435A-A26A-F0944BA1964E}" type="presParOf" srcId="{CFD8880E-E8F1-4569-A01E-9AF0F1BFFC81}" destId="{72A55CBA-2784-4C22-A939-EAB74AD2D21E}" srcOrd="8" destOrd="0" presId="urn:microsoft.com/office/officeart/2005/8/layout/hChevron3"/>
    <dgm:cxn modelId="{A272603F-0F01-4EDF-8158-BCB86C09C6AD}" type="presParOf" srcId="{CFD8880E-E8F1-4569-A01E-9AF0F1BFFC81}" destId="{3C55F4C4-672F-4B8D-A4B1-75EEA6C938F1}" srcOrd="9" destOrd="0" presId="urn:microsoft.com/office/officeart/2005/8/layout/hChevron3"/>
    <dgm:cxn modelId="{4628AAF2-69AC-4B4B-AD47-DEFDAF810437}" type="presParOf" srcId="{CFD8880E-E8F1-4569-A01E-9AF0F1BFFC81}" destId="{CC434310-9474-4343-9235-37F68FF0B75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0B51EF-9438-4849-8B5B-05536BD3FC83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</dgm:pt>
    <dgm:pt modelId="{029F59E8-F4D5-4599-8E69-E2CB054FC764}">
      <dgm:prSet phldrT="[Text]"/>
      <dgm:spPr/>
      <dgm:t>
        <a:bodyPr/>
        <a:lstStyle/>
        <a:p>
          <a:endParaRPr lang="en-US" noProof="0" dirty="0"/>
        </a:p>
      </dgm:t>
    </dgm:pt>
    <dgm:pt modelId="{9AA5AE4E-71B7-466D-97E8-A06D2BBDBB77}" type="parTrans" cxnId="{47899B68-F247-4178-B466-A47BE5E31242}">
      <dgm:prSet/>
      <dgm:spPr/>
      <dgm:t>
        <a:bodyPr/>
        <a:lstStyle/>
        <a:p>
          <a:endParaRPr lang="de-DE"/>
        </a:p>
      </dgm:t>
    </dgm:pt>
    <dgm:pt modelId="{15FFF4D8-6F7A-4A3A-AD79-C5FAA4B00CF8}" type="sibTrans" cxnId="{47899B68-F247-4178-B466-A47BE5E31242}">
      <dgm:prSet/>
      <dgm:spPr/>
      <dgm:t>
        <a:bodyPr/>
        <a:lstStyle/>
        <a:p>
          <a:endParaRPr lang="de-DE"/>
        </a:p>
      </dgm:t>
    </dgm:pt>
    <dgm:pt modelId="{DB139920-4E02-4290-8DF7-676EEBE3C94B}">
      <dgm:prSet phldrT="[Text]"/>
      <dgm:spPr/>
      <dgm:t>
        <a:bodyPr/>
        <a:lstStyle/>
        <a:p>
          <a:endParaRPr lang="de-DE" dirty="0"/>
        </a:p>
      </dgm:t>
    </dgm:pt>
    <dgm:pt modelId="{228D00A3-E890-4A19-B3D7-CAA72DB2909B}" type="parTrans" cxnId="{2D5A6B58-6E93-4321-B889-B0632A42FED0}">
      <dgm:prSet/>
      <dgm:spPr/>
      <dgm:t>
        <a:bodyPr/>
        <a:lstStyle/>
        <a:p>
          <a:endParaRPr lang="de-DE"/>
        </a:p>
      </dgm:t>
    </dgm:pt>
    <dgm:pt modelId="{37B4CF8C-5715-4060-B64D-EA19804C91AB}" type="sibTrans" cxnId="{2D5A6B58-6E93-4321-B889-B0632A42FED0}">
      <dgm:prSet/>
      <dgm:spPr/>
      <dgm:t>
        <a:bodyPr/>
        <a:lstStyle/>
        <a:p>
          <a:endParaRPr lang="de-DE"/>
        </a:p>
      </dgm:t>
    </dgm:pt>
    <dgm:pt modelId="{CE1BCCD1-2E08-48E1-A99B-9D6DF90FE1FB}">
      <dgm:prSet phldrT="[Text]"/>
      <dgm:spPr/>
      <dgm:t>
        <a:bodyPr/>
        <a:lstStyle/>
        <a:p>
          <a:endParaRPr lang="en-US" noProof="0" dirty="0"/>
        </a:p>
      </dgm:t>
    </dgm:pt>
    <dgm:pt modelId="{2CB24F38-D100-4C44-9067-AD096C34E689}" type="parTrans" cxnId="{1CA49E0A-9799-4370-9637-406B49258D73}">
      <dgm:prSet/>
      <dgm:spPr/>
      <dgm:t>
        <a:bodyPr/>
        <a:lstStyle/>
        <a:p>
          <a:endParaRPr lang="de-DE"/>
        </a:p>
      </dgm:t>
    </dgm:pt>
    <dgm:pt modelId="{B323C7AA-85FA-40DA-AD20-17DD7ACFE7D4}" type="sibTrans" cxnId="{1CA49E0A-9799-4370-9637-406B49258D73}">
      <dgm:prSet/>
      <dgm:spPr/>
      <dgm:t>
        <a:bodyPr/>
        <a:lstStyle/>
        <a:p>
          <a:endParaRPr lang="de-DE"/>
        </a:p>
      </dgm:t>
    </dgm:pt>
    <dgm:pt modelId="{A534CC9E-A7F9-40E8-B61B-10ECD6F536D3}">
      <dgm:prSet phldrT="[Text]"/>
      <dgm:spPr/>
      <dgm:t>
        <a:bodyPr/>
        <a:lstStyle/>
        <a:p>
          <a:endParaRPr lang="en-US" noProof="0" dirty="0"/>
        </a:p>
      </dgm:t>
    </dgm:pt>
    <dgm:pt modelId="{4C51B631-4DBB-446E-8FBD-CA9BA0330F0A}" type="parTrans" cxnId="{C0F08F40-ABD5-4839-8240-C2CDEF03E758}">
      <dgm:prSet/>
      <dgm:spPr/>
      <dgm:t>
        <a:bodyPr/>
        <a:lstStyle/>
        <a:p>
          <a:endParaRPr lang="de-DE"/>
        </a:p>
      </dgm:t>
    </dgm:pt>
    <dgm:pt modelId="{DA7333D5-D298-4B7A-AB11-0CA4E8243E67}" type="sibTrans" cxnId="{C0F08F40-ABD5-4839-8240-C2CDEF03E758}">
      <dgm:prSet/>
      <dgm:spPr/>
      <dgm:t>
        <a:bodyPr/>
        <a:lstStyle/>
        <a:p>
          <a:endParaRPr lang="de-DE"/>
        </a:p>
      </dgm:t>
    </dgm:pt>
    <dgm:pt modelId="{EB06CC25-059C-4F60-B1AF-7AFB6AB9EE77}">
      <dgm:prSet phldrT="[Text]"/>
      <dgm:spPr>
        <a:solidFill>
          <a:schemeClr val="tx1"/>
        </a:solidFill>
      </dgm:spPr>
      <dgm:t>
        <a:bodyPr/>
        <a:lstStyle/>
        <a:p>
          <a:endParaRPr lang="en-US" noProof="0" dirty="0"/>
        </a:p>
      </dgm:t>
    </dgm:pt>
    <dgm:pt modelId="{4E0133EA-8620-4012-8E06-76E3BA88D8BD}" type="parTrans" cxnId="{CFABF633-E399-4471-97FA-7AEF19E1F9C0}">
      <dgm:prSet/>
      <dgm:spPr/>
      <dgm:t>
        <a:bodyPr/>
        <a:lstStyle/>
        <a:p>
          <a:endParaRPr lang="de-DE"/>
        </a:p>
      </dgm:t>
    </dgm:pt>
    <dgm:pt modelId="{205C95ED-B22C-4614-A5CB-16B7D10D9CA6}" type="sibTrans" cxnId="{CFABF633-E399-4471-97FA-7AEF19E1F9C0}">
      <dgm:prSet/>
      <dgm:spPr/>
      <dgm:t>
        <a:bodyPr/>
        <a:lstStyle/>
        <a:p>
          <a:endParaRPr lang="de-DE"/>
        </a:p>
      </dgm:t>
    </dgm:pt>
    <dgm:pt modelId="{1F148F2B-F931-4E3C-946F-3958A0CA46F2}">
      <dgm:prSet phldrT="[Text]"/>
      <dgm:spPr/>
      <dgm:t>
        <a:bodyPr/>
        <a:lstStyle/>
        <a:p>
          <a:endParaRPr lang="en-US" noProof="0" dirty="0"/>
        </a:p>
      </dgm:t>
    </dgm:pt>
    <dgm:pt modelId="{19242E39-BE31-4803-9058-C0C5AFA3A8B6}" type="parTrans" cxnId="{1F5318D6-1090-42AA-AA6E-CD8C45D041BD}">
      <dgm:prSet/>
      <dgm:spPr/>
      <dgm:t>
        <a:bodyPr/>
        <a:lstStyle/>
        <a:p>
          <a:endParaRPr lang="de-DE"/>
        </a:p>
      </dgm:t>
    </dgm:pt>
    <dgm:pt modelId="{77918267-6B4B-42AF-8143-8941B04CD10B}" type="sibTrans" cxnId="{1F5318D6-1090-42AA-AA6E-CD8C45D041BD}">
      <dgm:prSet/>
      <dgm:spPr/>
      <dgm:t>
        <a:bodyPr/>
        <a:lstStyle/>
        <a:p>
          <a:endParaRPr lang="de-DE"/>
        </a:p>
      </dgm:t>
    </dgm:pt>
    <dgm:pt modelId="{CFD8880E-E8F1-4569-A01E-9AF0F1BFFC81}" type="pres">
      <dgm:prSet presAssocID="{920B51EF-9438-4849-8B5B-05536BD3FC83}" presName="Name0" presStyleCnt="0">
        <dgm:presLayoutVars>
          <dgm:dir/>
          <dgm:resizeHandles val="exact"/>
        </dgm:presLayoutVars>
      </dgm:prSet>
      <dgm:spPr/>
    </dgm:pt>
    <dgm:pt modelId="{0FAFE5AF-F181-411A-9CDF-D92D804AC225}" type="pres">
      <dgm:prSet presAssocID="{029F59E8-F4D5-4599-8E69-E2CB054FC76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D184-258F-47E8-84A1-7502A491565C}" type="pres">
      <dgm:prSet presAssocID="{15FFF4D8-6F7A-4A3A-AD79-C5FAA4B00CF8}" presName="parSpace" presStyleCnt="0"/>
      <dgm:spPr/>
    </dgm:pt>
    <dgm:pt modelId="{9D750D66-1E62-40EC-A8B5-E8E614F3824A}" type="pres">
      <dgm:prSet presAssocID="{DB139920-4E02-4290-8DF7-676EEBE3C94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6E89B8-6DA6-49D8-9951-EBAB4796E855}" type="pres">
      <dgm:prSet presAssocID="{37B4CF8C-5715-4060-B64D-EA19804C91AB}" presName="parSpace" presStyleCnt="0"/>
      <dgm:spPr/>
    </dgm:pt>
    <dgm:pt modelId="{E1865409-1378-4DA8-8EAB-219DAAD5E50B}" type="pres">
      <dgm:prSet presAssocID="{CE1BCCD1-2E08-48E1-A99B-9D6DF90FE1F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037CEC-ABA5-414C-B116-2D317E58C90E}" type="pres">
      <dgm:prSet presAssocID="{B323C7AA-85FA-40DA-AD20-17DD7ACFE7D4}" presName="parSpace" presStyleCnt="0"/>
      <dgm:spPr/>
    </dgm:pt>
    <dgm:pt modelId="{5D3C3A8C-AE74-4DBD-8FC5-089A55365F7B}" type="pres">
      <dgm:prSet presAssocID="{A534CC9E-A7F9-40E8-B61B-10ECD6F536D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0E24DA-375F-4542-9BAB-ACA880F2E1A1}" type="pres">
      <dgm:prSet presAssocID="{DA7333D5-D298-4B7A-AB11-0CA4E8243E67}" presName="parSpace" presStyleCnt="0"/>
      <dgm:spPr/>
    </dgm:pt>
    <dgm:pt modelId="{72A55CBA-2784-4C22-A939-EAB74AD2D21E}" type="pres">
      <dgm:prSet presAssocID="{EB06CC25-059C-4F60-B1AF-7AFB6AB9EE7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55F4C4-672F-4B8D-A4B1-75EEA6C938F1}" type="pres">
      <dgm:prSet presAssocID="{205C95ED-B22C-4614-A5CB-16B7D10D9CA6}" presName="parSpace" presStyleCnt="0"/>
      <dgm:spPr/>
    </dgm:pt>
    <dgm:pt modelId="{CC434310-9474-4343-9235-37F68FF0B75A}" type="pres">
      <dgm:prSet presAssocID="{1F148F2B-F931-4E3C-946F-3958A0CA46F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5A6B58-6E93-4321-B889-B0632A42FED0}" srcId="{920B51EF-9438-4849-8B5B-05536BD3FC83}" destId="{DB139920-4E02-4290-8DF7-676EEBE3C94B}" srcOrd="1" destOrd="0" parTransId="{228D00A3-E890-4A19-B3D7-CAA72DB2909B}" sibTransId="{37B4CF8C-5715-4060-B64D-EA19804C91AB}"/>
    <dgm:cxn modelId="{A7FE923A-562F-4D0B-9C2F-BC991640EC33}" type="presOf" srcId="{1F148F2B-F931-4E3C-946F-3958A0CA46F2}" destId="{CC434310-9474-4343-9235-37F68FF0B75A}" srcOrd="0" destOrd="0" presId="urn:microsoft.com/office/officeart/2005/8/layout/hChevron3"/>
    <dgm:cxn modelId="{CFABF633-E399-4471-97FA-7AEF19E1F9C0}" srcId="{920B51EF-9438-4849-8B5B-05536BD3FC83}" destId="{EB06CC25-059C-4F60-B1AF-7AFB6AB9EE77}" srcOrd="4" destOrd="0" parTransId="{4E0133EA-8620-4012-8E06-76E3BA88D8BD}" sibTransId="{205C95ED-B22C-4614-A5CB-16B7D10D9CA6}"/>
    <dgm:cxn modelId="{14ADC507-0D26-49FA-AC36-452BE51CBCEB}" type="presOf" srcId="{DB139920-4E02-4290-8DF7-676EEBE3C94B}" destId="{9D750D66-1E62-40EC-A8B5-E8E614F3824A}" srcOrd="0" destOrd="0" presId="urn:microsoft.com/office/officeart/2005/8/layout/hChevron3"/>
    <dgm:cxn modelId="{C0F08F40-ABD5-4839-8240-C2CDEF03E758}" srcId="{920B51EF-9438-4849-8B5B-05536BD3FC83}" destId="{A534CC9E-A7F9-40E8-B61B-10ECD6F536D3}" srcOrd="3" destOrd="0" parTransId="{4C51B631-4DBB-446E-8FBD-CA9BA0330F0A}" sibTransId="{DA7333D5-D298-4B7A-AB11-0CA4E8243E67}"/>
    <dgm:cxn modelId="{B9C6B14A-2DC4-4A4D-9E36-2A9CFEAEC2CC}" type="presOf" srcId="{029F59E8-F4D5-4599-8E69-E2CB054FC764}" destId="{0FAFE5AF-F181-411A-9CDF-D92D804AC225}" srcOrd="0" destOrd="0" presId="urn:microsoft.com/office/officeart/2005/8/layout/hChevron3"/>
    <dgm:cxn modelId="{123C912C-6EE5-41E3-9CDE-F5D188262B72}" type="presOf" srcId="{920B51EF-9438-4849-8B5B-05536BD3FC83}" destId="{CFD8880E-E8F1-4569-A01E-9AF0F1BFFC81}" srcOrd="0" destOrd="0" presId="urn:microsoft.com/office/officeart/2005/8/layout/hChevron3"/>
    <dgm:cxn modelId="{47899B68-F247-4178-B466-A47BE5E31242}" srcId="{920B51EF-9438-4849-8B5B-05536BD3FC83}" destId="{029F59E8-F4D5-4599-8E69-E2CB054FC764}" srcOrd="0" destOrd="0" parTransId="{9AA5AE4E-71B7-466D-97E8-A06D2BBDBB77}" sibTransId="{15FFF4D8-6F7A-4A3A-AD79-C5FAA4B00CF8}"/>
    <dgm:cxn modelId="{1F5318D6-1090-42AA-AA6E-CD8C45D041BD}" srcId="{920B51EF-9438-4849-8B5B-05536BD3FC83}" destId="{1F148F2B-F931-4E3C-946F-3958A0CA46F2}" srcOrd="5" destOrd="0" parTransId="{19242E39-BE31-4803-9058-C0C5AFA3A8B6}" sibTransId="{77918267-6B4B-42AF-8143-8941B04CD10B}"/>
    <dgm:cxn modelId="{F88FA918-876F-4AB1-815A-5E793074CF1F}" type="presOf" srcId="{EB06CC25-059C-4F60-B1AF-7AFB6AB9EE77}" destId="{72A55CBA-2784-4C22-A939-EAB74AD2D21E}" srcOrd="0" destOrd="0" presId="urn:microsoft.com/office/officeart/2005/8/layout/hChevron3"/>
    <dgm:cxn modelId="{8B9C8C1F-AFA7-4A87-9CAA-2991BD77B4E3}" type="presOf" srcId="{CE1BCCD1-2E08-48E1-A99B-9D6DF90FE1FB}" destId="{E1865409-1378-4DA8-8EAB-219DAAD5E50B}" srcOrd="0" destOrd="0" presId="urn:microsoft.com/office/officeart/2005/8/layout/hChevron3"/>
    <dgm:cxn modelId="{27FF1BF6-B1B6-4625-8EBD-1370B8EF72AE}" type="presOf" srcId="{A534CC9E-A7F9-40E8-B61B-10ECD6F536D3}" destId="{5D3C3A8C-AE74-4DBD-8FC5-089A55365F7B}" srcOrd="0" destOrd="0" presId="urn:microsoft.com/office/officeart/2005/8/layout/hChevron3"/>
    <dgm:cxn modelId="{1CA49E0A-9799-4370-9637-406B49258D73}" srcId="{920B51EF-9438-4849-8B5B-05536BD3FC83}" destId="{CE1BCCD1-2E08-48E1-A99B-9D6DF90FE1FB}" srcOrd="2" destOrd="0" parTransId="{2CB24F38-D100-4C44-9067-AD096C34E689}" sibTransId="{B323C7AA-85FA-40DA-AD20-17DD7ACFE7D4}"/>
    <dgm:cxn modelId="{6BBBA9F5-1353-4F98-B6C6-98921F3DB660}" type="presParOf" srcId="{CFD8880E-E8F1-4569-A01E-9AF0F1BFFC81}" destId="{0FAFE5AF-F181-411A-9CDF-D92D804AC225}" srcOrd="0" destOrd="0" presId="urn:microsoft.com/office/officeart/2005/8/layout/hChevron3"/>
    <dgm:cxn modelId="{AC645BE1-44DE-4935-AE37-CD3690653DBD}" type="presParOf" srcId="{CFD8880E-E8F1-4569-A01E-9AF0F1BFFC81}" destId="{CF80D184-258F-47E8-84A1-7502A491565C}" srcOrd="1" destOrd="0" presId="urn:microsoft.com/office/officeart/2005/8/layout/hChevron3"/>
    <dgm:cxn modelId="{B201C23D-D66B-4B3F-8C6B-942372F7B840}" type="presParOf" srcId="{CFD8880E-E8F1-4569-A01E-9AF0F1BFFC81}" destId="{9D750D66-1E62-40EC-A8B5-E8E614F3824A}" srcOrd="2" destOrd="0" presId="urn:microsoft.com/office/officeart/2005/8/layout/hChevron3"/>
    <dgm:cxn modelId="{2695B3E0-AD54-4AF0-A14C-66DA68EB0737}" type="presParOf" srcId="{CFD8880E-E8F1-4569-A01E-9AF0F1BFFC81}" destId="{B36E89B8-6DA6-49D8-9951-EBAB4796E855}" srcOrd="3" destOrd="0" presId="urn:microsoft.com/office/officeart/2005/8/layout/hChevron3"/>
    <dgm:cxn modelId="{59E424C6-EE33-4C0A-ACA5-2AF1484B32D4}" type="presParOf" srcId="{CFD8880E-E8F1-4569-A01E-9AF0F1BFFC81}" destId="{E1865409-1378-4DA8-8EAB-219DAAD5E50B}" srcOrd="4" destOrd="0" presId="urn:microsoft.com/office/officeart/2005/8/layout/hChevron3"/>
    <dgm:cxn modelId="{2D0D1360-6083-4F02-9B0E-932821CC4922}" type="presParOf" srcId="{CFD8880E-E8F1-4569-A01E-9AF0F1BFFC81}" destId="{90037CEC-ABA5-414C-B116-2D317E58C90E}" srcOrd="5" destOrd="0" presId="urn:microsoft.com/office/officeart/2005/8/layout/hChevron3"/>
    <dgm:cxn modelId="{EE2D53AE-EFE4-47D3-A95C-A6A504429F02}" type="presParOf" srcId="{CFD8880E-E8F1-4569-A01E-9AF0F1BFFC81}" destId="{5D3C3A8C-AE74-4DBD-8FC5-089A55365F7B}" srcOrd="6" destOrd="0" presId="urn:microsoft.com/office/officeart/2005/8/layout/hChevron3"/>
    <dgm:cxn modelId="{339A33A1-3047-4B4F-AFB5-4751B27EAB0C}" type="presParOf" srcId="{CFD8880E-E8F1-4569-A01E-9AF0F1BFFC81}" destId="{CC0E24DA-375F-4542-9BAB-ACA880F2E1A1}" srcOrd="7" destOrd="0" presId="urn:microsoft.com/office/officeart/2005/8/layout/hChevron3"/>
    <dgm:cxn modelId="{CC8687A2-1B4D-435A-A26A-F0944BA1964E}" type="presParOf" srcId="{CFD8880E-E8F1-4569-A01E-9AF0F1BFFC81}" destId="{72A55CBA-2784-4C22-A939-EAB74AD2D21E}" srcOrd="8" destOrd="0" presId="urn:microsoft.com/office/officeart/2005/8/layout/hChevron3"/>
    <dgm:cxn modelId="{A272603F-0F01-4EDF-8158-BCB86C09C6AD}" type="presParOf" srcId="{CFD8880E-E8F1-4569-A01E-9AF0F1BFFC81}" destId="{3C55F4C4-672F-4B8D-A4B1-75EEA6C938F1}" srcOrd="9" destOrd="0" presId="urn:microsoft.com/office/officeart/2005/8/layout/hChevron3"/>
    <dgm:cxn modelId="{4628AAF2-69AC-4B4B-AD47-DEFDAF810437}" type="presParOf" srcId="{CFD8880E-E8F1-4569-A01E-9AF0F1BFFC81}" destId="{CC434310-9474-4343-9235-37F68FF0B75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0B51EF-9438-4849-8B5B-05536BD3FC83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</dgm:pt>
    <dgm:pt modelId="{029F59E8-F4D5-4599-8E69-E2CB054FC764}">
      <dgm:prSet phldrT="[Text]"/>
      <dgm:spPr/>
      <dgm:t>
        <a:bodyPr/>
        <a:lstStyle/>
        <a:p>
          <a:endParaRPr lang="en-US" noProof="0" dirty="0"/>
        </a:p>
      </dgm:t>
    </dgm:pt>
    <dgm:pt modelId="{9AA5AE4E-71B7-466D-97E8-A06D2BBDBB77}" type="parTrans" cxnId="{47899B68-F247-4178-B466-A47BE5E31242}">
      <dgm:prSet/>
      <dgm:spPr/>
      <dgm:t>
        <a:bodyPr/>
        <a:lstStyle/>
        <a:p>
          <a:endParaRPr lang="de-DE"/>
        </a:p>
      </dgm:t>
    </dgm:pt>
    <dgm:pt modelId="{15FFF4D8-6F7A-4A3A-AD79-C5FAA4B00CF8}" type="sibTrans" cxnId="{47899B68-F247-4178-B466-A47BE5E31242}">
      <dgm:prSet/>
      <dgm:spPr/>
      <dgm:t>
        <a:bodyPr/>
        <a:lstStyle/>
        <a:p>
          <a:endParaRPr lang="de-DE"/>
        </a:p>
      </dgm:t>
    </dgm:pt>
    <dgm:pt modelId="{DB139920-4E02-4290-8DF7-676EEBE3C94B}">
      <dgm:prSet phldrT="[Text]"/>
      <dgm:spPr/>
      <dgm:t>
        <a:bodyPr/>
        <a:lstStyle/>
        <a:p>
          <a:endParaRPr lang="de-DE" dirty="0"/>
        </a:p>
      </dgm:t>
    </dgm:pt>
    <dgm:pt modelId="{228D00A3-E890-4A19-B3D7-CAA72DB2909B}" type="parTrans" cxnId="{2D5A6B58-6E93-4321-B889-B0632A42FED0}">
      <dgm:prSet/>
      <dgm:spPr/>
      <dgm:t>
        <a:bodyPr/>
        <a:lstStyle/>
        <a:p>
          <a:endParaRPr lang="de-DE"/>
        </a:p>
      </dgm:t>
    </dgm:pt>
    <dgm:pt modelId="{37B4CF8C-5715-4060-B64D-EA19804C91AB}" type="sibTrans" cxnId="{2D5A6B58-6E93-4321-B889-B0632A42FED0}">
      <dgm:prSet/>
      <dgm:spPr/>
      <dgm:t>
        <a:bodyPr/>
        <a:lstStyle/>
        <a:p>
          <a:endParaRPr lang="de-DE"/>
        </a:p>
      </dgm:t>
    </dgm:pt>
    <dgm:pt modelId="{CE1BCCD1-2E08-48E1-A99B-9D6DF90FE1FB}">
      <dgm:prSet phldrT="[Text]"/>
      <dgm:spPr/>
      <dgm:t>
        <a:bodyPr/>
        <a:lstStyle/>
        <a:p>
          <a:endParaRPr lang="en-US" noProof="0" dirty="0"/>
        </a:p>
      </dgm:t>
    </dgm:pt>
    <dgm:pt modelId="{2CB24F38-D100-4C44-9067-AD096C34E689}" type="parTrans" cxnId="{1CA49E0A-9799-4370-9637-406B49258D73}">
      <dgm:prSet/>
      <dgm:spPr/>
      <dgm:t>
        <a:bodyPr/>
        <a:lstStyle/>
        <a:p>
          <a:endParaRPr lang="de-DE"/>
        </a:p>
      </dgm:t>
    </dgm:pt>
    <dgm:pt modelId="{B323C7AA-85FA-40DA-AD20-17DD7ACFE7D4}" type="sibTrans" cxnId="{1CA49E0A-9799-4370-9637-406B49258D73}">
      <dgm:prSet/>
      <dgm:spPr/>
      <dgm:t>
        <a:bodyPr/>
        <a:lstStyle/>
        <a:p>
          <a:endParaRPr lang="de-DE"/>
        </a:p>
      </dgm:t>
    </dgm:pt>
    <dgm:pt modelId="{A534CC9E-A7F9-40E8-B61B-10ECD6F536D3}">
      <dgm:prSet phldrT="[Text]"/>
      <dgm:spPr/>
      <dgm:t>
        <a:bodyPr/>
        <a:lstStyle/>
        <a:p>
          <a:endParaRPr lang="en-US" noProof="0" dirty="0"/>
        </a:p>
      </dgm:t>
    </dgm:pt>
    <dgm:pt modelId="{4C51B631-4DBB-446E-8FBD-CA9BA0330F0A}" type="parTrans" cxnId="{C0F08F40-ABD5-4839-8240-C2CDEF03E758}">
      <dgm:prSet/>
      <dgm:spPr/>
      <dgm:t>
        <a:bodyPr/>
        <a:lstStyle/>
        <a:p>
          <a:endParaRPr lang="de-DE"/>
        </a:p>
      </dgm:t>
    </dgm:pt>
    <dgm:pt modelId="{DA7333D5-D298-4B7A-AB11-0CA4E8243E67}" type="sibTrans" cxnId="{C0F08F40-ABD5-4839-8240-C2CDEF03E758}">
      <dgm:prSet/>
      <dgm:spPr/>
      <dgm:t>
        <a:bodyPr/>
        <a:lstStyle/>
        <a:p>
          <a:endParaRPr lang="de-DE"/>
        </a:p>
      </dgm:t>
    </dgm:pt>
    <dgm:pt modelId="{EB06CC25-059C-4F60-B1AF-7AFB6AB9EE77}">
      <dgm:prSet phldrT="[Text]"/>
      <dgm:spPr/>
      <dgm:t>
        <a:bodyPr/>
        <a:lstStyle/>
        <a:p>
          <a:endParaRPr lang="en-US" noProof="0" dirty="0"/>
        </a:p>
      </dgm:t>
    </dgm:pt>
    <dgm:pt modelId="{4E0133EA-8620-4012-8E06-76E3BA88D8BD}" type="parTrans" cxnId="{CFABF633-E399-4471-97FA-7AEF19E1F9C0}">
      <dgm:prSet/>
      <dgm:spPr/>
      <dgm:t>
        <a:bodyPr/>
        <a:lstStyle/>
        <a:p>
          <a:endParaRPr lang="de-DE"/>
        </a:p>
      </dgm:t>
    </dgm:pt>
    <dgm:pt modelId="{205C95ED-B22C-4614-A5CB-16B7D10D9CA6}" type="sibTrans" cxnId="{CFABF633-E399-4471-97FA-7AEF19E1F9C0}">
      <dgm:prSet/>
      <dgm:spPr/>
      <dgm:t>
        <a:bodyPr/>
        <a:lstStyle/>
        <a:p>
          <a:endParaRPr lang="de-DE"/>
        </a:p>
      </dgm:t>
    </dgm:pt>
    <dgm:pt modelId="{1F148F2B-F931-4E3C-946F-3958A0CA46F2}">
      <dgm:prSet phldrT="[Text]"/>
      <dgm:spPr>
        <a:solidFill>
          <a:schemeClr val="tx1"/>
        </a:solidFill>
      </dgm:spPr>
      <dgm:t>
        <a:bodyPr/>
        <a:lstStyle/>
        <a:p>
          <a:endParaRPr lang="en-US" noProof="0" dirty="0"/>
        </a:p>
      </dgm:t>
    </dgm:pt>
    <dgm:pt modelId="{19242E39-BE31-4803-9058-C0C5AFA3A8B6}" type="parTrans" cxnId="{1F5318D6-1090-42AA-AA6E-CD8C45D041BD}">
      <dgm:prSet/>
      <dgm:spPr/>
      <dgm:t>
        <a:bodyPr/>
        <a:lstStyle/>
        <a:p>
          <a:endParaRPr lang="de-DE"/>
        </a:p>
      </dgm:t>
    </dgm:pt>
    <dgm:pt modelId="{77918267-6B4B-42AF-8143-8941B04CD10B}" type="sibTrans" cxnId="{1F5318D6-1090-42AA-AA6E-CD8C45D041BD}">
      <dgm:prSet/>
      <dgm:spPr/>
      <dgm:t>
        <a:bodyPr/>
        <a:lstStyle/>
        <a:p>
          <a:endParaRPr lang="de-DE"/>
        </a:p>
      </dgm:t>
    </dgm:pt>
    <dgm:pt modelId="{CFD8880E-E8F1-4569-A01E-9AF0F1BFFC81}" type="pres">
      <dgm:prSet presAssocID="{920B51EF-9438-4849-8B5B-05536BD3FC83}" presName="Name0" presStyleCnt="0">
        <dgm:presLayoutVars>
          <dgm:dir/>
          <dgm:resizeHandles val="exact"/>
        </dgm:presLayoutVars>
      </dgm:prSet>
      <dgm:spPr/>
    </dgm:pt>
    <dgm:pt modelId="{0FAFE5AF-F181-411A-9CDF-D92D804AC225}" type="pres">
      <dgm:prSet presAssocID="{029F59E8-F4D5-4599-8E69-E2CB054FC76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D184-258F-47E8-84A1-7502A491565C}" type="pres">
      <dgm:prSet presAssocID="{15FFF4D8-6F7A-4A3A-AD79-C5FAA4B00CF8}" presName="parSpace" presStyleCnt="0"/>
      <dgm:spPr/>
    </dgm:pt>
    <dgm:pt modelId="{9D750D66-1E62-40EC-A8B5-E8E614F3824A}" type="pres">
      <dgm:prSet presAssocID="{DB139920-4E02-4290-8DF7-676EEBE3C94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6E89B8-6DA6-49D8-9951-EBAB4796E855}" type="pres">
      <dgm:prSet presAssocID="{37B4CF8C-5715-4060-B64D-EA19804C91AB}" presName="parSpace" presStyleCnt="0"/>
      <dgm:spPr/>
    </dgm:pt>
    <dgm:pt modelId="{E1865409-1378-4DA8-8EAB-219DAAD5E50B}" type="pres">
      <dgm:prSet presAssocID="{CE1BCCD1-2E08-48E1-A99B-9D6DF90FE1F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037CEC-ABA5-414C-B116-2D317E58C90E}" type="pres">
      <dgm:prSet presAssocID="{B323C7AA-85FA-40DA-AD20-17DD7ACFE7D4}" presName="parSpace" presStyleCnt="0"/>
      <dgm:spPr/>
    </dgm:pt>
    <dgm:pt modelId="{5D3C3A8C-AE74-4DBD-8FC5-089A55365F7B}" type="pres">
      <dgm:prSet presAssocID="{A534CC9E-A7F9-40E8-B61B-10ECD6F536D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0E24DA-375F-4542-9BAB-ACA880F2E1A1}" type="pres">
      <dgm:prSet presAssocID="{DA7333D5-D298-4B7A-AB11-0CA4E8243E67}" presName="parSpace" presStyleCnt="0"/>
      <dgm:spPr/>
    </dgm:pt>
    <dgm:pt modelId="{72A55CBA-2784-4C22-A939-EAB74AD2D21E}" type="pres">
      <dgm:prSet presAssocID="{EB06CC25-059C-4F60-B1AF-7AFB6AB9EE7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55F4C4-672F-4B8D-A4B1-75EEA6C938F1}" type="pres">
      <dgm:prSet presAssocID="{205C95ED-B22C-4614-A5CB-16B7D10D9CA6}" presName="parSpace" presStyleCnt="0"/>
      <dgm:spPr/>
    </dgm:pt>
    <dgm:pt modelId="{CC434310-9474-4343-9235-37F68FF0B75A}" type="pres">
      <dgm:prSet presAssocID="{1F148F2B-F931-4E3C-946F-3958A0CA46F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5A6B58-6E93-4321-B889-B0632A42FED0}" srcId="{920B51EF-9438-4849-8B5B-05536BD3FC83}" destId="{DB139920-4E02-4290-8DF7-676EEBE3C94B}" srcOrd="1" destOrd="0" parTransId="{228D00A3-E890-4A19-B3D7-CAA72DB2909B}" sibTransId="{37B4CF8C-5715-4060-B64D-EA19804C91AB}"/>
    <dgm:cxn modelId="{A7FE923A-562F-4D0B-9C2F-BC991640EC33}" type="presOf" srcId="{1F148F2B-F931-4E3C-946F-3958A0CA46F2}" destId="{CC434310-9474-4343-9235-37F68FF0B75A}" srcOrd="0" destOrd="0" presId="urn:microsoft.com/office/officeart/2005/8/layout/hChevron3"/>
    <dgm:cxn modelId="{CFABF633-E399-4471-97FA-7AEF19E1F9C0}" srcId="{920B51EF-9438-4849-8B5B-05536BD3FC83}" destId="{EB06CC25-059C-4F60-B1AF-7AFB6AB9EE77}" srcOrd="4" destOrd="0" parTransId="{4E0133EA-8620-4012-8E06-76E3BA88D8BD}" sibTransId="{205C95ED-B22C-4614-A5CB-16B7D10D9CA6}"/>
    <dgm:cxn modelId="{14ADC507-0D26-49FA-AC36-452BE51CBCEB}" type="presOf" srcId="{DB139920-4E02-4290-8DF7-676EEBE3C94B}" destId="{9D750D66-1E62-40EC-A8B5-E8E614F3824A}" srcOrd="0" destOrd="0" presId="urn:microsoft.com/office/officeart/2005/8/layout/hChevron3"/>
    <dgm:cxn modelId="{C0F08F40-ABD5-4839-8240-C2CDEF03E758}" srcId="{920B51EF-9438-4849-8B5B-05536BD3FC83}" destId="{A534CC9E-A7F9-40E8-B61B-10ECD6F536D3}" srcOrd="3" destOrd="0" parTransId="{4C51B631-4DBB-446E-8FBD-CA9BA0330F0A}" sibTransId="{DA7333D5-D298-4B7A-AB11-0CA4E8243E67}"/>
    <dgm:cxn modelId="{B9C6B14A-2DC4-4A4D-9E36-2A9CFEAEC2CC}" type="presOf" srcId="{029F59E8-F4D5-4599-8E69-E2CB054FC764}" destId="{0FAFE5AF-F181-411A-9CDF-D92D804AC225}" srcOrd="0" destOrd="0" presId="urn:microsoft.com/office/officeart/2005/8/layout/hChevron3"/>
    <dgm:cxn modelId="{123C912C-6EE5-41E3-9CDE-F5D188262B72}" type="presOf" srcId="{920B51EF-9438-4849-8B5B-05536BD3FC83}" destId="{CFD8880E-E8F1-4569-A01E-9AF0F1BFFC81}" srcOrd="0" destOrd="0" presId="urn:microsoft.com/office/officeart/2005/8/layout/hChevron3"/>
    <dgm:cxn modelId="{47899B68-F247-4178-B466-A47BE5E31242}" srcId="{920B51EF-9438-4849-8B5B-05536BD3FC83}" destId="{029F59E8-F4D5-4599-8E69-E2CB054FC764}" srcOrd="0" destOrd="0" parTransId="{9AA5AE4E-71B7-466D-97E8-A06D2BBDBB77}" sibTransId="{15FFF4D8-6F7A-4A3A-AD79-C5FAA4B00CF8}"/>
    <dgm:cxn modelId="{1F5318D6-1090-42AA-AA6E-CD8C45D041BD}" srcId="{920B51EF-9438-4849-8B5B-05536BD3FC83}" destId="{1F148F2B-F931-4E3C-946F-3958A0CA46F2}" srcOrd="5" destOrd="0" parTransId="{19242E39-BE31-4803-9058-C0C5AFA3A8B6}" sibTransId="{77918267-6B4B-42AF-8143-8941B04CD10B}"/>
    <dgm:cxn modelId="{F88FA918-876F-4AB1-815A-5E793074CF1F}" type="presOf" srcId="{EB06CC25-059C-4F60-B1AF-7AFB6AB9EE77}" destId="{72A55CBA-2784-4C22-A939-EAB74AD2D21E}" srcOrd="0" destOrd="0" presId="urn:microsoft.com/office/officeart/2005/8/layout/hChevron3"/>
    <dgm:cxn modelId="{8B9C8C1F-AFA7-4A87-9CAA-2991BD77B4E3}" type="presOf" srcId="{CE1BCCD1-2E08-48E1-A99B-9D6DF90FE1FB}" destId="{E1865409-1378-4DA8-8EAB-219DAAD5E50B}" srcOrd="0" destOrd="0" presId="urn:microsoft.com/office/officeart/2005/8/layout/hChevron3"/>
    <dgm:cxn modelId="{27FF1BF6-B1B6-4625-8EBD-1370B8EF72AE}" type="presOf" srcId="{A534CC9E-A7F9-40E8-B61B-10ECD6F536D3}" destId="{5D3C3A8C-AE74-4DBD-8FC5-089A55365F7B}" srcOrd="0" destOrd="0" presId="urn:microsoft.com/office/officeart/2005/8/layout/hChevron3"/>
    <dgm:cxn modelId="{1CA49E0A-9799-4370-9637-406B49258D73}" srcId="{920B51EF-9438-4849-8B5B-05536BD3FC83}" destId="{CE1BCCD1-2E08-48E1-A99B-9D6DF90FE1FB}" srcOrd="2" destOrd="0" parTransId="{2CB24F38-D100-4C44-9067-AD096C34E689}" sibTransId="{B323C7AA-85FA-40DA-AD20-17DD7ACFE7D4}"/>
    <dgm:cxn modelId="{6BBBA9F5-1353-4F98-B6C6-98921F3DB660}" type="presParOf" srcId="{CFD8880E-E8F1-4569-A01E-9AF0F1BFFC81}" destId="{0FAFE5AF-F181-411A-9CDF-D92D804AC225}" srcOrd="0" destOrd="0" presId="urn:microsoft.com/office/officeart/2005/8/layout/hChevron3"/>
    <dgm:cxn modelId="{AC645BE1-44DE-4935-AE37-CD3690653DBD}" type="presParOf" srcId="{CFD8880E-E8F1-4569-A01E-9AF0F1BFFC81}" destId="{CF80D184-258F-47E8-84A1-7502A491565C}" srcOrd="1" destOrd="0" presId="urn:microsoft.com/office/officeart/2005/8/layout/hChevron3"/>
    <dgm:cxn modelId="{B201C23D-D66B-4B3F-8C6B-942372F7B840}" type="presParOf" srcId="{CFD8880E-E8F1-4569-A01E-9AF0F1BFFC81}" destId="{9D750D66-1E62-40EC-A8B5-E8E614F3824A}" srcOrd="2" destOrd="0" presId="urn:microsoft.com/office/officeart/2005/8/layout/hChevron3"/>
    <dgm:cxn modelId="{2695B3E0-AD54-4AF0-A14C-66DA68EB0737}" type="presParOf" srcId="{CFD8880E-E8F1-4569-A01E-9AF0F1BFFC81}" destId="{B36E89B8-6DA6-49D8-9951-EBAB4796E855}" srcOrd="3" destOrd="0" presId="urn:microsoft.com/office/officeart/2005/8/layout/hChevron3"/>
    <dgm:cxn modelId="{59E424C6-EE33-4C0A-ACA5-2AF1484B32D4}" type="presParOf" srcId="{CFD8880E-E8F1-4569-A01E-9AF0F1BFFC81}" destId="{E1865409-1378-4DA8-8EAB-219DAAD5E50B}" srcOrd="4" destOrd="0" presId="urn:microsoft.com/office/officeart/2005/8/layout/hChevron3"/>
    <dgm:cxn modelId="{2D0D1360-6083-4F02-9B0E-932821CC4922}" type="presParOf" srcId="{CFD8880E-E8F1-4569-A01E-9AF0F1BFFC81}" destId="{90037CEC-ABA5-414C-B116-2D317E58C90E}" srcOrd="5" destOrd="0" presId="urn:microsoft.com/office/officeart/2005/8/layout/hChevron3"/>
    <dgm:cxn modelId="{EE2D53AE-EFE4-47D3-A95C-A6A504429F02}" type="presParOf" srcId="{CFD8880E-E8F1-4569-A01E-9AF0F1BFFC81}" destId="{5D3C3A8C-AE74-4DBD-8FC5-089A55365F7B}" srcOrd="6" destOrd="0" presId="urn:microsoft.com/office/officeart/2005/8/layout/hChevron3"/>
    <dgm:cxn modelId="{339A33A1-3047-4B4F-AFB5-4751B27EAB0C}" type="presParOf" srcId="{CFD8880E-E8F1-4569-A01E-9AF0F1BFFC81}" destId="{CC0E24DA-375F-4542-9BAB-ACA880F2E1A1}" srcOrd="7" destOrd="0" presId="urn:microsoft.com/office/officeart/2005/8/layout/hChevron3"/>
    <dgm:cxn modelId="{CC8687A2-1B4D-435A-A26A-F0944BA1964E}" type="presParOf" srcId="{CFD8880E-E8F1-4569-A01E-9AF0F1BFFC81}" destId="{72A55CBA-2784-4C22-A939-EAB74AD2D21E}" srcOrd="8" destOrd="0" presId="urn:microsoft.com/office/officeart/2005/8/layout/hChevron3"/>
    <dgm:cxn modelId="{A272603F-0F01-4EDF-8158-BCB86C09C6AD}" type="presParOf" srcId="{CFD8880E-E8F1-4569-A01E-9AF0F1BFFC81}" destId="{3C55F4C4-672F-4B8D-A4B1-75EEA6C938F1}" srcOrd="9" destOrd="0" presId="urn:microsoft.com/office/officeart/2005/8/layout/hChevron3"/>
    <dgm:cxn modelId="{4628AAF2-69AC-4B4B-AD47-DEFDAF810437}" type="presParOf" srcId="{CFD8880E-E8F1-4569-A01E-9AF0F1BFFC81}" destId="{CC434310-9474-4343-9235-37F68FF0B75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0B51EF-9438-4849-8B5B-05536BD3FC83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</dgm:pt>
    <dgm:pt modelId="{029F59E8-F4D5-4599-8E69-E2CB054FC764}">
      <dgm:prSet phldrT="[Text]"/>
      <dgm:spPr/>
      <dgm:t>
        <a:bodyPr/>
        <a:lstStyle/>
        <a:p>
          <a:endParaRPr lang="en-US" noProof="0" dirty="0"/>
        </a:p>
      </dgm:t>
    </dgm:pt>
    <dgm:pt modelId="{9AA5AE4E-71B7-466D-97E8-A06D2BBDBB77}" type="parTrans" cxnId="{47899B68-F247-4178-B466-A47BE5E31242}">
      <dgm:prSet/>
      <dgm:spPr/>
      <dgm:t>
        <a:bodyPr/>
        <a:lstStyle/>
        <a:p>
          <a:endParaRPr lang="de-DE"/>
        </a:p>
      </dgm:t>
    </dgm:pt>
    <dgm:pt modelId="{15FFF4D8-6F7A-4A3A-AD79-C5FAA4B00CF8}" type="sibTrans" cxnId="{47899B68-F247-4178-B466-A47BE5E31242}">
      <dgm:prSet/>
      <dgm:spPr/>
      <dgm:t>
        <a:bodyPr/>
        <a:lstStyle/>
        <a:p>
          <a:endParaRPr lang="de-DE"/>
        </a:p>
      </dgm:t>
    </dgm:pt>
    <dgm:pt modelId="{DB139920-4E02-4290-8DF7-676EEBE3C94B}">
      <dgm:prSet phldrT="[Text]"/>
      <dgm:spPr/>
      <dgm:t>
        <a:bodyPr/>
        <a:lstStyle/>
        <a:p>
          <a:endParaRPr lang="de-DE" dirty="0"/>
        </a:p>
      </dgm:t>
    </dgm:pt>
    <dgm:pt modelId="{228D00A3-E890-4A19-B3D7-CAA72DB2909B}" type="parTrans" cxnId="{2D5A6B58-6E93-4321-B889-B0632A42FED0}">
      <dgm:prSet/>
      <dgm:spPr/>
      <dgm:t>
        <a:bodyPr/>
        <a:lstStyle/>
        <a:p>
          <a:endParaRPr lang="de-DE"/>
        </a:p>
      </dgm:t>
    </dgm:pt>
    <dgm:pt modelId="{37B4CF8C-5715-4060-B64D-EA19804C91AB}" type="sibTrans" cxnId="{2D5A6B58-6E93-4321-B889-B0632A42FED0}">
      <dgm:prSet/>
      <dgm:spPr/>
      <dgm:t>
        <a:bodyPr/>
        <a:lstStyle/>
        <a:p>
          <a:endParaRPr lang="de-DE"/>
        </a:p>
      </dgm:t>
    </dgm:pt>
    <dgm:pt modelId="{CE1BCCD1-2E08-48E1-A99B-9D6DF90FE1FB}">
      <dgm:prSet phldrT="[Text]"/>
      <dgm:spPr/>
      <dgm:t>
        <a:bodyPr/>
        <a:lstStyle/>
        <a:p>
          <a:endParaRPr lang="en-US" noProof="0" dirty="0"/>
        </a:p>
      </dgm:t>
    </dgm:pt>
    <dgm:pt modelId="{2CB24F38-D100-4C44-9067-AD096C34E689}" type="parTrans" cxnId="{1CA49E0A-9799-4370-9637-406B49258D73}">
      <dgm:prSet/>
      <dgm:spPr/>
      <dgm:t>
        <a:bodyPr/>
        <a:lstStyle/>
        <a:p>
          <a:endParaRPr lang="de-DE"/>
        </a:p>
      </dgm:t>
    </dgm:pt>
    <dgm:pt modelId="{B323C7AA-85FA-40DA-AD20-17DD7ACFE7D4}" type="sibTrans" cxnId="{1CA49E0A-9799-4370-9637-406B49258D73}">
      <dgm:prSet/>
      <dgm:spPr/>
      <dgm:t>
        <a:bodyPr/>
        <a:lstStyle/>
        <a:p>
          <a:endParaRPr lang="de-DE"/>
        </a:p>
      </dgm:t>
    </dgm:pt>
    <dgm:pt modelId="{A534CC9E-A7F9-40E8-B61B-10ECD6F536D3}">
      <dgm:prSet phldrT="[Text]"/>
      <dgm:spPr/>
      <dgm:t>
        <a:bodyPr/>
        <a:lstStyle/>
        <a:p>
          <a:endParaRPr lang="en-US" noProof="0" dirty="0"/>
        </a:p>
      </dgm:t>
    </dgm:pt>
    <dgm:pt modelId="{4C51B631-4DBB-446E-8FBD-CA9BA0330F0A}" type="parTrans" cxnId="{C0F08F40-ABD5-4839-8240-C2CDEF03E758}">
      <dgm:prSet/>
      <dgm:spPr/>
      <dgm:t>
        <a:bodyPr/>
        <a:lstStyle/>
        <a:p>
          <a:endParaRPr lang="de-DE"/>
        </a:p>
      </dgm:t>
    </dgm:pt>
    <dgm:pt modelId="{DA7333D5-D298-4B7A-AB11-0CA4E8243E67}" type="sibTrans" cxnId="{C0F08F40-ABD5-4839-8240-C2CDEF03E758}">
      <dgm:prSet/>
      <dgm:spPr/>
      <dgm:t>
        <a:bodyPr/>
        <a:lstStyle/>
        <a:p>
          <a:endParaRPr lang="de-DE"/>
        </a:p>
      </dgm:t>
    </dgm:pt>
    <dgm:pt modelId="{EB06CC25-059C-4F60-B1AF-7AFB6AB9EE77}">
      <dgm:prSet phldrT="[Text]"/>
      <dgm:spPr/>
      <dgm:t>
        <a:bodyPr/>
        <a:lstStyle/>
        <a:p>
          <a:endParaRPr lang="en-US" noProof="0" dirty="0"/>
        </a:p>
      </dgm:t>
    </dgm:pt>
    <dgm:pt modelId="{4E0133EA-8620-4012-8E06-76E3BA88D8BD}" type="parTrans" cxnId="{CFABF633-E399-4471-97FA-7AEF19E1F9C0}">
      <dgm:prSet/>
      <dgm:spPr/>
      <dgm:t>
        <a:bodyPr/>
        <a:lstStyle/>
        <a:p>
          <a:endParaRPr lang="de-DE"/>
        </a:p>
      </dgm:t>
    </dgm:pt>
    <dgm:pt modelId="{205C95ED-B22C-4614-A5CB-16B7D10D9CA6}" type="sibTrans" cxnId="{CFABF633-E399-4471-97FA-7AEF19E1F9C0}">
      <dgm:prSet/>
      <dgm:spPr/>
      <dgm:t>
        <a:bodyPr/>
        <a:lstStyle/>
        <a:p>
          <a:endParaRPr lang="de-DE"/>
        </a:p>
      </dgm:t>
    </dgm:pt>
    <dgm:pt modelId="{1F148F2B-F931-4E3C-946F-3958A0CA46F2}">
      <dgm:prSet phldrT="[Text]"/>
      <dgm:spPr/>
      <dgm:t>
        <a:bodyPr/>
        <a:lstStyle/>
        <a:p>
          <a:endParaRPr lang="en-US" noProof="0" dirty="0"/>
        </a:p>
      </dgm:t>
    </dgm:pt>
    <dgm:pt modelId="{19242E39-BE31-4803-9058-C0C5AFA3A8B6}" type="parTrans" cxnId="{1F5318D6-1090-42AA-AA6E-CD8C45D041BD}">
      <dgm:prSet/>
      <dgm:spPr/>
      <dgm:t>
        <a:bodyPr/>
        <a:lstStyle/>
        <a:p>
          <a:endParaRPr lang="de-DE"/>
        </a:p>
      </dgm:t>
    </dgm:pt>
    <dgm:pt modelId="{77918267-6B4B-42AF-8143-8941B04CD10B}" type="sibTrans" cxnId="{1F5318D6-1090-42AA-AA6E-CD8C45D041BD}">
      <dgm:prSet/>
      <dgm:spPr/>
      <dgm:t>
        <a:bodyPr/>
        <a:lstStyle/>
        <a:p>
          <a:endParaRPr lang="de-DE"/>
        </a:p>
      </dgm:t>
    </dgm:pt>
    <dgm:pt modelId="{CFD8880E-E8F1-4569-A01E-9AF0F1BFFC81}" type="pres">
      <dgm:prSet presAssocID="{920B51EF-9438-4849-8B5B-05536BD3FC83}" presName="Name0" presStyleCnt="0">
        <dgm:presLayoutVars>
          <dgm:dir/>
          <dgm:resizeHandles val="exact"/>
        </dgm:presLayoutVars>
      </dgm:prSet>
      <dgm:spPr/>
    </dgm:pt>
    <dgm:pt modelId="{0FAFE5AF-F181-411A-9CDF-D92D804AC225}" type="pres">
      <dgm:prSet presAssocID="{029F59E8-F4D5-4599-8E69-E2CB054FC76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D184-258F-47E8-84A1-7502A491565C}" type="pres">
      <dgm:prSet presAssocID="{15FFF4D8-6F7A-4A3A-AD79-C5FAA4B00CF8}" presName="parSpace" presStyleCnt="0"/>
      <dgm:spPr/>
    </dgm:pt>
    <dgm:pt modelId="{9D750D66-1E62-40EC-A8B5-E8E614F3824A}" type="pres">
      <dgm:prSet presAssocID="{DB139920-4E02-4290-8DF7-676EEBE3C94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6E89B8-6DA6-49D8-9951-EBAB4796E855}" type="pres">
      <dgm:prSet presAssocID="{37B4CF8C-5715-4060-B64D-EA19804C91AB}" presName="parSpace" presStyleCnt="0"/>
      <dgm:spPr/>
    </dgm:pt>
    <dgm:pt modelId="{E1865409-1378-4DA8-8EAB-219DAAD5E50B}" type="pres">
      <dgm:prSet presAssocID="{CE1BCCD1-2E08-48E1-A99B-9D6DF90FE1F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037CEC-ABA5-414C-B116-2D317E58C90E}" type="pres">
      <dgm:prSet presAssocID="{B323C7AA-85FA-40DA-AD20-17DD7ACFE7D4}" presName="parSpace" presStyleCnt="0"/>
      <dgm:spPr/>
    </dgm:pt>
    <dgm:pt modelId="{5D3C3A8C-AE74-4DBD-8FC5-089A55365F7B}" type="pres">
      <dgm:prSet presAssocID="{A534CC9E-A7F9-40E8-B61B-10ECD6F536D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0E24DA-375F-4542-9BAB-ACA880F2E1A1}" type="pres">
      <dgm:prSet presAssocID="{DA7333D5-D298-4B7A-AB11-0CA4E8243E67}" presName="parSpace" presStyleCnt="0"/>
      <dgm:spPr/>
    </dgm:pt>
    <dgm:pt modelId="{72A55CBA-2784-4C22-A939-EAB74AD2D21E}" type="pres">
      <dgm:prSet presAssocID="{EB06CC25-059C-4F60-B1AF-7AFB6AB9EE7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55F4C4-672F-4B8D-A4B1-75EEA6C938F1}" type="pres">
      <dgm:prSet presAssocID="{205C95ED-B22C-4614-A5CB-16B7D10D9CA6}" presName="parSpace" presStyleCnt="0"/>
      <dgm:spPr/>
    </dgm:pt>
    <dgm:pt modelId="{CC434310-9474-4343-9235-37F68FF0B75A}" type="pres">
      <dgm:prSet presAssocID="{1F148F2B-F931-4E3C-946F-3958A0CA46F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5A6B58-6E93-4321-B889-B0632A42FED0}" srcId="{920B51EF-9438-4849-8B5B-05536BD3FC83}" destId="{DB139920-4E02-4290-8DF7-676EEBE3C94B}" srcOrd="1" destOrd="0" parTransId="{228D00A3-E890-4A19-B3D7-CAA72DB2909B}" sibTransId="{37B4CF8C-5715-4060-B64D-EA19804C91AB}"/>
    <dgm:cxn modelId="{A7FE923A-562F-4D0B-9C2F-BC991640EC33}" type="presOf" srcId="{1F148F2B-F931-4E3C-946F-3958A0CA46F2}" destId="{CC434310-9474-4343-9235-37F68FF0B75A}" srcOrd="0" destOrd="0" presId="urn:microsoft.com/office/officeart/2005/8/layout/hChevron3"/>
    <dgm:cxn modelId="{CFABF633-E399-4471-97FA-7AEF19E1F9C0}" srcId="{920B51EF-9438-4849-8B5B-05536BD3FC83}" destId="{EB06CC25-059C-4F60-B1AF-7AFB6AB9EE77}" srcOrd="4" destOrd="0" parTransId="{4E0133EA-8620-4012-8E06-76E3BA88D8BD}" sibTransId="{205C95ED-B22C-4614-A5CB-16B7D10D9CA6}"/>
    <dgm:cxn modelId="{14ADC507-0D26-49FA-AC36-452BE51CBCEB}" type="presOf" srcId="{DB139920-4E02-4290-8DF7-676EEBE3C94B}" destId="{9D750D66-1E62-40EC-A8B5-E8E614F3824A}" srcOrd="0" destOrd="0" presId="urn:microsoft.com/office/officeart/2005/8/layout/hChevron3"/>
    <dgm:cxn modelId="{C0F08F40-ABD5-4839-8240-C2CDEF03E758}" srcId="{920B51EF-9438-4849-8B5B-05536BD3FC83}" destId="{A534CC9E-A7F9-40E8-B61B-10ECD6F536D3}" srcOrd="3" destOrd="0" parTransId="{4C51B631-4DBB-446E-8FBD-CA9BA0330F0A}" sibTransId="{DA7333D5-D298-4B7A-AB11-0CA4E8243E67}"/>
    <dgm:cxn modelId="{B9C6B14A-2DC4-4A4D-9E36-2A9CFEAEC2CC}" type="presOf" srcId="{029F59E8-F4D5-4599-8E69-E2CB054FC764}" destId="{0FAFE5AF-F181-411A-9CDF-D92D804AC225}" srcOrd="0" destOrd="0" presId="urn:microsoft.com/office/officeart/2005/8/layout/hChevron3"/>
    <dgm:cxn modelId="{123C912C-6EE5-41E3-9CDE-F5D188262B72}" type="presOf" srcId="{920B51EF-9438-4849-8B5B-05536BD3FC83}" destId="{CFD8880E-E8F1-4569-A01E-9AF0F1BFFC81}" srcOrd="0" destOrd="0" presId="urn:microsoft.com/office/officeart/2005/8/layout/hChevron3"/>
    <dgm:cxn modelId="{47899B68-F247-4178-B466-A47BE5E31242}" srcId="{920B51EF-9438-4849-8B5B-05536BD3FC83}" destId="{029F59E8-F4D5-4599-8E69-E2CB054FC764}" srcOrd="0" destOrd="0" parTransId="{9AA5AE4E-71B7-466D-97E8-A06D2BBDBB77}" sibTransId="{15FFF4D8-6F7A-4A3A-AD79-C5FAA4B00CF8}"/>
    <dgm:cxn modelId="{1F5318D6-1090-42AA-AA6E-CD8C45D041BD}" srcId="{920B51EF-9438-4849-8B5B-05536BD3FC83}" destId="{1F148F2B-F931-4E3C-946F-3958A0CA46F2}" srcOrd="5" destOrd="0" parTransId="{19242E39-BE31-4803-9058-C0C5AFA3A8B6}" sibTransId="{77918267-6B4B-42AF-8143-8941B04CD10B}"/>
    <dgm:cxn modelId="{F88FA918-876F-4AB1-815A-5E793074CF1F}" type="presOf" srcId="{EB06CC25-059C-4F60-B1AF-7AFB6AB9EE77}" destId="{72A55CBA-2784-4C22-A939-EAB74AD2D21E}" srcOrd="0" destOrd="0" presId="urn:microsoft.com/office/officeart/2005/8/layout/hChevron3"/>
    <dgm:cxn modelId="{8B9C8C1F-AFA7-4A87-9CAA-2991BD77B4E3}" type="presOf" srcId="{CE1BCCD1-2E08-48E1-A99B-9D6DF90FE1FB}" destId="{E1865409-1378-4DA8-8EAB-219DAAD5E50B}" srcOrd="0" destOrd="0" presId="urn:microsoft.com/office/officeart/2005/8/layout/hChevron3"/>
    <dgm:cxn modelId="{27FF1BF6-B1B6-4625-8EBD-1370B8EF72AE}" type="presOf" srcId="{A534CC9E-A7F9-40E8-B61B-10ECD6F536D3}" destId="{5D3C3A8C-AE74-4DBD-8FC5-089A55365F7B}" srcOrd="0" destOrd="0" presId="urn:microsoft.com/office/officeart/2005/8/layout/hChevron3"/>
    <dgm:cxn modelId="{1CA49E0A-9799-4370-9637-406B49258D73}" srcId="{920B51EF-9438-4849-8B5B-05536BD3FC83}" destId="{CE1BCCD1-2E08-48E1-A99B-9D6DF90FE1FB}" srcOrd="2" destOrd="0" parTransId="{2CB24F38-D100-4C44-9067-AD096C34E689}" sibTransId="{B323C7AA-85FA-40DA-AD20-17DD7ACFE7D4}"/>
    <dgm:cxn modelId="{6BBBA9F5-1353-4F98-B6C6-98921F3DB660}" type="presParOf" srcId="{CFD8880E-E8F1-4569-A01E-9AF0F1BFFC81}" destId="{0FAFE5AF-F181-411A-9CDF-D92D804AC225}" srcOrd="0" destOrd="0" presId="urn:microsoft.com/office/officeart/2005/8/layout/hChevron3"/>
    <dgm:cxn modelId="{AC645BE1-44DE-4935-AE37-CD3690653DBD}" type="presParOf" srcId="{CFD8880E-E8F1-4569-A01E-9AF0F1BFFC81}" destId="{CF80D184-258F-47E8-84A1-7502A491565C}" srcOrd="1" destOrd="0" presId="urn:microsoft.com/office/officeart/2005/8/layout/hChevron3"/>
    <dgm:cxn modelId="{B201C23D-D66B-4B3F-8C6B-942372F7B840}" type="presParOf" srcId="{CFD8880E-E8F1-4569-A01E-9AF0F1BFFC81}" destId="{9D750D66-1E62-40EC-A8B5-E8E614F3824A}" srcOrd="2" destOrd="0" presId="urn:microsoft.com/office/officeart/2005/8/layout/hChevron3"/>
    <dgm:cxn modelId="{2695B3E0-AD54-4AF0-A14C-66DA68EB0737}" type="presParOf" srcId="{CFD8880E-E8F1-4569-A01E-9AF0F1BFFC81}" destId="{B36E89B8-6DA6-49D8-9951-EBAB4796E855}" srcOrd="3" destOrd="0" presId="urn:microsoft.com/office/officeart/2005/8/layout/hChevron3"/>
    <dgm:cxn modelId="{59E424C6-EE33-4C0A-ACA5-2AF1484B32D4}" type="presParOf" srcId="{CFD8880E-E8F1-4569-A01E-9AF0F1BFFC81}" destId="{E1865409-1378-4DA8-8EAB-219DAAD5E50B}" srcOrd="4" destOrd="0" presId="urn:microsoft.com/office/officeart/2005/8/layout/hChevron3"/>
    <dgm:cxn modelId="{2D0D1360-6083-4F02-9B0E-932821CC4922}" type="presParOf" srcId="{CFD8880E-E8F1-4569-A01E-9AF0F1BFFC81}" destId="{90037CEC-ABA5-414C-B116-2D317E58C90E}" srcOrd="5" destOrd="0" presId="urn:microsoft.com/office/officeart/2005/8/layout/hChevron3"/>
    <dgm:cxn modelId="{EE2D53AE-EFE4-47D3-A95C-A6A504429F02}" type="presParOf" srcId="{CFD8880E-E8F1-4569-A01E-9AF0F1BFFC81}" destId="{5D3C3A8C-AE74-4DBD-8FC5-089A55365F7B}" srcOrd="6" destOrd="0" presId="urn:microsoft.com/office/officeart/2005/8/layout/hChevron3"/>
    <dgm:cxn modelId="{339A33A1-3047-4B4F-AFB5-4751B27EAB0C}" type="presParOf" srcId="{CFD8880E-E8F1-4569-A01E-9AF0F1BFFC81}" destId="{CC0E24DA-375F-4542-9BAB-ACA880F2E1A1}" srcOrd="7" destOrd="0" presId="urn:microsoft.com/office/officeart/2005/8/layout/hChevron3"/>
    <dgm:cxn modelId="{CC8687A2-1B4D-435A-A26A-F0944BA1964E}" type="presParOf" srcId="{CFD8880E-E8F1-4569-A01E-9AF0F1BFFC81}" destId="{72A55CBA-2784-4C22-A939-EAB74AD2D21E}" srcOrd="8" destOrd="0" presId="urn:microsoft.com/office/officeart/2005/8/layout/hChevron3"/>
    <dgm:cxn modelId="{A272603F-0F01-4EDF-8158-BCB86C09C6AD}" type="presParOf" srcId="{CFD8880E-E8F1-4569-A01E-9AF0F1BFFC81}" destId="{3C55F4C4-672F-4B8D-A4B1-75EEA6C938F1}" srcOrd="9" destOrd="0" presId="urn:microsoft.com/office/officeart/2005/8/layout/hChevron3"/>
    <dgm:cxn modelId="{4628AAF2-69AC-4B4B-AD47-DEFDAF810437}" type="presParOf" srcId="{CFD8880E-E8F1-4569-A01E-9AF0F1BFFC81}" destId="{CC434310-9474-4343-9235-37F68FF0B75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E5AF-F181-411A-9CDF-D92D804AC225}">
      <dsp:nvSpPr>
        <dsp:cNvPr id="0" name=""/>
        <dsp:cNvSpPr/>
      </dsp:nvSpPr>
      <dsp:spPr>
        <a:xfrm>
          <a:off x="992" y="25864"/>
          <a:ext cx="1625203" cy="650081"/>
        </a:xfrm>
        <a:prstGeom prst="homePlate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992" y="25864"/>
        <a:ext cx="1462683" cy="650081"/>
      </dsp:txXfrm>
    </dsp:sp>
    <dsp:sp modelId="{9D750D66-1E62-40EC-A8B5-E8E614F3824A}">
      <dsp:nvSpPr>
        <dsp:cNvPr id="0" name=""/>
        <dsp:cNvSpPr/>
      </dsp:nvSpPr>
      <dsp:spPr>
        <a:xfrm>
          <a:off x="130115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 dirty="0"/>
        </a:p>
      </dsp:txBody>
      <dsp:txXfrm>
        <a:off x="1626195" y="25864"/>
        <a:ext cx="975122" cy="650081"/>
      </dsp:txXfrm>
    </dsp:sp>
    <dsp:sp modelId="{E1865409-1378-4DA8-8EAB-219DAAD5E50B}">
      <dsp:nvSpPr>
        <dsp:cNvPr id="0" name=""/>
        <dsp:cNvSpPr/>
      </dsp:nvSpPr>
      <dsp:spPr>
        <a:xfrm>
          <a:off x="2601317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2926358" y="25864"/>
        <a:ext cx="975122" cy="650081"/>
      </dsp:txXfrm>
    </dsp:sp>
    <dsp:sp modelId="{5D3C3A8C-AE74-4DBD-8FC5-089A55365F7B}">
      <dsp:nvSpPr>
        <dsp:cNvPr id="0" name=""/>
        <dsp:cNvSpPr/>
      </dsp:nvSpPr>
      <dsp:spPr>
        <a:xfrm>
          <a:off x="3901479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4226520" y="25864"/>
        <a:ext cx="975122" cy="650081"/>
      </dsp:txXfrm>
    </dsp:sp>
    <dsp:sp modelId="{72A55CBA-2784-4C22-A939-EAB74AD2D21E}">
      <dsp:nvSpPr>
        <dsp:cNvPr id="0" name=""/>
        <dsp:cNvSpPr/>
      </dsp:nvSpPr>
      <dsp:spPr>
        <a:xfrm>
          <a:off x="5201642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5526683" y="25864"/>
        <a:ext cx="975122" cy="650081"/>
      </dsp:txXfrm>
    </dsp:sp>
    <dsp:sp modelId="{CC434310-9474-4343-9235-37F68FF0B75A}">
      <dsp:nvSpPr>
        <dsp:cNvPr id="0" name=""/>
        <dsp:cNvSpPr/>
      </dsp:nvSpPr>
      <dsp:spPr>
        <a:xfrm>
          <a:off x="650180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6826845" y="25864"/>
        <a:ext cx="975122" cy="65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E5AF-F181-411A-9CDF-D92D804AC225}">
      <dsp:nvSpPr>
        <dsp:cNvPr id="0" name=""/>
        <dsp:cNvSpPr/>
      </dsp:nvSpPr>
      <dsp:spPr>
        <a:xfrm>
          <a:off x="992" y="25864"/>
          <a:ext cx="1625203" cy="650081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992" y="25864"/>
        <a:ext cx="1462683" cy="650081"/>
      </dsp:txXfrm>
    </dsp:sp>
    <dsp:sp modelId="{9D750D66-1E62-40EC-A8B5-E8E614F3824A}">
      <dsp:nvSpPr>
        <dsp:cNvPr id="0" name=""/>
        <dsp:cNvSpPr/>
      </dsp:nvSpPr>
      <dsp:spPr>
        <a:xfrm>
          <a:off x="1301154" y="25864"/>
          <a:ext cx="1625203" cy="650081"/>
        </a:xfrm>
        <a:prstGeom prst="chevron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 dirty="0"/>
        </a:p>
      </dsp:txBody>
      <dsp:txXfrm>
        <a:off x="1626195" y="25864"/>
        <a:ext cx="975122" cy="650081"/>
      </dsp:txXfrm>
    </dsp:sp>
    <dsp:sp modelId="{E1865409-1378-4DA8-8EAB-219DAAD5E50B}">
      <dsp:nvSpPr>
        <dsp:cNvPr id="0" name=""/>
        <dsp:cNvSpPr/>
      </dsp:nvSpPr>
      <dsp:spPr>
        <a:xfrm>
          <a:off x="2601317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2926358" y="25864"/>
        <a:ext cx="975122" cy="650081"/>
      </dsp:txXfrm>
    </dsp:sp>
    <dsp:sp modelId="{5D3C3A8C-AE74-4DBD-8FC5-089A55365F7B}">
      <dsp:nvSpPr>
        <dsp:cNvPr id="0" name=""/>
        <dsp:cNvSpPr/>
      </dsp:nvSpPr>
      <dsp:spPr>
        <a:xfrm>
          <a:off x="3901479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4226520" y="25864"/>
        <a:ext cx="975122" cy="650081"/>
      </dsp:txXfrm>
    </dsp:sp>
    <dsp:sp modelId="{72A55CBA-2784-4C22-A939-EAB74AD2D21E}">
      <dsp:nvSpPr>
        <dsp:cNvPr id="0" name=""/>
        <dsp:cNvSpPr/>
      </dsp:nvSpPr>
      <dsp:spPr>
        <a:xfrm>
          <a:off x="5201642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5526683" y="25864"/>
        <a:ext cx="975122" cy="650081"/>
      </dsp:txXfrm>
    </dsp:sp>
    <dsp:sp modelId="{CC434310-9474-4343-9235-37F68FF0B75A}">
      <dsp:nvSpPr>
        <dsp:cNvPr id="0" name=""/>
        <dsp:cNvSpPr/>
      </dsp:nvSpPr>
      <dsp:spPr>
        <a:xfrm>
          <a:off x="650180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6826845" y="25864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E5AF-F181-411A-9CDF-D92D804AC225}">
      <dsp:nvSpPr>
        <dsp:cNvPr id="0" name=""/>
        <dsp:cNvSpPr/>
      </dsp:nvSpPr>
      <dsp:spPr>
        <a:xfrm>
          <a:off x="992" y="25864"/>
          <a:ext cx="1625203" cy="650081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992" y="25864"/>
        <a:ext cx="1462683" cy="650081"/>
      </dsp:txXfrm>
    </dsp:sp>
    <dsp:sp modelId="{9D750D66-1E62-40EC-A8B5-E8E614F3824A}">
      <dsp:nvSpPr>
        <dsp:cNvPr id="0" name=""/>
        <dsp:cNvSpPr/>
      </dsp:nvSpPr>
      <dsp:spPr>
        <a:xfrm>
          <a:off x="130115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 dirty="0"/>
        </a:p>
      </dsp:txBody>
      <dsp:txXfrm>
        <a:off x="1626195" y="25864"/>
        <a:ext cx="975122" cy="650081"/>
      </dsp:txXfrm>
    </dsp:sp>
    <dsp:sp modelId="{E1865409-1378-4DA8-8EAB-219DAAD5E50B}">
      <dsp:nvSpPr>
        <dsp:cNvPr id="0" name=""/>
        <dsp:cNvSpPr/>
      </dsp:nvSpPr>
      <dsp:spPr>
        <a:xfrm>
          <a:off x="2601317" y="25864"/>
          <a:ext cx="1625203" cy="650081"/>
        </a:xfrm>
        <a:prstGeom prst="chevron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2926358" y="25864"/>
        <a:ext cx="975122" cy="650081"/>
      </dsp:txXfrm>
    </dsp:sp>
    <dsp:sp modelId="{5D3C3A8C-AE74-4DBD-8FC5-089A55365F7B}">
      <dsp:nvSpPr>
        <dsp:cNvPr id="0" name=""/>
        <dsp:cNvSpPr/>
      </dsp:nvSpPr>
      <dsp:spPr>
        <a:xfrm>
          <a:off x="3901479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4226520" y="25864"/>
        <a:ext cx="975122" cy="650081"/>
      </dsp:txXfrm>
    </dsp:sp>
    <dsp:sp modelId="{72A55CBA-2784-4C22-A939-EAB74AD2D21E}">
      <dsp:nvSpPr>
        <dsp:cNvPr id="0" name=""/>
        <dsp:cNvSpPr/>
      </dsp:nvSpPr>
      <dsp:spPr>
        <a:xfrm>
          <a:off x="5201642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5526683" y="25864"/>
        <a:ext cx="975122" cy="650081"/>
      </dsp:txXfrm>
    </dsp:sp>
    <dsp:sp modelId="{CC434310-9474-4343-9235-37F68FF0B75A}">
      <dsp:nvSpPr>
        <dsp:cNvPr id="0" name=""/>
        <dsp:cNvSpPr/>
      </dsp:nvSpPr>
      <dsp:spPr>
        <a:xfrm>
          <a:off x="650180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6826845" y="25864"/>
        <a:ext cx="975122" cy="650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E5AF-F181-411A-9CDF-D92D804AC225}">
      <dsp:nvSpPr>
        <dsp:cNvPr id="0" name=""/>
        <dsp:cNvSpPr/>
      </dsp:nvSpPr>
      <dsp:spPr>
        <a:xfrm>
          <a:off x="992" y="25864"/>
          <a:ext cx="1625203" cy="650081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992" y="25864"/>
        <a:ext cx="1462683" cy="650081"/>
      </dsp:txXfrm>
    </dsp:sp>
    <dsp:sp modelId="{9D750D66-1E62-40EC-A8B5-E8E614F3824A}">
      <dsp:nvSpPr>
        <dsp:cNvPr id="0" name=""/>
        <dsp:cNvSpPr/>
      </dsp:nvSpPr>
      <dsp:spPr>
        <a:xfrm>
          <a:off x="130115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 dirty="0"/>
        </a:p>
      </dsp:txBody>
      <dsp:txXfrm>
        <a:off x="1626195" y="25864"/>
        <a:ext cx="975122" cy="650081"/>
      </dsp:txXfrm>
    </dsp:sp>
    <dsp:sp modelId="{E1865409-1378-4DA8-8EAB-219DAAD5E50B}">
      <dsp:nvSpPr>
        <dsp:cNvPr id="0" name=""/>
        <dsp:cNvSpPr/>
      </dsp:nvSpPr>
      <dsp:spPr>
        <a:xfrm>
          <a:off x="2601317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2926358" y="25864"/>
        <a:ext cx="975122" cy="650081"/>
      </dsp:txXfrm>
    </dsp:sp>
    <dsp:sp modelId="{5D3C3A8C-AE74-4DBD-8FC5-089A55365F7B}">
      <dsp:nvSpPr>
        <dsp:cNvPr id="0" name=""/>
        <dsp:cNvSpPr/>
      </dsp:nvSpPr>
      <dsp:spPr>
        <a:xfrm>
          <a:off x="3901479" y="25864"/>
          <a:ext cx="1625203" cy="650081"/>
        </a:xfrm>
        <a:prstGeom prst="chevron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4226520" y="25864"/>
        <a:ext cx="975122" cy="650081"/>
      </dsp:txXfrm>
    </dsp:sp>
    <dsp:sp modelId="{72A55CBA-2784-4C22-A939-EAB74AD2D21E}">
      <dsp:nvSpPr>
        <dsp:cNvPr id="0" name=""/>
        <dsp:cNvSpPr/>
      </dsp:nvSpPr>
      <dsp:spPr>
        <a:xfrm>
          <a:off x="5201642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5526683" y="25864"/>
        <a:ext cx="975122" cy="650081"/>
      </dsp:txXfrm>
    </dsp:sp>
    <dsp:sp modelId="{CC434310-9474-4343-9235-37F68FF0B75A}">
      <dsp:nvSpPr>
        <dsp:cNvPr id="0" name=""/>
        <dsp:cNvSpPr/>
      </dsp:nvSpPr>
      <dsp:spPr>
        <a:xfrm>
          <a:off x="650180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6826845" y="25864"/>
        <a:ext cx="975122" cy="650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E5AF-F181-411A-9CDF-D92D804AC225}">
      <dsp:nvSpPr>
        <dsp:cNvPr id="0" name=""/>
        <dsp:cNvSpPr/>
      </dsp:nvSpPr>
      <dsp:spPr>
        <a:xfrm>
          <a:off x="992" y="25864"/>
          <a:ext cx="1625203" cy="650081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992" y="25864"/>
        <a:ext cx="1462683" cy="650081"/>
      </dsp:txXfrm>
    </dsp:sp>
    <dsp:sp modelId="{9D750D66-1E62-40EC-A8B5-E8E614F3824A}">
      <dsp:nvSpPr>
        <dsp:cNvPr id="0" name=""/>
        <dsp:cNvSpPr/>
      </dsp:nvSpPr>
      <dsp:spPr>
        <a:xfrm>
          <a:off x="130115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 dirty="0"/>
        </a:p>
      </dsp:txBody>
      <dsp:txXfrm>
        <a:off x="1626195" y="25864"/>
        <a:ext cx="975122" cy="650081"/>
      </dsp:txXfrm>
    </dsp:sp>
    <dsp:sp modelId="{E1865409-1378-4DA8-8EAB-219DAAD5E50B}">
      <dsp:nvSpPr>
        <dsp:cNvPr id="0" name=""/>
        <dsp:cNvSpPr/>
      </dsp:nvSpPr>
      <dsp:spPr>
        <a:xfrm>
          <a:off x="2601317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2926358" y="25864"/>
        <a:ext cx="975122" cy="650081"/>
      </dsp:txXfrm>
    </dsp:sp>
    <dsp:sp modelId="{5D3C3A8C-AE74-4DBD-8FC5-089A55365F7B}">
      <dsp:nvSpPr>
        <dsp:cNvPr id="0" name=""/>
        <dsp:cNvSpPr/>
      </dsp:nvSpPr>
      <dsp:spPr>
        <a:xfrm>
          <a:off x="3901479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4226520" y="25864"/>
        <a:ext cx="975122" cy="650081"/>
      </dsp:txXfrm>
    </dsp:sp>
    <dsp:sp modelId="{72A55CBA-2784-4C22-A939-EAB74AD2D21E}">
      <dsp:nvSpPr>
        <dsp:cNvPr id="0" name=""/>
        <dsp:cNvSpPr/>
      </dsp:nvSpPr>
      <dsp:spPr>
        <a:xfrm>
          <a:off x="5201642" y="25864"/>
          <a:ext cx="1625203" cy="650081"/>
        </a:xfrm>
        <a:prstGeom prst="chevron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5526683" y="25864"/>
        <a:ext cx="975122" cy="650081"/>
      </dsp:txXfrm>
    </dsp:sp>
    <dsp:sp modelId="{CC434310-9474-4343-9235-37F68FF0B75A}">
      <dsp:nvSpPr>
        <dsp:cNvPr id="0" name=""/>
        <dsp:cNvSpPr/>
      </dsp:nvSpPr>
      <dsp:spPr>
        <a:xfrm>
          <a:off x="650180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6826845" y="25864"/>
        <a:ext cx="975122" cy="650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E5AF-F181-411A-9CDF-D92D804AC225}">
      <dsp:nvSpPr>
        <dsp:cNvPr id="0" name=""/>
        <dsp:cNvSpPr/>
      </dsp:nvSpPr>
      <dsp:spPr>
        <a:xfrm>
          <a:off x="992" y="25864"/>
          <a:ext cx="1625203" cy="650081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992" y="25864"/>
        <a:ext cx="1462683" cy="650081"/>
      </dsp:txXfrm>
    </dsp:sp>
    <dsp:sp modelId="{9D750D66-1E62-40EC-A8B5-E8E614F3824A}">
      <dsp:nvSpPr>
        <dsp:cNvPr id="0" name=""/>
        <dsp:cNvSpPr/>
      </dsp:nvSpPr>
      <dsp:spPr>
        <a:xfrm>
          <a:off x="130115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 dirty="0"/>
        </a:p>
      </dsp:txBody>
      <dsp:txXfrm>
        <a:off x="1626195" y="25864"/>
        <a:ext cx="975122" cy="650081"/>
      </dsp:txXfrm>
    </dsp:sp>
    <dsp:sp modelId="{E1865409-1378-4DA8-8EAB-219DAAD5E50B}">
      <dsp:nvSpPr>
        <dsp:cNvPr id="0" name=""/>
        <dsp:cNvSpPr/>
      </dsp:nvSpPr>
      <dsp:spPr>
        <a:xfrm>
          <a:off x="2601317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2926358" y="25864"/>
        <a:ext cx="975122" cy="650081"/>
      </dsp:txXfrm>
    </dsp:sp>
    <dsp:sp modelId="{5D3C3A8C-AE74-4DBD-8FC5-089A55365F7B}">
      <dsp:nvSpPr>
        <dsp:cNvPr id="0" name=""/>
        <dsp:cNvSpPr/>
      </dsp:nvSpPr>
      <dsp:spPr>
        <a:xfrm>
          <a:off x="3901479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4226520" y="25864"/>
        <a:ext cx="975122" cy="650081"/>
      </dsp:txXfrm>
    </dsp:sp>
    <dsp:sp modelId="{72A55CBA-2784-4C22-A939-EAB74AD2D21E}">
      <dsp:nvSpPr>
        <dsp:cNvPr id="0" name=""/>
        <dsp:cNvSpPr/>
      </dsp:nvSpPr>
      <dsp:spPr>
        <a:xfrm>
          <a:off x="5201642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5526683" y="25864"/>
        <a:ext cx="975122" cy="650081"/>
      </dsp:txXfrm>
    </dsp:sp>
    <dsp:sp modelId="{CC434310-9474-4343-9235-37F68FF0B75A}">
      <dsp:nvSpPr>
        <dsp:cNvPr id="0" name=""/>
        <dsp:cNvSpPr/>
      </dsp:nvSpPr>
      <dsp:spPr>
        <a:xfrm>
          <a:off x="6501804" y="25864"/>
          <a:ext cx="1625203" cy="650081"/>
        </a:xfrm>
        <a:prstGeom prst="chevron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6826845" y="25864"/>
        <a:ext cx="975122" cy="6500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E5AF-F181-411A-9CDF-D92D804AC225}">
      <dsp:nvSpPr>
        <dsp:cNvPr id="0" name=""/>
        <dsp:cNvSpPr/>
      </dsp:nvSpPr>
      <dsp:spPr>
        <a:xfrm>
          <a:off x="992" y="25864"/>
          <a:ext cx="1625203" cy="650081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6022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992" y="25864"/>
        <a:ext cx="1462683" cy="650081"/>
      </dsp:txXfrm>
    </dsp:sp>
    <dsp:sp modelId="{9D750D66-1E62-40EC-A8B5-E8E614F3824A}">
      <dsp:nvSpPr>
        <dsp:cNvPr id="0" name=""/>
        <dsp:cNvSpPr/>
      </dsp:nvSpPr>
      <dsp:spPr>
        <a:xfrm>
          <a:off x="130115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300" kern="1200" dirty="0"/>
        </a:p>
      </dsp:txBody>
      <dsp:txXfrm>
        <a:off x="1626195" y="25864"/>
        <a:ext cx="975122" cy="650081"/>
      </dsp:txXfrm>
    </dsp:sp>
    <dsp:sp modelId="{E1865409-1378-4DA8-8EAB-219DAAD5E50B}">
      <dsp:nvSpPr>
        <dsp:cNvPr id="0" name=""/>
        <dsp:cNvSpPr/>
      </dsp:nvSpPr>
      <dsp:spPr>
        <a:xfrm>
          <a:off x="2601317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2926358" y="25864"/>
        <a:ext cx="975122" cy="650081"/>
      </dsp:txXfrm>
    </dsp:sp>
    <dsp:sp modelId="{5D3C3A8C-AE74-4DBD-8FC5-089A55365F7B}">
      <dsp:nvSpPr>
        <dsp:cNvPr id="0" name=""/>
        <dsp:cNvSpPr/>
      </dsp:nvSpPr>
      <dsp:spPr>
        <a:xfrm>
          <a:off x="3901479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4226520" y="25864"/>
        <a:ext cx="975122" cy="650081"/>
      </dsp:txXfrm>
    </dsp:sp>
    <dsp:sp modelId="{72A55CBA-2784-4C22-A939-EAB74AD2D21E}">
      <dsp:nvSpPr>
        <dsp:cNvPr id="0" name=""/>
        <dsp:cNvSpPr/>
      </dsp:nvSpPr>
      <dsp:spPr>
        <a:xfrm>
          <a:off x="5201642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5526683" y="25864"/>
        <a:ext cx="975122" cy="650081"/>
      </dsp:txXfrm>
    </dsp:sp>
    <dsp:sp modelId="{CC434310-9474-4343-9235-37F68FF0B75A}">
      <dsp:nvSpPr>
        <dsp:cNvPr id="0" name=""/>
        <dsp:cNvSpPr/>
      </dsp:nvSpPr>
      <dsp:spPr>
        <a:xfrm>
          <a:off x="6501804" y="25864"/>
          <a:ext cx="1625203" cy="650081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2017" tIns="88011" rIns="44006" bIns="88011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noProof="0" dirty="0"/>
        </a:p>
      </dsp:txBody>
      <dsp:txXfrm>
        <a:off x="6826845" y="25864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0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22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0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6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6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9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5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ADC3-EFD7-452D-821A-4BAAB2FBF688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35DA5-FA7F-46F7-9806-A1BD253758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54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57438006"/>
              </p:ext>
            </p:extLst>
          </p:nvPr>
        </p:nvGraphicFramePr>
        <p:xfrm>
          <a:off x="1890684" y="556953"/>
          <a:ext cx="8128000" cy="7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180932015"/>
              </p:ext>
            </p:extLst>
          </p:nvPr>
        </p:nvGraphicFramePr>
        <p:xfrm>
          <a:off x="1890684" y="1374372"/>
          <a:ext cx="8128000" cy="7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782273124"/>
              </p:ext>
            </p:extLst>
          </p:nvPr>
        </p:nvGraphicFramePr>
        <p:xfrm>
          <a:off x="1890684" y="2197335"/>
          <a:ext cx="8128000" cy="7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34873368"/>
              </p:ext>
            </p:extLst>
          </p:nvPr>
        </p:nvGraphicFramePr>
        <p:xfrm>
          <a:off x="1890684" y="3020298"/>
          <a:ext cx="8128000" cy="7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36269294"/>
              </p:ext>
            </p:extLst>
          </p:nvPr>
        </p:nvGraphicFramePr>
        <p:xfrm>
          <a:off x="1890684" y="3796166"/>
          <a:ext cx="8128000" cy="7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95003895"/>
              </p:ext>
            </p:extLst>
          </p:nvPr>
        </p:nvGraphicFramePr>
        <p:xfrm>
          <a:off x="1890684" y="4572034"/>
          <a:ext cx="8128000" cy="7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739965547"/>
              </p:ext>
            </p:extLst>
          </p:nvPr>
        </p:nvGraphicFramePr>
        <p:xfrm>
          <a:off x="1890684" y="5347902"/>
          <a:ext cx="8128000" cy="7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40930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Praßer, Fabian</dc:creator>
  <cp:lastModifiedBy>Praßer, Fabian</cp:lastModifiedBy>
  <cp:revision>5</cp:revision>
  <dcterms:created xsi:type="dcterms:W3CDTF">2020-10-25T17:27:12Z</dcterms:created>
  <dcterms:modified xsi:type="dcterms:W3CDTF">2020-10-25T17:54:52Z</dcterms:modified>
</cp:coreProperties>
</file>