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BC2-7D16-4AFE-9930-A7B27B3843E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AFAF-5E8F-4C90-B467-074C9F968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7AFAF-5E8F-4C90-B467-074C9F968A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7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ushal.hiremath@capgemini.com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JPRADH803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0A00B74-F48C-44BC-835D-EC40BE760B31}"/>
              </a:ext>
            </a:extLst>
          </p:cNvPr>
          <p:cNvSpPr/>
          <p:nvPr/>
        </p:nvSpPr>
        <p:spPr>
          <a:xfrm>
            <a:off x="536825" y="389604"/>
            <a:ext cx="1676400" cy="192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778" y="-65164"/>
            <a:ext cx="12200777" cy="6923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093" y="2124792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09822"/>
              </p:ext>
            </p:extLst>
          </p:nvPr>
        </p:nvGraphicFramePr>
        <p:xfrm>
          <a:off x="9229725" y="1178560"/>
          <a:ext cx="2962275" cy="520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 Java</a:t>
                      </a:r>
                      <a:r>
                        <a:rPr sz="115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Basics,OOPS,Generics,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>
                          <a:latin typeface="Carlito"/>
                          <a:cs typeface="Carlito"/>
                        </a:rPr>
                        <a:t>Spring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Spring MVC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spring boot framework.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8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Oracle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3,JavaScript, ES6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React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63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Cloud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AWS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cloud practitioner</a:t>
                      </a:r>
                    </a:p>
                    <a:p>
                      <a:pPr marL="166370" marR="457834">
                        <a:lnSpc>
                          <a:spcPct val="104299"/>
                        </a:lnSpc>
                        <a:spcBef>
                          <a:spcPts val="29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Google Cloud  Platform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683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Git, 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Swagger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STS,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Add</a:t>
                      </a:r>
                      <a:endParaRPr sz="1150">
                        <a:latin typeface="Carlito"/>
                        <a:cs typeface="Carlito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Immersive</a:t>
                      </a:r>
                      <a:r>
                        <a:rPr sz="1150" spc="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72170" y="3266694"/>
            <a:ext cx="57340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Verdana"/>
                <a:cs typeface="Verdana"/>
              </a:rPr>
              <a:t> 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566" y="2941310"/>
            <a:ext cx="3054350" cy="45204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20" dirty="0">
                <a:latin typeface="Verdana"/>
                <a:cs typeface="Verdana"/>
              </a:rPr>
              <a:t> </a:t>
            </a:r>
            <a:r>
              <a:rPr sz="1150" b="1" spc="15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Education</a:t>
            </a:r>
            <a:r>
              <a:rPr sz="1150" b="1" spc="170" dirty="0">
                <a:latin typeface="Verdana"/>
                <a:cs typeface="Verdana"/>
              </a:rPr>
              <a:t> </a:t>
            </a:r>
            <a:r>
              <a:rPr lang="en-IN" sz="1150" b="1" spc="20" dirty="0">
                <a:latin typeface="Verdana"/>
                <a:cs typeface="Verdana"/>
              </a:rPr>
              <a:t>System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2906" y="3214530"/>
            <a:ext cx="3881120" cy="1057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 </a:t>
            </a:r>
            <a:r>
              <a:rPr lang="en-IN" sz="1150" spc="15" dirty="0">
                <a:latin typeface="Verdana"/>
                <a:cs typeface="Verdana"/>
              </a:rPr>
              <a:t>Education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</a:t>
            </a:r>
            <a:r>
              <a:rPr lang="en-IN" sz="1150" dirty="0">
                <a:latin typeface="Verdana"/>
                <a:cs typeface="Verdana"/>
              </a:rPr>
              <a:t> , Spring Boot </a:t>
            </a:r>
            <a:r>
              <a:rPr sz="1150" dirty="0">
                <a:latin typeface="Verdana"/>
                <a:cs typeface="Verdana"/>
              </a:rPr>
              <a:t>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</a:t>
            </a:r>
            <a:endParaRPr lang="en-IN" sz="1150" spc="15" dirty="0">
              <a:latin typeface="Verdana"/>
              <a:cs typeface="Verdana"/>
            </a:endParaRP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15" dirty="0">
                <a:latin typeface="Verdana"/>
                <a:cs typeface="Verdana"/>
              </a:rPr>
              <a:t>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39767" y="5468901"/>
            <a:ext cx="3691254" cy="72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Degreed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:Successfully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completed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degreed  training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git,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Mongo Db</a:t>
            </a:r>
            <a:r>
              <a:rPr lang="en-IN" sz="1400" spc="5" dirty="0">
                <a:latin typeface="Arial"/>
                <a:cs typeface="Arial"/>
              </a:rPr>
              <a:t>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lang="en-IN" sz="1400" spc="-65" dirty="0">
                <a:latin typeface="Arial"/>
                <a:cs typeface="Arial"/>
              </a:rPr>
              <a:t>core java, spring boot, React.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6814" y="684733"/>
            <a:ext cx="241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</a:t>
            </a:r>
            <a:r>
              <a:rPr lang="en-IN" sz="1400" spc="-5" dirty="0">
                <a:latin typeface="Verdana"/>
                <a:cs typeface="Verdana"/>
              </a:rPr>
              <a:t> o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lang="en-IN" sz="1400" spc="5" dirty="0">
                <a:latin typeface="Verdana"/>
                <a:cs typeface="Verdana"/>
              </a:rPr>
              <a:t> </a:t>
            </a:r>
            <a:r>
              <a:rPr lang="en-IN" sz="1400" dirty="0">
                <a:latin typeface="Verdana"/>
                <a:cs typeface="Verdana"/>
              </a:rPr>
              <a:t>experience </a:t>
            </a:r>
            <a:r>
              <a:rPr lang="en-IN" sz="1400" spc="5" dirty="0">
                <a:latin typeface="Verdana"/>
                <a:cs typeface="Verdana"/>
              </a:rPr>
              <a:t>on Java</a:t>
            </a:r>
            <a:r>
              <a:rPr lang="en-IN" sz="1400" spc="-20" dirty="0">
                <a:latin typeface="Verdana"/>
                <a:cs typeface="Verdana"/>
              </a:rPr>
              <a:t>,</a:t>
            </a:r>
            <a:r>
              <a:rPr lang="en-IN" sz="1400" dirty="0">
                <a:latin typeface="Verdana"/>
                <a:cs typeface="Verdana"/>
              </a:rPr>
              <a:t> </a:t>
            </a:r>
            <a:r>
              <a:rPr lang="en-IN" sz="1400" spc="-20" dirty="0">
                <a:latin typeface="Verdana"/>
                <a:cs typeface="Verdana"/>
              </a:rPr>
              <a:t>Spring </a:t>
            </a:r>
            <a:r>
              <a:rPr sz="1400" dirty="0">
                <a:latin typeface="Verdana"/>
                <a:cs typeface="Verdana"/>
              </a:rPr>
              <a:t>framework, </a:t>
            </a:r>
            <a:r>
              <a:rPr lang="en-IN" sz="1400" dirty="0">
                <a:latin typeface="Verdana"/>
                <a:cs typeface="Verdana"/>
              </a:rPr>
              <a:t>oracle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MVC </a:t>
            </a:r>
            <a:r>
              <a:rPr sz="1400" spc="5" dirty="0">
                <a:latin typeface="Verdana"/>
                <a:cs typeface="Verdana"/>
              </a:rPr>
              <a:t>with WEB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API</a:t>
            </a:r>
            <a:r>
              <a:rPr lang="en-IN" sz="1400" spc="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  </a:t>
            </a:r>
            <a:r>
              <a:rPr sz="1400" spc="-15" dirty="0">
                <a:latin typeface="Verdana"/>
                <a:cs typeface="Verdana"/>
              </a:rPr>
              <a:t>,</a:t>
            </a:r>
            <a:r>
              <a:rPr lang="en-IN" sz="1400" spc="-15" dirty="0">
                <a:latin typeface="Verdana"/>
                <a:cs typeface="Verdana"/>
              </a:rPr>
              <a:t>React, 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56813" y="245822"/>
            <a:ext cx="4020187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Bijay Kumar Pradhan</a:t>
            </a:r>
            <a:endParaRPr spc="-10" dirty="0"/>
          </a:p>
        </p:txBody>
      </p:sp>
      <p:sp>
        <p:nvSpPr>
          <p:cNvPr id="17" name="object 17">
            <a:hlinkClick r:id="rId6"/>
          </p:cNvPr>
          <p:cNvSpPr/>
          <p:nvPr/>
        </p:nvSpPr>
        <p:spPr>
          <a:xfrm>
            <a:off x="5221224" y="6240780"/>
            <a:ext cx="470915" cy="470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2807" y="1247636"/>
            <a:ext cx="4020186" cy="97783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spc="10" dirty="0">
                <a:solidFill>
                  <a:srgbClr val="FFFFFF"/>
                </a:solidFill>
                <a:latin typeface="Verdana"/>
                <a:cs typeface="Verdana"/>
              </a:rPr>
              <a:t>Bengaluru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b="1" u="sng" spc="195" baseline="252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b</a:t>
            </a:r>
            <a:r>
              <a:rPr lang="en-IN" sz="1100" u="sng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ijay-kumar.pradhan</a:t>
            </a:r>
            <a:r>
              <a:rPr sz="1100" u="sng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8"/>
              </a:rPr>
              <a:t>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6372196327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48399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lang="en-IN" sz="1000" spc="10" dirty="0">
                <a:latin typeface="Verdana"/>
                <a:cs typeface="Verdana"/>
              </a:rPr>
              <a:t>Master in Computer Application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8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4" name="Picture 2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F1B4CA0A-1EC0-448E-B63A-C61F3CB6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0" y="213695"/>
            <a:ext cx="1825753" cy="1921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object 10">
            <a:extLst>
              <a:ext uri="{FF2B5EF4-FFF2-40B4-BE49-F238E27FC236}">
                <a16:creationId xmlns:a16="http://schemas.microsoft.com/office/drawing/2014/main" id="{E8C4300B-1A42-4E5C-9D8D-54FC177EEDBC}"/>
              </a:ext>
            </a:extLst>
          </p:cNvPr>
          <p:cNvSpPr txBox="1"/>
          <p:nvPr/>
        </p:nvSpPr>
        <p:spPr>
          <a:xfrm>
            <a:off x="4820428" y="4127575"/>
            <a:ext cx="3054350" cy="45204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  Agriculture Crop Deal System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1150" dirty="0">
              <a:latin typeface="Verdana"/>
              <a:cs typeface="Verdana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4291C576-14FE-42C4-B3DB-A8A1C158C626}"/>
              </a:ext>
            </a:extLst>
          </p:cNvPr>
          <p:cNvSpPr txBox="1"/>
          <p:nvPr/>
        </p:nvSpPr>
        <p:spPr>
          <a:xfrm>
            <a:off x="4909566" y="4415667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lang="en-IN" sz="1150" spc="20" dirty="0">
                <a:latin typeface="Verdana"/>
                <a:cs typeface="Verdana"/>
              </a:rPr>
              <a:t>Agriculture Crop Deal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</a:t>
            </a:r>
            <a:r>
              <a:rPr lang="en-IN" sz="1150" dirty="0">
                <a:latin typeface="Verdana"/>
                <a:cs typeface="Verdana"/>
              </a:rPr>
              <a:t> Spring Boot microservices, spring security ,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312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Bijay Kumar Pradhan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Pradhan, Bijay</dc:creator>
  <cp:lastModifiedBy>Bijay Pradhan</cp:lastModifiedBy>
  <cp:revision>10</cp:revision>
  <dcterms:created xsi:type="dcterms:W3CDTF">2022-06-20T12:42:38Z</dcterms:created>
  <dcterms:modified xsi:type="dcterms:W3CDTF">2023-01-11T12:16:29Z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