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4"/>
  </p:sldMasterIdLst>
  <p:notesMasterIdLst>
    <p:notesMasterId r:id="rId16"/>
  </p:notesMasterIdLst>
  <p:sldIdLst>
    <p:sldId id="3825" r:id="rId5"/>
    <p:sldId id="3826" r:id="rId6"/>
    <p:sldId id="3837" r:id="rId7"/>
    <p:sldId id="3835" r:id="rId8"/>
    <p:sldId id="3838" r:id="rId9"/>
    <p:sldId id="3839" r:id="rId10"/>
    <p:sldId id="3840" r:id="rId11"/>
    <p:sldId id="3841" r:id="rId12"/>
    <p:sldId id="3843" r:id="rId13"/>
    <p:sldId id="3836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A3604-1108-419D-8C7F-0320CF8EA5A6}" v="88" dt="2024-05-01T10:45:44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han, Bijay" userId="b18f136e-d537-4ea4-bf61-29b856d4503e" providerId="ADAL" clId="{B19A3604-1108-419D-8C7F-0320CF8EA5A6}"/>
    <pc:docChg chg="undo custSel addSld delSld modSld">
      <pc:chgData name="Pradhan, Bijay" userId="b18f136e-d537-4ea4-bf61-29b856d4503e" providerId="ADAL" clId="{B19A3604-1108-419D-8C7F-0320CF8EA5A6}" dt="2024-05-01T10:47:44.143" v="1365" actId="1076"/>
      <pc:docMkLst>
        <pc:docMk/>
      </pc:docMkLst>
      <pc:sldChg chg="modSp">
        <pc:chgData name="Pradhan, Bijay" userId="b18f136e-d537-4ea4-bf61-29b856d4503e" providerId="ADAL" clId="{B19A3604-1108-419D-8C7F-0320CF8EA5A6}" dt="2024-05-01T10:45:37.955" v="1344" actId="20577"/>
        <pc:sldMkLst>
          <pc:docMk/>
          <pc:sldMk cId="800962904" sldId="3825"/>
        </pc:sldMkLst>
        <pc:spChg chg="mod">
          <ac:chgData name="Pradhan, Bijay" userId="b18f136e-d537-4ea4-bf61-29b856d4503e" providerId="ADAL" clId="{B19A3604-1108-419D-8C7F-0320CF8EA5A6}" dt="2024-05-01T10:45:37.955" v="1344" actId="20577"/>
          <ac:spMkLst>
            <pc:docMk/>
            <pc:sldMk cId="800962904" sldId="3825"/>
            <ac:spMk id="3" creationId="{72CC4EC4-809C-4FD2-AA20-009F08590DA6}"/>
          </ac:spMkLst>
        </pc:spChg>
      </pc:sldChg>
      <pc:sldChg chg="modSp mod">
        <pc:chgData name="Pradhan, Bijay" userId="b18f136e-d537-4ea4-bf61-29b856d4503e" providerId="ADAL" clId="{B19A3604-1108-419D-8C7F-0320CF8EA5A6}" dt="2024-04-30T03:34:44.801" v="22" actId="20577"/>
        <pc:sldMkLst>
          <pc:docMk/>
          <pc:sldMk cId="55160260" sldId="3826"/>
        </pc:sldMkLst>
        <pc:spChg chg="mod">
          <ac:chgData name="Pradhan, Bijay" userId="b18f136e-d537-4ea4-bf61-29b856d4503e" providerId="ADAL" clId="{B19A3604-1108-419D-8C7F-0320CF8EA5A6}" dt="2024-04-30T03:34:44.801" v="22" actId="20577"/>
          <ac:spMkLst>
            <pc:docMk/>
            <pc:sldMk cId="55160260" sldId="3826"/>
            <ac:spMk id="3" creationId="{869C3FD2-AF88-4EF1-AFB7-5D31BD5AA0BF}"/>
          </ac:spMkLst>
        </pc:spChg>
      </pc:sldChg>
      <pc:sldChg chg="addSp delSp modSp mod">
        <pc:chgData name="Pradhan, Bijay" userId="b18f136e-d537-4ea4-bf61-29b856d4503e" providerId="ADAL" clId="{B19A3604-1108-419D-8C7F-0320CF8EA5A6}" dt="2024-04-30T04:22:09.469" v="288" actId="20577"/>
        <pc:sldMkLst>
          <pc:docMk/>
          <pc:sldMk cId="174803601" sldId="3835"/>
        </pc:sldMkLst>
        <pc:spChg chg="add mod">
          <ac:chgData name="Pradhan, Bijay" userId="b18f136e-d537-4ea4-bf61-29b856d4503e" providerId="ADAL" clId="{B19A3604-1108-419D-8C7F-0320CF8EA5A6}" dt="2024-04-30T04:21:35.022" v="276" actId="207"/>
          <ac:spMkLst>
            <pc:docMk/>
            <pc:sldMk cId="174803601" sldId="3835"/>
            <ac:spMk id="2" creationId="{9554FE6E-1A06-9005-A667-CE35B6261BDC}"/>
          </ac:spMkLst>
        </pc:spChg>
        <pc:spChg chg="add mod">
          <ac:chgData name="Pradhan, Bijay" userId="b18f136e-d537-4ea4-bf61-29b856d4503e" providerId="ADAL" clId="{B19A3604-1108-419D-8C7F-0320CF8EA5A6}" dt="2024-04-30T04:22:09.469" v="288" actId="20577"/>
          <ac:spMkLst>
            <pc:docMk/>
            <pc:sldMk cId="174803601" sldId="3835"/>
            <ac:spMk id="3" creationId="{383B7A34-A3B5-D2EE-7865-FAD58E2897AE}"/>
          </ac:spMkLst>
        </pc:spChg>
        <pc:spChg chg="mod">
          <ac:chgData name="Pradhan, Bijay" userId="b18f136e-d537-4ea4-bf61-29b856d4503e" providerId="ADAL" clId="{B19A3604-1108-419D-8C7F-0320CF8EA5A6}" dt="2024-04-30T03:38:18.326" v="103" actId="1076"/>
          <ac:spMkLst>
            <pc:docMk/>
            <pc:sldMk cId="174803601" sldId="3835"/>
            <ac:spMk id="45" creationId="{16C50BBD-EC91-4612-86D5-23297164B229}"/>
          </ac:spMkLst>
        </pc:spChg>
        <pc:spChg chg="mod">
          <ac:chgData name="Pradhan, Bijay" userId="b18f136e-d537-4ea4-bf61-29b856d4503e" providerId="ADAL" clId="{B19A3604-1108-419D-8C7F-0320CF8EA5A6}" dt="2024-04-30T03:42:09.673" v="194" actId="20577"/>
          <ac:spMkLst>
            <pc:docMk/>
            <pc:sldMk cId="174803601" sldId="3835"/>
            <ac:spMk id="50" creationId="{F28B940A-618F-4915-8848-D39D2BBFF65B}"/>
          </ac:spMkLst>
        </pc:spChg>
        <pc:spChg chg="mod">
          <ac:chgData name="Pradhan, Bijay" userId="b18f136e-d537-4ea4-bf61-29b856d4503e" providerId="ADAL" clId="{B19A3604-1108-419D-8C7F-0320CF8EA5A6}" dt="2024-04-30T04:20:47.735" v="253" actId="14100"/>
          <ac:spMkLst>
            <pc:docMk/>
            <pc:sldMk cId="174803601" sldId="3835"/>
            <ac:spMk id="51" creationId="{166B214D-4C4C-444A-9DF5-361F735CAEE0}"/>
          </ac:spMkLst>
        </pc:spChg>
        <pc:spChg chg="mod">
          <ac:chgData name="Pradhan, Bijay" userId="b18f136e-d537-4ea4-bf61-29b856d4503e" providerId="ADAL" clId="{B19A3604-1108-419D-8C7F-0320CF8EA5A6}" dt="2024-04-30T04:21:01.129" v="262" actId="1076"/>
          <ac:spMkLst>
            <pc:docMk/>
            <pc:sldMk cId="174803601" sldId="3835"/>
            <ac:spMk id="52" creationId="{DF679A4B-74F1-4B94-B83B-BEE0C4D06205}"/>
          </ac:spMkLst>
        </pc:spChg>
        <pc:spChg chg="mod">
          <ac:chgData name="Pradhan, Bijay" userId="b18f136e-d537-4ea4-bf61-29b856d4503e" providerId="ADAL" clId="{B19A3604-1108-419D-8C7F-0320CF8EA5A6}" dt="2024-04-30T03:40:03.999" v="163" actId="20577"/>
          <ac:spMkLst>
            <pc:docMk/>
            <pc:sldMk cId="174803601" sldId="3835"/>
            <ac:spMk id="55" creationId="{15ECDD76-AEBF-41CB-8D40-7BC96B88B0BE}"/>
          </ac:spMkLst>
        </pc:spChg>
        <pc:spChg chg="mod">
          <ac:chgData name="Pradhan, Bijay" userId="b18f136e-d537-4ea4-bf61-29b856d4503e" providerId="ADAL" clId="{B19A3604-1108-419D-8C7F-0320CF8EA5A6}" dt="2024-04-30T03:40:12.554" v="171" actId="20577"/>
          <ac:spMkLst>
            <pc:docMk/>
            <pc:sldMk cId="174803601" sldId="3835"/>
            <ac:spMk id="56" creationId="{44F880EC-5059-44CB-8E6F-FD8ABE1BDB1C}"/>
          </ac:spMkLst>
        </pc:spChg>
        <pc:spChg chg="mod">
          <ac:chgData name="Pradhan, Bijay" userId="b18f136e-d537-4ea4-bf61-29b856d4503e" providerId="ADAL" clId="{B19A3604-1108-419D-8C7F-0320CF8EA5A6}" dt="2024-04-30T03:40:24.770" v="179" actId="20577"/>
          <ac:spMkLst>
            <pc:docMk/>
            <pc:sldMk cId="174803601" sldId="3835"/>
            <ac:spMk id="57" creationId="{31B82950-04A1-40D9-AC9C-A0D83F6993B3}"/>
          </ac:spMkLst>
        </pc:spChg>
        <pc:spChg chg="mod">
          <ac:chgData name="Pradhan, Bijay" userId="b18f136e-d537-4ea4-bf61-29b856d4503e" providerId="ADAL" clId="{B19A3604-1108-419D-8C7F-0320CF8EA5A6}" dt="2024-04-30T03:41:43.388" v="188" actId="20577"/>
          <ac:spMkLst>
            <pc:docMk/>
            <pc:sldMk cId="174803601" sldId="3835"/>
            <ac:spMk id="58" creationId="{A8CC8C16-68B2-4789-87F9-45A67C5624D8}"/>
          </ac:spMkLst>
        </pc:spChg>
        <pc:spChg chg="del mod">
          <ac:chgData name="Pradhan, Bijay" userId="b18f136e-d537-4ea4-bf61-29b856d4503e" providerId="ADAL" clId="{B19A3604-1108-419D-8C7F-0320CF8EA5A6}" dt="2024-04-30T03:56:21.265" v="215"/>
          <ac:spMkLst>
            <pc:docMk/>
            <pc:sldMk cId="174803601" sldId="3835"/>
            <ac:spMk id="59" creationId="{A1373169-721C-4489-90B7-C8EE90B3B889}"/>
          </ac:spMkLst>
        </pc:spChg>
        <pc:spChg chg="del mod">
          <ac:chgData name="Pradhan, Bijay" userId="b18f136e-d537-4ea4-bf61-29b856d4503e" providerId="ADAL" clId="{B19A3604-1108-419D-8C7F-0320CF8EA5A6}" dt="2024-04-30T03:56:21.267" v="217"/>
          <ac:spMkLst>
            <pc:docMk/>
            <pc:sldMk cId="174803601" sldId="3835"/>
            <ac:spMk id="60" creationId="{66750886-2FF2-42A2-BD2A-6B8692461D9E}"/>
          </ac:spMkLst>
        </pc:spChg>
        <pc:picChg chg="mod">
          <ac:chgData name="Pradhan, Bijay" userId="b18f136e-d537-4ea4-bf61-29b856d4503e" providerId="ADAL" clId="{B19A3604-1108-419D-8C7F-0320CF8EA5A6}" dt="2024-04-30T03:37:42.492" v="92" actId="1076"/>
          <ac:picMkLst>
            <pc:docMk/>
            <pc:sldMk cId="174803601" sldId="3835"/>
            <ac:picMk id="46" creationId="{B27308FF-E52F-4745-8CEA-E04C060C6A3F}"/>
          </ac:picMkLst>
        </pc:picChg>
        <pc:picChg chg="mod">
          <ac:chgData name="Pradhan, Bijay" userId="b18f136e-d537-4ea4-bf61-29b856d4503e" providerId="ADAL" clId="{B19A3604-1108-419D-8C7F-0320CF8EA5A6}" dt="2024-04-30T03:38:02.571" v="97" actId="1076"/>
          <ac:picMkLst>
            <pc:docMk/>
            <pc:sldMk cId="174803601" sldId="3835"/>
            <ac:picMk id="47" creationId="{F421D717-6A0F-45FB-A38F-DBC89DDBB8D7}"/>
          </ac:picMkLst>
        </pc:picChg>
        <pc:picChg chg="mod">
          <ac:chgData name="Pradhan, Bijay" userId="b18f136e-d537-4ea4-bf61-29b856d4503e" providerId="ADAL" clId="{B19A3604-1108-419D-8C7F-0320CF8EA5A6}" dt="2024-04-30T03:41:49.408" v="190" actId="14100"/>
          <ac:picMkLst>
            <pc:docMk/>
            <pc:sldMk cId="174803601" sldId="3835"/>
            <ac:picMk id="49" creationId="{46C695C7-EEA4-4AE0-AEFE-F736B94418A3}"/>
          </ac:picMkLst>
        </pc:picChg>
        <pc:picChg chg="mod">
          <ac:chgData name="Pradhan, Bijay" userId="b18f136e-d537-4ea4-bf61-29b856d4503e" providerId="ADAL" clId="{B19A3604-1108-419D-8C7F-0320CF8EA5A6}" dt="2024-04-30T04:21:04.168" v="263" actId="14100"/>
          <ac:picMkLst>
            <pc:docMk/>
            <pc:sldMk cId="174803601" sldId="3835"/>
            <ac:picMk id="53" creationId="{5E79A15C-0ECD-473F-80F1-BA97FCB7C746}"/>
          </ac:picMkLst>
        </pc:picChg>
        <pc:picChg chg="mod">
          <ac:chgData name="Pradhan, Bijay" userId="b18f136e-d537-4ea4-bf61-29b856d4503e" providerId="ADAL" clId="{B19A3604-1108-419D-8C7F-0320CF8EA5A6}" dt="2024-04-30T04:21:57.768" v="277" actId="1076"/>
          <ac:picMkLst>
            <pc:docMk/>
            <pc:sldMk cId="174803601" sldId="3835"/>
            <ac:picMk id="54" creationId="{64214D58-E05B-450E-A39D-4A37ABA36CBC}"/>
          </ac:picMkLst>
        </pc:picChg>
      </pc:sldChg>
      <pc:sldChg chg="modSp">
        <pc:chgData name="Pradhan, Bijay" userId="b18f136e-d537-4ea4-bf61-29b856d4503e" providerId="ADAL" clId="{B19A3604-1108-419D-8C7F-0320CF8EA5A6}" dt="2024-05-01T10:45:44.152" v="1345" actId="20577"/>
        <pc:sldMkLst>
          <pc:docMk/>
          <pc:sldMk cId="561414906" sldId="3837"/>
        </pc:sldMkLst>
        <pc:spChg chg="mod">
          <ac:chgData name="Pradhan, Bijay" userId="b18f136e-d537-4ea4-bf61-29b856d4503e" providerId="ADAL" clId="{B19A3604-1108-419D-8C7F-0320CF8EA5A6}" dt="2024-05-01T10:45:44.152" v="1345" actId="20577"/>
          <ac:spMkLst>
            <pc:docMk/>
            <pc:sldMk cId="561414906" sldId="3837"/>
            <ac:spMk id="5" creationId="{3E1EBACA-8730-499B-89EA-55FB93C3E275}"/>
          </ac:spMkLst>
        </pc:spChg>
      </pc:sldChg>
      <pc:sldChg chg="addSp delSp modSp mod">
        <pc:chgData name="Pradhan, Bijay" userId="b18f136e-d537-4ea4-bf61-29b856d4503e" providerId="ADAL" clId="{B19A3604-1108-419D-8C7F-0320CF8EA5A6}" dt="2024-05-01T10:47:44.143" v="1365" actId="1076"/>
        <pc:sldMkLst>
          <pc:docMk/>
          <pc:sldMk cId="2607861524" sldId="3838"/>
        </pc:sldMkLst>
        <pc:spChg chg="add mod">
          <ac:chgData name="Pradhan, Bijay" userId="b18f136e-d537-4ea4-bf61-29b856d4503e" providerId="ADAL" clId="{B19A3604-1108-419D-8C7F-0320CF8EA5A6}" dt="2024-05-01T10:02:28.128" v="730" actId="1076"/>
          <ac:spMkLst>
            <pc:docMk/>
            <pc:sldMk cId="2607861524" sldId="3838"/>
            <ac:spMk id="3" creationId="{A27A415C-367E-4635-DD4A-336F2604D488}"/>
          </ac:spMkLst>
        </pc:spChg>
        <pc:spChg chg="add del mod">
          <ac:chgData name="Pradhan, Bijay" userId="b18f136e-d537-4ea4-bf61-29b856d4503e" providerId="ADAL" clId="{B19A3604-1108-419D-8C7F-0320CF8EA5A6}" dt="2024-05-01T10:17:30.070" v="1096" actId="21"/>
          <ac:spMkLst>
            <pc:docMk/>
            <pc:sldMk cId="2607861524" sldId="3838"/>
            <ac:spMk id="6" creationId="{04F7C57F-73A4-33E3-63BD-1A96917C1212}"/>
          </ac:spMkLst>
        </pc:spChg>
        <pc:spChg chg="add del mod">
          <ac:chgData name="Pradhan, Bijay" userId="b18f136e-d537-4ea4-bf61-29b856d4503e" providerId="ADAL" clId="{B19A3604-1108-419D-8C7F-0320CF8EA5A6}" dt="2024-05-01T10:17:28.608" v="1095" actId="21"/>
          <ac:spMkLst>
            <pc:docMk/>
            <pc:sldMk cId="2607861524" sldId="3838"/>
            <ac:spMk id="21" creationId="{87A269FD-9401-3635-F177-4E97CFBD8237}"/>
          </ac:spMkLst>
        </pc:spChg>
        <pc:spChg chg="add del mod">
          <ac:chgData name="Pradhan, Bijay" userId="b18f136e-d537-4ea4-bf61-29b856d4503e" providerId="ADAL" clId="{B19A3604-1108-419D-8C7F-0320CF8EA5A6}" dt="2024-05-01T10:17:19.602" v="1093" actId="21"/>
          <ac:spMkLst>
            <pc:docMk/>
            <pc:sldMk cId="2607861524" sldId="3838"/>
            <ac:spMk id="22" creationId="{5F31ECD4-CA3D-4C39-33FA-AFBD3221B2A4}"/>
          </ac:spMkLst>
        </pc:spChg>
        <pc:spChg chg="add del mod">
          <ac:chgData name="Pradhan, Bijay" userId="b18f136e-d537-4ea4-bf61-29b856d4503e" providerId="ADAL" clId="{B19A3604-1108-419D-8C7F-0320CF8EA5A6}" dt="2024-05-01T10:46:51.604" v="1350" actId="21"/>
          <ac:spMkLst>
            <pc:docMk/>
            <pc:sldMk cId="2607861524" sldId="3838"/>
            <ac:spMk id="23" creationId="{B04FDDD8-A43A-4DE0-A887-07D4C4396BBA}"/>
          </ac:spMkLst>
        </pc:spChg>
        <pc:spChg chg="mod">
          <ac:chgData name="Pradhan, Bijay" userId="b18f136e-d537-4ea4-bf61-29b856d4503e" providerId="ADAL" clId="{B19A3604-1108-419D-8C7F-0320CF8EA5A6}" dt="2024-05-01T10:47:13.470" v="1355" actId="1076"/>
          <ac:spMkLst>
            <pc:docMk/>
            <pc:sldMk cId="2607861524" sldId="3838"/>
            <ac:spMk id="29" creationId="{1619CEAF-C066-4550-A2B2-486BE8254287}"/>
          </ac:spMkLst>
        </pc:spChg>
        <pc:spChg chg="add mod">
          <ac:chgData name="Pradhan, Bijay" userId="b18f136e-d537-4ea4-bf61-29b856d4503e" providerId="ADAL" clId="{B19A3604-1108-419D-8C7F-0320CF8EA5A6}" dt="2024-05-01T10:18:59.577" v="1141" actId="1076"/>
          <ac:spMkLst>
            <pc:docMk/>
            <pc:sldMk cId="2607861524" sldId="3838"/>
            <ac:spMk id="31" creationId="{7743EC70-1F66-72BF-926E-F78D5FE20147}"/>
          </ac:spMkLst>
        </pc:spChg>
        <pc:spChg chg="del mod">
          <ac:chgData name="Pradhan, Bijay" userId="b18f136e-d537-4ea4-bf61-29b856d4503e" providerId="ADAL" clId="{B19A3604-1108-419D-8C7F-0320CF8EA5A6}" dt="2024-05-01T10:16:56.133" v="1080" actId="21"/>
          <ac:spMkLst>
            <pc:docMk/>
            <pc:sldMk cId="2607861524" sldId="3838"/>
            <ac:spMk id="32" creationId="{11A5B8A2-780C-449A-8D16-F3E2C9663615}"/>
          </ac:spMkLst>
        </pc:spChg>
        <pc:spChg chg="del mod">
          <ac:chgData name="Pradhan, Bijay" userId="b18f136e-d537-4ea4-bf61-29b856d4503e" providerId="ADAL" clId="{B19A3604-1108-419D-8C7F-0320CF8EA5A6}" dt="2024-05-01T10:16:39.982" v="1075" actId="21"/>
          <ac:spMkLst>
            <pc:docMk/>
            <pc:sldMk cId="2607861524" sldId="3838"/>
            <ac:spMk id="33" creationId="{06FAD94D-5087-4A12-A747-ECDB82ADE2BE}"/>
          </ac:spMkLst>
        </pc:spChg>
        <pc:spChg chg="del mod">
          <ac:chgData name="Pradhan, Bijay" userId="b18f136e-d537-4ea4-bf61-29b856d4503e" providerId="ADAL" clId="{B19A3604-1108-419D-8C7F-0320CF8EA5A6}" dt="2024-05-01T10:16:28.102" v="1070" actId="21"/>
          <ac:spMkLst>
            <pc:docMk/>
            <pc:sldMk cId="2607861524" sldId="3838"/>
            <ac:spMk id="34" creationId="{1DD86170-DE66-4306-AD0D-868024D3E135}"/>
          </ac:spMkLst>
        </pc:spChg>
        <pc:spChg chg="del">
          <ac:chgData name="Pradhan, Bijay" userId="b18f136e-d537-4ea4-bf61-29b856d4503e" providerId="ADAL" clId="{B19A3604-1108-419D-8C7F-0320CF8EA5A6}" dt="2024-04-30T04:29:47.137" v="432" actId="21"/>
          <ac:spMkLst>
            <pc:docMk/>
            <pc:sldMk cId="2607861524" sldId="3838"/>
            <ac:spMk id="35" creationId="{0287411E-C8A7-4DE1-B806-F043FF64D2F2}"/>
          </ac:spMkLst>
        </pc:spChg>
        <pc:spChg chg="add mod">
          <ac:chgData name="Pradhan, Bijay" userId="b18f136e-d537-4ea4-bf61-29b856d4503e" providerId="ADAL" clId="{B19A3604-1108-419D-8C7F-0320CF8EA5A6}" dt="2024-05-01T10:47:44.143" v="1365" actId="1076"/>
          <ac:spMkLst>
            <pc:docMk/>
            <pc:sldMk cId="2607861524" sldId="3838"/>
            <ac:spMk id="35" creationId="{7203524D-EE37-CA2F-6EEE-C72D9043E031}"/>
          </ac:spMkLst>
        </pc:spChg>
        <pc:spChg chg="add mod">
          <ac:chgData name="Pradhan, Bijay" userId="b18f136e-d537-4ea4-bf61-29b856d4503e" providerId="ADAL" clId="{B19A3604-1108-419D-8C7F-0320CF8EA5A6}" dt="2024-05-01T10:47:41.775" v="1364" actId="1076"/>
          <ac:spMkLst>
            <pc:docMk/>
            <pc:sldMk cId="2607861524" sldId="3838"/>
            <ac:spMk id="36" creationId="{7680539A-3EB0-516E-3BAE-7409DC0AA2DB}"/>
          </ac:spMkLst>
        </pc:spChg>
        <pc:spChg chg="del">
          <ac:chgData name="Pradhan, Bijay" userId="b18f136e-d537-4ea4-bf61-29b856d4503e" providerId="ADAL" clId="{B19A3604-1108-419D-8C7F-0320CF8EA5A6}" dt="2024-04-30T04:29:33.781" v="426" actId="21"/>
          <ac:spMkLst>
            <pc:docMk/>
            <pc:sldMk cId="2607861524" sldId="3838"/>
            <ac:spMk id="36" creationId="{F679425D-C7C3-4F4A-BEE1-D7BCCF186B78}"/>
          </ac:spMkLst>
        </pc:spChg>
        <pc:spChg chg="add del mod">
          <ac:chgData name="Pradhan, Bijay" userId="b18f136e-d537-4ea4-bf61-29b856d4503e" providerId="ADAL" clId="{B19A3604-1108-419D-8C7F-0320CF8EA5A6}" dt="2024-05-01T10:17:35.104" v="1098" actId="21"/>
          <ac:spMkLst>
            <pc:docMk/>
            <pc:sldMk cId="2607861524" sldId="3838"/>
            <ac:spMk id="37" creationId="{43307947-8B81-2801-C79F-117389B03397}"/>
          </ac:spMkLst>
        </pc:spChg>
        <pc:spChg chg="mod">
          <ac:chgData name="Pradhan, Bijay" userId="b18f136e-d537-4ea4-bf61-29b856d4503e" providerId="ADAL" clId="{B19A3604-1108-419D-8C7F-0320CF8EA5A6}" dt="2024-04-30T04:31:13.420" v="466" actId="1076"/>
          <ac:spMkLst>
            <pc:docMk/>
            <pc:sldMk cId="2607861524" sldId="3838"/>
            <ac:spMk id="45" creationId="{C7825E83-C5BA-4940-81C0-DA7B3BFD62E8}"/>
          </ac:spMkLst>
        </pc:spChg>
        <pc:spChg chg="mod">
          <ac:chgData name="Pradhan, Bijay" userId="b18f136e-d537-4ea4-bf61-29b856d4503e" providerId="ADAL" clId="{B19A3604-1108-419D-8C7F-0320CF8EA5A6}" dt="2024-05-01T10:02:22.861" v="729" actId="1076"/>
          <ac:spMkLst>
            <pc:docMk/>
            <pc:sldMk cId="2607861524" sldId="3838"/>
            <ac:spMk id="50" creationId="{2C69C5DA-45A6-45F3-B3B2-CDC6AD06ADF0}"/>
          </ac:spMkLst>
        </pc:spChg>
        <pc:spChg chg="mod">
          <ac:chgData name="Pradhan, Bijay" userId="b18f136e-d537-4ea4-bf61-29b856d4503e" providerId="ADAL" clId="{B19A3604-1108-419D-8C7F-0320CF8EA5A6}" dt="2024-05-01T10:46:37.094" v="1346" actId="1076"/>
          <ac:spMkLst>
            <pc:docMk/>
            <pc:sldMk cId="2607861524" sldId="3838"/>
            <ac:spMk id="51" creationId="{98F58C85-9494-4B62-8F6D-5F466BBE9FA9}"/>
          </ac:spMkLst>
        </pc:spChg>
        <pc:spChg chg="mod">
          <ac:chgData name="Pradhan, Bijay" userId="b18f136e-d537-4ea4-bf61-29b856d4503e" providerId="ADAL" clId="{B19A3604-1108-419D-8C7F-0320CF8EA5A6}" dt="2024-04-30T04:40:59.457" v="586" actId="1076"/>
          <ac:spMkLst>
            <pc:docMk/>
            <pc:sldMk cId="2607861524" sldId="3838"/>
            <ac:spMk id="53" creationId="{0954650B-74E5-4EB5-839A-D410E3498FF7}"/>
          </ac:spMkLst>
        </pc:spChg>
        <pc:spChg chg="mod">
          <ac:chgData name="Pradhan, Bijay" userId="b18f136e-d537-4ea4-bf61-29b856d4503e" providerId="ADAL" clId="{B19A3604-1108-419D-8C7F-0320CF8EA5A6}" dt="2024-05-01T10:47:27" v="1359" actId="1076"/>
          <ac:spMkLst>
            <pc:docMk/>
            <pc:sldMk cId="2607861524" sldId="3838"/>
            <ac:spMk id="54" creationId="{E7C7AEA2-385F-4252-BC66-6E7E5100072C}"/>
          </ac:spMkLst>
        </pc:spChg>
        <pc:spChg chg="mod">
          <ac:chgData name="Pradhan, Bijay" userId="b18f136e-d537-4ea4-bf61-29b856d4503e" providerId="ADAL" clId="{B19A3604-1108-419D-8C7F-0320CF8EA5A6}" dt="2024-04-30T04:36:13.621" v="483" actId="1076"/>
          <ac:spMkLst>
            <pc:docMk/>
            <pc:sldMk cId="2607861524" sldId="3838"/>
            <ac:spMk id="55" creationId="{750D94DA-204D-444C-8367-14357BBC2193}"/>
          </ac:spMkLst>
        </pc:spChg>
        <pc:spChg chg="mod">
          <ac:chgData name="Pradhan, Bijay" userId="b18f136e-d537-4ea4-bf61-29b856d4503e" providerId="ADAL" clId="{B19A3604-1108-419D-8C7F-0320CF8EA5A6}" dt="2024-05-01T10:47:38.639" v="1363" actId="1076"/>
          <ac:spMkLst>
            <pc:docMk/>
            <pc:sldMk cId="2607861524" sldId="3838"/>
            <ac:spMk id="56" creationId="{B0BDE0FB-7987-4D79-8B44-5FB00948ECED}"/>
          </ac:spMkLst>
        </pc:spChg>
        <pc:spChg chg="del">
          <ac:chgData name="Pradhan, Bijay" userId="b18f136e-d537-4ea4-bf61-29b856d4503e" providerId="ADAL" clId="{B19A3604-1108-419D-8C7F-0320CF8EA5A6}" dt="2024-04-30T04:29:40.680" v="430" actId="21"/>
          <ac:spMkLst>
            <pc:docMk/>
            <pc:sldMk cId="2607861524" sldId="3838"/>
            <ac:spMk id="57" creationId="{48EADB70-EAB3-4730-94A3-7300292E92DD}"/>
          </ac:spMkLst>
        </pc:spChg>
        <pc:spChg chg="add mod">
          <ac:chgData name="Pradhan, Bijay" userId="b18f136e-d537-4ea4-bf61-29b856d4503e" providerId="ADAL" clId="{B19A3604-1108-419D-8C7F-0320CF8EA5A6}" dt="2024-05-01T10:18:32.321" v="1138" actId="14100"/>
          <ac:spMkLst>
            <pc:docMk/>
            <pc:sldMk cId="2607861524" sldId="3838"/>
            <ac:spMk id="57" creationId="{CB9C96D0-6F86-10F8-0BB9-432902D8171E}"/>
          </ac:spMkLst>
        </pc:spChg>
        <pc:spChg chg="add mod">
          <ac:chgData name="Pradhan, Bijay" userId="b18f136e-d537-4ea4-bf61-29b856d4503e" providerId="ADAL" clId="{B19A3604-1108-419D-8C7F-0320CF8EA5A6}" dt="2024-05-01T10:47:18.495" v="1357" actId="1076"/>
          <ac:spMkLst>
            <pc:docMk/>
            <pc:sldMk cId="2607861524" sldId="3838"/>
            <ac:spMk id="58" creationId="{492265B8-82B0-C2F0-664E-DE56745A55AE}"/>
          </ac:spMkLst>
        </pc:spChg>
        <pc:spChg chg="del mod">
          <ac:chgData name="Pradhan, Bijay" userId="b18f136e-d537-4ea4-bf61-29b856d4503e" providerId="ADAL" clId="{B19A3604-1108-419D-8C7F-0320CF8EA5A6}" dt="2024-04-30T04:29:33.804" v="428"/>
          <ac:spMkLst>
            <pc:docMk/>
            <pc:sldMk cId="2607861524" sldId="3838"/>
            <ac:spMk id="58" creationId="{FAA69288-B1D1-42BE-A5C1-D8C90FE96A01}"/>
          </ac:spMkLst>
        </pc:spChg>
        <pc:spChg chg="mod">
          <ac:chgData name="Pradhan, Bijay" userId="b18f136e-d537-4ea4-bf61-29b856d4503e" providerId="ADAL" clId="{B19A3604-1108-419D-8C7F-0320CF8EA5A6}" dt="2024-05-01T10:15:58.351" v="1054" actId="20577"/>
          <ac:spMkLst>
            <pc:docMk/>
            <pc:sldMk cId="2607861524" sldId="3838"/>
            <ac:spMk id="59" creationId="{1036BDA9-8807-4E19-BD53-E826CD9C4AB6}"/>
          </ac:spMkLst>
        </pc:spChg>
        <pc:spChg chg="add del mod">
          <ac:chgData name="Pradhan, Bijay" userId="b18f136e-d537-4ea4-bf61-29b856d4503e" providerId="ADAL" clId="{B19A3604-1108-419D-8C7F-0320CF8EA5A6}" dt="2024-05-01T10:17:51.183" v="1113" actId="21"/>
          <ac:spMkLst>
            <pc:docMk/>
            <pc:sldMk cId="2607861524" sldId="3838"/>
            <ac:spMk id="62" creationId="{557DCFFA-D255-9028-C5BA-28120FAC6CF5}"/>
          </ac:spMkLst>
        </pc:spChg>
        <pc:spChg chg="add del mod">
          <ac:chgData name="Pradhan, Bijay" userId="b18f136e-d537-4ea4-bf61-29b856d4503e" providerId="ADAL" clId="{B19A3604-1108-419D-8C7F-0320CF8EA5A6}" dt="2024-05-01T10:17:57.321" v="1115" actId="21"/>
          <ac:spMkLst>
            <pc:docMk/>
            <pc:sldMk cId="2607861524" sldId="3838"/>
            <ac:spMk id="63" creationId="{C03BFCCE-70E3-EB75-7B5F-9ED92962CFDF}"/>
          </ac:spMkLst>
        </pc:spChg>
        <pc:spChg chg="add del mod">
          <ac:chgData name="Pradhan, Bijay" userId="b18f136e-d537-4ea4-bf61-29b856d4503e" providerId="ADAL" clId="{B19A3604-1108-419D-8C7F-0320CF8EA5A6}" dt="2024-05-01T10:18:20.808" v="1136" actId="21"/>
          <ac:spMkLst>
            <pc:docMk/>
            <pc:sldMk cId="2607861524" sldId="3838"/>
            <ac:spMk id="64" creationId="{DBEB2DFE-84F9-EF36-A40C-C523E1DB75EB}"/>
          </ac:spMkLst>
        </pc:spChg>
        <pc:spChg chg="add del mod">
          <ac:chgData name="Pradhan, Bijay" userId="b18f136e-d537-4ea4-bf61-29b856d4503e" providerId="ADAL" clId="{B19A3604-1108-419D-8C7F-0320CF8EA5A6}" dt="2024-05-01T10:46:44.963" v="1348" actId="21"/>
          <ac:spMkLst>
            <pc:docMk/>
            <pc:sldMk cId="2607861524" sldId="3838"/>
            <ac:spMk id="69" creationId="{BAB5ECBD-C4EA-5FED-874A-E1879A38E946}"/>
          </ac:spMkLst>
        </pc:spChg>
        <pc:spChg chg="add mod">
          <ac:chgData name="Pradhan, Bijay" userId="b18f136e-d537-4ea4-bf61-29b856d4503e" providerId="ADAL" clId="{B19A3604-1108-419D-8C7F-0320CF8EA5A6}" dt="2024-05-01T10:47:10.387" v="1354" actId="1076"/>
          <ac:spMkLst>
            <pc:docMk/>
            <pc:sldMk cId="2607861524" sldId="3838"/>
            <ac:spMk id="70" creationId="{84E4D6D5-44D5-B9BC-4E8B-B0E9DBB71AC4}"/>
          </ac:spMkLst>
        </pc:spChg>
        <pc:spChg chg="add mod">
          <ac:chgData name="Pradhan, Bijay" userId="b18f136e-d537-4ea4-bf61-29b856d4503e" providerId="ADAL" clId="{B19A3604-1108-419D-8C7F-0320CF8EA5A6}" dt="2024-04-30T04:40:42.326" v="578" actId="20577"/>
          <ac:spMkLst>
            <pc:docMk/>
            <pc:sldMk cId="2607861524" sldId="3838"/>
            <ac:spMk id="71" creationId="{1339FA2D-C11D-EF82-843D-BBF5EEC40AF2}"/>
          </ac:spMkLst>
        </pc:spChg>
        <pc:cxnChg chg="mod">
          <ac:chgData name="Pradhan, Bijay" userId="b18f136e-d537-4ea4-bf61-29b856d4503e" providerId="ADAL" clId="{B19A3604-1108-419D-8C7F-0320CF8EA5A6}" dt="2024-04-30T04:35:43.564" v="478" actId="14100"/>
          <ac:cxnSpMkLst>
            <pc:docMk/>
            <pc:sldMk cId="2607861524" sldId="3838"/>
            <ac:cxnSpMk id="30" creationId="{62B4A014-2215-41F8-9217-DC135A181456}"/>
          </ac:cxnSpMkLst>
        </pc:cxnChg>
        <pc:cxnChg chg="del">
          <ac:chgData name="Pradhan, Bijay" userId="b18f136e-d537-4ea4-bf61-29b856d4503e" providerId="ADAL" clId="{B19A3604-1108-419D-8C7F-0320CF8EA5A6}" dt="2024-04-30T04:29:36.269" v="429" actId="21"/>
          <ac:cxnSpMkLst>
            <pc:docMk/>
            <pc:sldMk cId="2607861524" sldId="3838"/>
            <ac:cxnSpMk id="31" creationId="{B5C58D56-AD94-4A90-BBEB-EDA01FB18BF3}"/>
          </ac:cxnSpMkLst>
        </pc:cxnChg>
        <pc:cxnChg chg="del">
          <ac:chgData name="Pradhan, Bijay" userId="b18f136e-d537-4ea4-bf61-29b856d4503e" providerId="ADAL" clId="{B19A3604-1108-419D-8C7F-0320CF8EA5A6}" dt="2024-04-30T04:29:42.613" v="431" actId="21"/>
          <ac:cxnSpMkLst>
            <pc:docMk/>
            <pc:sldMk cId="2607861524" sldId="3838"/>
            <ac:cxnSpMk id="37" creationId="{AFD33344-C5F3-4192-BB72-1B5F6AF4340B}"/>
          </ac:cxnSpMkLst>
        </pc:cxnChg>
        <pc:cxnChg chg="mod">
          <ac:chgData name="Pradhan, Bijay" userId="b18f136e-d537-4ea4-bf61-29b856d4503e" providerId="ADAL" clId="{B19A3604-1108-419D-8C7F-0320CF8EA5A6}" dt="2024-05-01T10:47:36.383" v="1362" actId="1076"/>
          <ac:cxnSpMkLst>
            <pc:docMk/>
            <pc:sldMk cId="2607861524" sldId="3838"/>
            <ac:cxnSpMk id="38" creationId="{CAF8E921-4FAD-4243-8005-7B76B5FCD4A0}"/>
          </ac:cxnSpMkLst>
        </pc:cxnChg>
        <pc:cxnChg chg="mod">
          <ac:chgData name="Pradhan, Bijay" userId="b18f136e-d537-4ea4-bf61-29b856d4503e" providerId="ADAL" clId="{B19A3604-1108-419D-8C7F-0320CF8EA5A6}" dt="2024-05-01T10:47:27" v="1359" actId="1076"/>
          <ac:cxnSpMkLst>
            <pc:docMk/>
            <pc:sldMk cId="2607861524" sldId="3838"/>
            <ac:cxnSpMk id="39" creationId="{BC1CE201-4DDB-4A44-96D4-078AEAAB236B}"/>
          </ac:cxnSpMkLst>
        </pc:cxnChg>
        <pc:cxnChg chg="mod">
          <ac:chgData name="Pradhan, Bijay" userId="b18f136e-d537-4ea4-bf61-29b856d4503e" providerId="ADAL" clId="{B19A3604-1108-419D-8C7F-0320CF8EA5A6}" dt="2024-04-30T04:35:50.500" v="480" actId="1076"/>
          <ac:cxnSpMkLst>
            <pc:docMk/>
            <pc:sldMk cId="2607861524" sldId="3838"/>
            <ac:cxnSpMk id="40" creationId="{C04D4523-5FAB-4125-B816-2E4C0404E32B}"/>
          </ac:cxnSpMkLst>
        </pc:cxnChg>
        <pc:cxnChg chg="add mod">
          <ac:chgData name="Pradhan, Bijay" userId="b18f136e-d537-4ea4-bf61-29b856d4503e" providerId="ADAL" clId="{B19A3604-1108-419D-8C7F-0320CF8EA5A6}" dt="2024-05-01T10:47:15.831" v="1356" actId="1076"/>
          <ac:cxnSpMkLst>
            <pc:docMk/>
            <pc:sldMk cId="2607861524" sldId="3838"/>
            <ac:cxnSpMk id="65" creationId="{774B7172-7173-BA3A-3523-6B0DCFFC78E8}"/>
          </ac:cxnSpMkLst>
        </pc:cxnChg>
        <pc:cxnChg chg="add del mod">
          <ac:chgData name="Pradhan, Bijay" userId="b18f136e-d537-4ea4-bf61-29b856d4503e" providerId="ADAL" clId="{B19A3604-1108-419D-8C7F-0320CF8EA5A6}" dt="2024-05-01T10:46:47.596" v="1349" actId="21"/>
          <ac:cxnSpMkLst>
            <pc:docMk/>
            <pc:sldMk cId="2607861524" sldId="3838"/>
            <ac:cxnSpMk id="66" creationId="{830021F7-7DA4-409B-0420-F78B536F99EC}"/>
          </ac:cxnSpMkLst>
        </pc:cxnChg>
        <pc:cxnChg chg="add mod">
          <ac:chgData name="Pradhan, Bijay" userId="b18f136e-d537-4ea4-bf61-29b856d4503e" providerId="ADAL" clId="{B19A3604-1108-419D-8C7F-0320CF8EA5A6}" dt="2024-04-30T04:39:06.401" v="526" actId="1076"/>
          <ac:cxnSpMkLst>
            <pc:docMk/>
            <pc:sldMk cId="2607861524" sldId="3838"/>
            <ac:cxnSpMk id="67" creationId="{3F56BF7F-3425-AF96-7B73-51EEFE4582F3}"/>
          </ac:cxnSpMkLst>
        </pc:cxnChg>
      </pc:sldChg>
      <pc:sldChg chg="addSp delSp modSp mod">
        <pc:chgData name="Pradhan, Bijay" userId="b18f136e-d537-4ea4-bf61-29b856d4503e" providerId="ADAL" clId="{B19A3604-1108-419D-8C7F-0320CF8EA5A6}" dt="2024-05-01T10:23:48.355" v="1281" actId="1076"/>
        <pc:sldMkLst>
          <pc:docMk/>
          <pc:sldMk cId="4205005673" sldId="3839"/>
        </pc:sldMkLst>
        <pc:spChg chg="del">
          <ac:chgData name="Pradhan, Bijay" userId="b18f136e-d537-4ea4-bf61-29b856d4503e" providerId="ADAL" clId="{B19A3604-1108-419D-8C7F-0320CF8EA5A6}" dt="2024-05-01T10:09:38.483" v="900" actId="21"/>
          <ac:spMkLst>
            <pc:docMk/>
            <pc:sldMk cId="4205005673" sldId="3839"/>
            <ac:spMk id="2" creationId="{000D899B-7416-4FB8-AD09-2C88F9457227}"/>
          </ac:spMkLst>
        </pc:spChg>
        <pc:spChg chg="del">
          <ac:chgData name="Pradhan, Bijay" userId="b18f136e-d537-4ea4-bf61-29b856d4503e" providerId="ADAL" clId="{B19A3604-1108-419D-8C7F-0320CF8EA5A6}" dt="2024-05-01T10:09:35.012" v="899" actId="21"/>
          <ac:spMkLst>
            <pc:docMk/>
            <pc:sldMk cId="4205005673" sldId="3839"/>
            <ac:spMk id="3" creationId="{2F4462AE-B332-4250-BC2A-1E227C5657BD}"/>
          </ac:spMkLst>
        </pc:spChg>
        <pc:spChg chg="mod">
          <ac:chgData name="Pradhan, Bijay" userId="b18f136e-d537-4ea4-bf61-29b856d4503e" providerId="ADAL" clId="{B19A3604-1108-419D-8C7F-0320CF8EA5A6}" dt="2024-05-01T10:19:41.714" v="1148" actId="1076"/>
          <ac:spMkLst>
            <pc:docMk/>
            <pc:sldMk cId="4205005673" sldId="3839"/>
            <ac:spMk id="6" creationId="{02E37BE8-774E-44E8-AEF3-F1BD0C98A568}"/>
          </ac:spMkLst>
        </pc:spChg>
        <pc:spChg chg="add mod">
          <ac:chgData name="Pradhan, Bijay" userId="b18f136e-d537-4ea4-bf61-29b856d4503e" providerId="ADAL" clId="{B19A3604-1108-419D-8C7F-0320CF8EA5A6}" dt="2024-05-01T10:03:30.330" v="746" actId="1076"/>
          <ac:spMkLst>
            <pc:docMk/>
            <pc:sldMk cId="4205005673" sldId="3839"/>
            <ac:spMk id="22" creationId="{963A0E59-8D86-94C4-5921-DA5327289F66}"/>
          </ac:spMkLst>
        </pc:spChg>
        <pc:spChg chg="add mod">
          <ac:chgData name="Pradhan, Bijay" userId="b18f136e-d537-4ea4-bf61-29b856d4503e" providerId="ADAL" clId="{B19A3604-1108-419D-8C7F-0320CF8EA5A6}" dt="2024-05-01T10:09:01.182" v="870" actId="20577"/>
          <ac:spMkLst>
            <pc:docMk/>
            <pc:sldMk cId="4205005673" sldId="3839"/>
            <ac:spMk id="28" creationId="{9C37DF28-E905-F793-29AB-135ABE917034}"/>
          </ac:spMkLst>
        </pc:spChg>
        <pc:spChg chg="add del mod">
          <ac:chgData name="Pradhan, Bijay" userId="b18f136e-d537-4ea4-bf61-29b856d4503e" providerId="ADAL" clId="{B19A3604-1108-419D-8C7F-0320CF8EA5A6}" dt="2024-05-01T10:08:51.779" v="865" actId="1076"/>
          <ac:spMkLst>
            <pc:docMk/>
            <pc:sldMk cId="4205005673" sldId="3839"/>
            <ac:spMk id="29" creationId="{226C60AB-B6DD-46AA-913C-AA534CB83668}"/>
          </ac:spMkLst>
        </pc:spChg>
        <pc:spChg chg="del mod">
          <ac:chgData name="Pradhan, Bijay" userId="b18f136e-d537-4ea4-bf61-29b856d4503e" providerId="ADAL" clId="{B19A3604-1108-419D-8C7F-0320CF8EA5A6}" dt="2024-05-01T10:08:19.217" v="852" actId="21"/>
          <ac:spMkLst>
            <pc:docMk/>
            <pc:sldMk cId="4205005673" sldId="3839"/>
            <ac:spMk id="32" creationId="{9EFA173B-88AA-4A18-A31B-CF731F56470E}"/>
          </ac:spMkLst>
        </pc:spChg>
        <pc:spChg chg="del mod">
          <ac:chgData name="Pradhan, Bijay" userId="b18f136e-d537-4ea4-bf61-29b856d4503e" providerId="ADAL" clId="{B19A3604-1108-419D-8C7F-0320CF8EA5A6}" dt="2024-05-01T10:08:24.208" v="854" actId="21"/>
          <ac:spMkLst>
            <pc:docMk/>
            <pc:sldMk cId="4205005673" sldId="3839"/>
            <ac:spMk id="33" creationId="{6DE16DC4-65A9-40DE-9738-78925F7783FE}"/>
          </ac:spMkLst>
        </pc:spChg>
        <pc:spChg chg="del mod">
          <ac:chgData name="Pradhan, Bijay" userId="b18f136e-d537-4ea4-bf61-29b856d4503e" providerId="ADAL" clId="{B19A3604-1108-419D-8C7F-0320CF8EA5A6}" dt="2024-05-01T10:08:29.031" v="855" actId="21"/>
          <ac:spMkLst>
            <pc:docMk/>
            <pc:sldMk cId="4205005673" sldId="3839"/>
            <ac:spMk id="34" creationId="{EAFD8BE1-FFDF-41A3-9F0E-078FC1347497}"/>
          </ac:spMkLst>
        </pc:spChg>
        <pc:spChg chg="del">
          <ac:chgData name="Pradhan, Bijay" userId="b18f136e-d537-4ea4-bf61-29b856d4503e" providerId="ADAL" clId="{B19A3604-1108-419D-8C7F-0320CF8EA5A6}" dt="2024-05-01T10:06:05.630" v="800" actId="21"/>
          <ac:spMkLst>
            <pc:docMk/>
            <pc:sldMk cId="4205005673" sldId="3839"/>
            <ac:spMk id="35" creationId="{3940A4CB-A898-4D56-BF5D-65205D29F8BD}"/>
          </ac:spMkLst>
        </pc:spChg>
        <pc:spChg chg="del">
          <ac:chgData name="Pradhan, Bijay" userId="b18f136e-d537-4ea4-bf61-29b856d4503e" providerId="ADAL" clId="{B19A3604-1108-419D-8C7F-0320CF8EA5A6}" dt="2024-05-01T10:06:08.016" v="801" actId="21"/>
          <ac:spMkLst>
            <pc:docMk/>
            <pc:sldMk cId="4205005673" sldId="3839"/>
            <ac:spMk id="36" creationId="{AD9780CB-C579-489C-A5DE-994F32276D2B}"/>
          </ac:spMkLst>
        </pc:spChg>
        <pc:spChg chg="mod">
          <ac:chgData name="Pradhan, Bijay" userId="b18f136e-d537-4ea4-bf61-29b856d4503e" providerId="ADAL" clId="{B19A3604-1108-419D-8C7F-0320CF8EA5A6}" dt="2024-05-01T10:23:11.328" v="1272" actId="20577"/>
          <ac:spMkLst>
            <pc:docMk/>
            <pc:sldMk cId="4205005673" sldId="3839"/>
            <ac:spMk id="52" creationId="{976199D7-75EF-4480-AB82-F30BB50F0C3D}"/>
          </ac:spMkLst>
        </pc:spChg>
        <pc:spChg chg="mod">
          <ac:chgData name="Pradhan, Bijay" userId="b18f136e-d537-4ea4-bf61-29b856d4503e" providerId="ADAL" clId="{B19A3604-1108-419D-8C7F-0320CF8EA5A6}" dt="2024-05-01T10:23:48.355" v="1281" actId="1076"/>
          <ac:spMkLst>
            <pc:docMk/>
            <pc:sldMk cId="4205005673" sldId="3839"/>
            <ac:spMk id="54" creationId="{E64D580D-9329-4F2D-9F72-1DFD71AD163D}"/>
          </ac:spMkLst>
        </pc:spChg>
        <pc:spChg chg="mod">
          <ac:chgData name="Pradhan, Bijay" userId="b18f136e-d537-4ea4-bf61-29b856d4503e" providerId="ADAL" clId="{B19A3604-1108-419D-8C7F-0320CF8EA5A6}" dt="2024-05-01T10:07:00.895" v="814" actId="1076"/>
          <ac:spMkLst>
            <pc:docMk/>
            <pc:sldMk cId="4205005673" sldId="3839"/>
            <ac:spMk id="55" creationId="{F17ACAE2-60B7-4C54-A177-2F4D8FC28D40}"/>
          </ac:spMkLst>
        </pc:spChg>
        <pc:spChg chg="mod">
          <ac:chgData name="Pradhan, Bijay" userId="b18f136e-d537-4ea4-bf61-29b856d4503e" providerId="ADAL" clId="{B19A3604-1108-419D-8C7F-0320CF8EA5A6}" dt="2024-05-01T10:07:06.064" v="816" actId="1076"/>
          <ac:spMkLst>
            <pc:docMk/>
            <pc:sldMk cId="4205005673" sldId="3839"/>
            <ac:spMk id="56" creationId="{AA6D10CF-F7B1-4C5D-9843-213EA959DE89}"/>
          </ac:spMkLst>
        </pc:spChg>
        <pc:spChg chg="mod">
          <ac:chgData name="Pradhan, Bijay" userId="b18f136e-d537-4ea4-bf61-29b856d4503e" providerId="ADAL" clId="{B19A3604-1108-419D-8C7F-0320CF8EA5A6}" dt="2024-05-01T10:06:58.409" v="813" actId="1076"/>
          <ac:spMkLst>
            <pc:docMk/>
            <pc:sldMk cId="4205005673" sldId="3839"/>
            <ac:spMk id="57" creationId="{24EC34CC-7B03-474D-8422-9FCC8042A134}"/>
          </ac:spMkLst>
        </pc:spChg>
        <pc:spChg chg="del mod">
          <ac:chgData name="Pradhan, Bijay" userId="b18f136e-d537-4ea4-bf61-29b856d4503e" providerId="ADAL" clId="{B19A3604-1108-419D-8C7F-0320CF8EA5A6}" dt="2024-05-01T10:06:00.232" v="799" actId="21"/>
          <ac:spMkLst>
            <pc:docMk/>
            <pc:sldMk cId="4205005673" sldId="3839"/>
            <ac:spMk id="58" creationId="{D8C95FCF-1077-44CB-BFE3-3427FBB91BD0}"/>
          </ac:spMkLst>
        </pc:spChg>
        <pc:spChg chg="del">
          <ac:chgData name="Pradhan, Bijay" userId="b18f136e-d537-4ea4-bf61-29b856d4503e" providerId="ADAL" clId="{B19A3604-1108-419D-8C7F-0320CF8EA5A6}" dt="2024-05-01T10:06:10.424" v="802" actId="21"/>
          <ac:spMkLst>
            <pc:docMk/>
            <pc:sldMk cId="4205005673" sldId="3839"/>
            <ac:spMk id="59" creationId="{E5FAA04B-F098-4221-80F4-95C9D9A638F9}"/>
          </ac:spMkLst>
        </pc:spChg>
        <pc:spChg chg="mod">
          <ac:chgData name="Pradhan, Bijay" userId="b18f136e-d537-4ea4-bf61-29b856d4503e" providerId="ADAL" clId="{B19A3604-1108-419D-8C7F-0320CF8EA5A6}" dt="2024-05-01T10:09:49.648" v="919" actId="20577"/>
          <ac:spMkLst>
            <pc:docMk/>
            <pc:sldMk cId="4205005673" sldId="3839"/>
            <ac:spMk id="60" creationId="{2514C193-0DA6-4A27-AF0D-F76C90236373}"/>
          </ac:spMkLst>
        </pc:spChg>
        <pc:spChg chg="mod">
          <ac:chgData name="Pradhan, Bijay" userId="b18f136e-d537-4ea4-bf61-29b856d4503e" providerId="ADAL" clId="{B19A3604-1108-419D-8C7F-0320CF8EA5A6}" dt="2024-05-01T10:07:02.988" v="815" actId="1076"/>
          <ac:spMkLst>
            <pc:docMk/>
            <pc:sldMk cId="4205005673" sldId="3839"/>
            <ac:spMk id="61" creationId="{BD0E5CA5-FB58-463B-BFB9-9ADF2E79595B}"/>
          </ac:spMkLst>
        </pc:spChg>
        <pc:spChg chg="del mod">
          <ac:chgData name="Pradhan, Bijay" userId="b18f136e-d537-4ea4-bf61-29b856d4503e" providerId="ADAL" clId="{B19A3604-1108-419D-8C7F-0320CF8EA5A6}" dt="2024-05-01T10:08:21.884" v="853" actId="21"/>
          <ac:spMkLst>
            <pc:docMk/>
            <pc:sldMk cId="4205005673" sldId="3839"/>
            <ac:spMk id="63" creationId="{36195824-D899-474B-874B-420EE834E2D5}"/>
          </ac:spMkLst>
        </pc:spChg>
        <pc:spChg chg="add mod">
          <ac:chgData name="Pradhan, Bijay" userId="b18f136e-d537-4ea4-bf61-29b856d4503e" providerId="ADAL" clId="{B19A3604-1108-419D-8C7F-0320CF8EA5A6}" dt="2024-05-01T10:08:54.123" v="866" actId="1076"/>
          <ac:spMkLst>
            <pc:docMk/>
            <pc:sldMk cId="4205005673" sldId="3839"/>
            <ac:spMk id="64" creationId="{E4323D2A-D906-8098-E8C5-AEED6E85EC86}"/>
          </ac:spMkLst>
        </pc:spChg>
        <pc:spChg chg="add mod">
          <ac:chgData name="Pradhan, Bijay" userId="b18f136e-d537-4ea4-bf61-29b856d4503e" providerId="ADAL" clId="{B19A3604-1108-419D-8C7F-0320CF8EA5A6}" dt="2024-05-01T10:09:05.028" v="873" actId="20577"/>
          <ac:spMkLst>
            <pc:docMk/>
            <pc:sldMk cId="4205005673" sldId="3839"/>
            <ac:spMk id="65" creationId="{8B064B1D-5E9F-938F-3E66-BB3B703AD235}"/>
          </ac:spMkLst>
        </pc:spChg>
        <pc:spChg chg="add mod">
          <ac:chgData name="Pradhan, Bijay" userId="b18f136e-d537-4ea4-bf61-29b856d4503e" providerId="ADAL" clId="{B19A3604-1108-419D-8C7F-0320CF8EA5A6}" dt="2024-05-01T10:09:16.098" v="885" actId="1076"/>
          <ac:spMkLst>
            <pc:docMk/>
            <pc:sldMk cId="4205005673" sldId="3839"/>
            <ac:spMk id="66" creationId="{D6F1F282-9797-C5A1-A7B0-8F70766CB7D4}"/>
          </ac:spMkLst>
        </pc:spChg>
        <pc:spChg chg="add del mod">
          <ac:chgData name="Pradhan, Bijay" userId="b18f136e-d537-4ea4-bf61-29b856d4503e" providerId="ADAL" clId="{B19A3604-1108-419D-8C7F-0320CF8EA5A6}" dt="2024-05-01T10:19:30.354" v="1144"/>
          <ac:spMkLst>
            <pc:docMk/>
            <pc:sldMk cId="4205005673" sldId="3839"/>
            <ac:spMk id="67" creationId="{3494218C-1BA3-68DE-D3D2-F0428C898070}"/>
          </ac:spMkLst>
        </pc:spChg>
        <pc:cxnChg chg="mod">
          <ac:chgData name="Pradhan, Bijay" userId="b18f136e-d537-4ea4-bf61-29b856d4503e" providerId="ADAL" clId="{B19A3604-1108-419D-8C7F-0320CF8EA5A6}" dt="2024-05-01T10:06:39.912" v="807" actId="1076"/>
          <ac:cxnSpMkLst>
            <pc:docMk/>
            <pc:sldMk cId="4205005673" sldId="3839"/>
            <ac:cxnSpMk id="30" creationId="{ACD83603-8AF4-42B1-9C6B-B4D53863B133}"/>
          </ac:cxnSpMkLst>
        </pc:cxnChg>
        <pc:cxnChg chg="del">
          <ac:chgData name="Pradhan, Bijay" userId="b18f136e-d537-4ea4-bf61-29b856d4503e" providerId="ADAL" clId="{B19A3604-1108-419D-8C7F-0320CF8EA5A6}" dt="2024-05-01T10:06:19.126" v="804" actId="21"/>
          <ac:cxnSpMkLst>
            <pc:docMk/>
            <pc:sldMk cId="4205005673" sldId="3839"/>
            <ac:cxnSpMk id="31" creationId="{7AB2BD40-6B96-41D5-A88D-2BA75AA2618C}"/>
          </ac:cxnSpMkLst>
        </pc:cxnChg>
        <pc:cxnChg chg="del">
          <ac:chgData name="Pradhan, Bijay" userId="b18f136e-d537-4ea4-bf61-29b856d4503e" providerId="ADAL" clId="{B19A3604-1108-419D-8C7F-0320CF8EA5A6}" dt="2024-05-01T10:05:50.102" v="795" actId="21"/>
          <ac:cxnSpMkLst>
            <pc:docMk/>
            <pc:sldMk cId="4205005673" sldId="3839"/>
            <ac:cxnSpMk id="37" creationId="{619F94A4-5CC1-4201-97D2-4B41843F7607}"/>
          </ac:cxnSpMkLst>
        </pc:cxnChg>
        <pc:cxnChg chg="mod">
          <ac:chgData name="Pradhan, Bijay" userId="b18f136e-d537-4ea4-bf61-29b856d4503e" providerId="ADAL" clId="{B19A3604-1108-419D-8C7F-0320CF8EA5A6}" dt="2024-05-01T10:06:45.488" v="809" actId="1076"/>
          <ac:cxnSpMkLst>
            <pc:docMk/>
            <pc:sldMk cId="4205005673" sldId="3839"/>
            <ac:cxnSpMk id="38" creationId="{83078A79-BFAA-4E50-A6BF-C2CC3E7E1D11}"/>
          </ac:cxnSpMkLst>
        </pc:cxnChg>
        <pc:cxnChg chg="mod">
          <ac:chgData name="Pradhan, Bijay" userId="b18f136e-d537-4ea4-bf61-29b856d4503e" providerId="ADAL" clId="{B19A3604-1108-419D-8C7F-0320CF8EA5A6}" dt="2024-05-01T10:06:49.767" v="810" actId="1076"/>
          <ac:cxnSpMkLst>
            <pc:docMk/>
            <pc:sldMk cId="4205005673" sldId="3839"/>
            <ac:cxnSpMk id="39" creationId="{31FB1FF7-8636-4777-8859-CA3975E1B582}"/>
          </ac:cxnSpMkLst>
        </pc:cxnChg>
        <pc:cxnChg chg="mod">
          <ac:chgData name="Pradhan, Bijay" userId="b18f136e-d537-4ea4-bf61-29b856d4503e" providerId="ADAL" clId="{B19A3604-1108-419D-8C7F-0320CF8EA5A6}" dt="2024-05-01T10:06:55.432" v="812" actId="1076"/>
          <ac:cxnSpMkLst>
            <pc:docMk/>
            <pc:sldMk cId="4205005673" sldId="3839"/>
            <ac:cxnSpMk id="40" creationId="{579A5D1C-CDDF-4D35-BD06-3EE5BC70BC9A}"/>
          </ac:cxnSpMkLst>
        </pc:cxnChg>
        <pc:cxnChg chg="mod">
          <ac:chgData name="Pradhan, Bijay" userId="b18f136e-d537-4ea4-bf61-29b856d4503e" providerId="ADAL" clId="{B19A3604-1108-419D-8C7F-0320CF8EA5A6}" dt="2024-05-01T10:06:51.793" v="811" actId="1076"/>
          <ac:cxnSpMkLst>
            <pc:docMk/>
            <pc:sldMk cId="4205005673" sldId="3839"/>
            <ac:cxnSpMk id="62" creationId="{7C6DC8F4-6A15-475D-8074-96F7B08C75F1}"/>
          </ac:cxnSpMkLst>
        </pc:cxnChg>
      </pc:sldChg>
      <pc:sldChg chg="addSp delSp modSp mod">
        <pc:chgData name="Pradhan, Bijay" userId="b18f136e-d537-4ea4-bf61-29b856d4503e" providerId="ADAL" clId="{B19A3604-1108-419D-8C7F-0320CF8EA5A6}" dt="2024-05-01T10:24:10.483" v="1287" actId="20577"/>
        <pc:sldMkLst>
          <pc:docMk/>
          <pc:sldMk cId="619685206" sldId="3840"/>
        </pc:sldMkLst>
        <pc:spChg chg="del">
          <ac:chgData name="Pradhan, Bijay" userId="b18f136e-d537-4ea4-bf61-29b856d4503e" providerId="ADAL" clId="{B19A3604-1108-419D-8C7F-0320CF8EA5A6}" dt="2024-05-01T10:14:49.355" v="1019" actId="21"/>
          <ac:spMkLst>
            <pc:docMk/>
            <pc:sldMk cId="619685206" sldId="3840"/>
            <ac:spMk id="2" creationId="{C6388A3D-FBA2-45F7-8386-C98EAB5BD82E}"/>
          </ac:spMkLst>
        </pc:spChg>
        <pc:spChg chg="del">
          <ac:chgData name="Pradhan, Bijay" userId="b18f136e-d537-4ea4-bf61-29b856d4503e" providerId="ADAL" clId="{B19A3604-1108-419D-8C7F-0320CF8EA5A6}" dt="2024-05-01T10:14:52.981" v="1020" actId="21"/>
          <ac:spMkLst>
            <pc:docMk/>
            <pc:sldMk cId="619685206" sldId="3840"/>
            <ac:spMk id="3" creationId="{9987DED3-0A84-469D-9D9C-FFB2984082F5}"/>
          </ac:spMkLst>
        </pc:spChg>
        <pc:spChg chg="mod">
          <ac:chgData name="Pradhan, Bijay" userId="b18f136e-d537-4ea4-bf61-29b856d4503e" providerId="ADAL" clId="{B19A3604-1108-419D-8C7F-0320CF8EA5A6}" dt="2024-05-01T09:55:51.732" v="633" actId="14100"/>
          <ac:spMkLst>
            <pc:docMk/>
            <pc:sldMk cId="619685206" sldId="3840"/>
            <ac:spMk id="6" creationId="{3326B2BA-A82E-44FC-B15D-6AC1CDAF25B7}"/>
          </ac:spMkLst>
        </pc:spChg>
        <pc:spChg chg="add mod">
          <ac:chgData name="Pradhan, Bijay" userId="b18f136e-d537-4ea4-bf61-29b856d4503e" providerId="ADAL" clId="{B19A3604-1108-419D-8C7F-0320CF8EA5A6}" dt="2024-05-01T10:12:03.136" v="920" actId="1076"/>
          <ac:spMkLst>
            <pc:docMk/>
            <pc:sldMk cId="619685206" sldId="3840"/>
            <ac:spMk id="22" creationId="{6D6115B8-9333-FB61-C52F-E170E53CC23F}"/>
          </ac:spMkLst>
        </pc:spChg>
        <pc:spChg chg="add mod">
          <ac:chgData name="Pradhan, Bijay" userId="b18f136e-d537-4ea4-bf61-29b856d4503e" providerId="ADAL" clId="{B19A3604-1108-419D-8C7F-0320CF8EA5A6}" dt="2024-05-01T09:57:33.597" v="655" actId="20577"/>
          <ac:spMkLst>
            <pc:docMk/>
            <pc:sldMk cId="619685206" sldId="3840"/>
            <ac:spMk id="23" creationId="{734C73DA-C152-B97F-5D69-0D20BDF904DA}"/>
          </ac:spMkLst>
        </pc:spChg>
        <pc:spChg chg="mod">
          <ac:chgData name="Pradhan, Bijay" userId="b18f136e-d537-4ea4-bf61-29b856d4503e" providerId="ADAL" clId="{B19A3604-1108-419D-8C7F-0320CF8EA5A6}" dt="2024-05-01T09:54:44.937" v="623" actId="1076"/>
          <ac:spMkLst>
            <pc:docMk/>
            <pc:sldMk cId="619685206" sldId="3840"/>
            <ac:spMk id="27" creationId="{514B712A-3785-45D7-B819-3C5BD1B2A499}"/>
          </ac:spMkLst>
        </pc:spChg>
        <pc:spChg chg="del mod">
          <ac:chgData name="Pradhan, Bijay" userId="b18f136e-d537-4ea4-bf61-29b856d4503e" providerId="ADAL" clId="{B19A3604-1108-419D-8C7F-0320CF8EA5A6}" dt="2024-05-01T09:55:47.305" v="632" actId="21"/>
          <ac:spMkLst>
            <pc:docMk/>
            <pc:sldMk cId="619685206" sldId="3840"/>
            <ac:spMk id="28" creationId="{F317A599-06DD-4034-9579-B8095DAAFCCA}"/>
          </ac:spMkLst>
        </pc:spChg>
        <pc:spChg chg="add del">
          <ac:chgData name="Pradhan, Bijay" userId="b18f136e-d537-4ea4-bf61-29b856d4503e" providerId="ADAL" clId="{B19A3604-1108-419D-8C7F-0320CF8EA5A6}" dt="2024-05-01T10:12:56.041" v="949" actId="21"/>
          <ac:spMkLst>
            <pc:docMk/>
            <pc:sldMk cId="619685206" sldId="3840"/>
            <ac:spMk id="29" creationId="{B0797707-7786-41C6-9265-3A4E09086BC9}"/>
          </ac:spMkLst>
        </pc:spChg>
        <pc:spChg chg="del mod">
          <ac:chgData name="Pradhan, Bijay" userId="b18f136e-d537-4ea4-bf61-29b856d4503e" providerId="ADAL" clId="{B19A3604-1108-419D-8C7F-0320CF8EA5A6}" dt="2024-05-01T10:12:28.404" v="926" actId="21"/>
          <ac:spMkLst>
            <pc:docMk/>
            <pc:sldMk cId="619685206" sldId="3840"/>
            <ac:spMk id="32" creationId="{65899858-EBC6-4F57-B7A3-47A373F078F6}"/>
          </ac:spMkLst>
        </pc:spChg>
        <pc:spChg chg="del">
          <ac:chgData name="Pradhan, Bijay" userId="b18f136e-d537-4ea4-bf61-29b856d4503e" providerId="ADAL" clId="{B19A3604-1108-419D-8C7F-0320CF8EA5A6}" dt="2024-05-01T09:58:47.416" v="659" actId="21"/>
          <ac:spMkLst>
            <pc:docMk/>
            <pc:sldMk cId="619685206" sldId="3840"/>
            <ac:spMk id="33" creationId="{DB07CF73-BFEB-4761-82DC-19E5E9B54557}"/>
          </ac:spMkLst>
        </pc:spChg>
        <pc:spChg chg="del mod">
          <ac:chgData name="Pradhan, Bijay" userId="b18f136e-d537-4ea4-bf61-29b856d4503e" providerId="ADAL" clId="{B19A3604-1108-419D-8C7F-0320CF8EA5A6}" dt="2024-05-01T10:13:19.544" v="962" actId="21"/>
          <ac:spMkLst>
            <pc:docMk/>
            <pc:sldMk cId="619685206" sldId="3840"/>
            <ac:spMk id="34" creationId="{CB669E04-2670-416C-A94B-687675883130}"/>
          </ac:spMkLst>
        </pc:spChg>
        <pc:spChg chg="del mod">
          <ac:chgData name="Pradhan, Bijay" userId="b18f136e-d537-4ea4-bf61-29b856d4503e" providerId="ADAL" clId="{B19A3604-1108-419D-8C7F-0320CF8EA5A6}" dt="2024-05-01T10:14:06.180" v="990" actId="21"/>
          <ac:spMkLst>
            <pc:docMk/>
            <pc:sldMk cId="619685206" sldId="3840"/>
            <ac:spMk id="35" creationId="{E1CAE66A-1878-4FA5-B137-B3E09CDBE2D1}"/>
          </ac:spMkLst>
        </pc:spChg>
        <pc:spChg chg="del mod">
          <ac:chgData name="Pradhan, Bijay" userId="b18f136e-d537-4ea4-bf61-29b856d4503e" providerId="ADAL" clId="{B19A3604-1108-419D-8C7F-0320CF8EA5A6}" dt="2024-05-01T10:13:43.013" v="974" actId="21"/>
          <ac:spMkLst>
            <pc:docMk/>
            <pc:sldMk cId="619685206" sldId="3840"/>
            <ac:spMk id="36" creationId="{16C765B7-215A-4128-9B42-E8D5F71E2B3F}"/>
          </ac:spMkLst>
        </pc:spChg>
        <pc:spChg chg="mod">
          <ac:chgData name="Pradhan, Bijay" userId="b18f136e-d537-4ea4-bf61-29b856d4503e" providerId="ADAL" clId="{B19A3604-1108-419D-8C7F-0320CF8EA5A6}" dt="2024-04-30T03:57:12.565" v="236" actId="20577"/>
          <ac:spMkLst>
            <pc:docMk/>
            <pc:sldMk cId="619685206" sldId="3840"/>
            <ac:spMk id="52" creationId="{B9110B7A-9811-4583-93B5-536B935D0C12}"/>
          </ac:spMkLst>
        </pc:spChg>
        <pc:spChg chg="add del mod">
          <ac:chgData name="Pradhan, Bijay" userId="b18f136e-d537-4ea4-bf61-29b856d4503e" providerId="ADAL" clId="{B19A3604-1108-419D-8C7F-0320CF8EA5A6}" dt="2024-05-01T10:24:10.483" v="1287" actId="20577"/>
          <ac:spMkLst>
            <pc:docMk/>
            <pc:sldMk cId="619685206" sldId="3840"/>
            <ac:spMk id="54" creationId="{65EB82BC-AD94-49AA-ABFB-17AA183FF0D8}"/>
          </ac:spMkLst>
        </pc:spChg>
        <pc:spChg chg="mod">
          <ac:chgData name="Pradhan, Bijay" userId="b18f136e-d537-4ea4-bf61-29b856d4503e" providerId="ADAL" clId="{B19A3604-1108-419D-8C7F-0320CF8EA5A6}" dt="2024-05-01T10:12:24.928" v="925" actId="1076"/>
          <ac:spMkLst>
            <pc:docMk/>
            <pc:sldMk cId="619685206" sldId="3840"/>
            <ac:spMk id="55" creationId="{46E22CA1-1F6A-432D-82B0-D0DDDEAFBE4A}"/>
          </ac:spMkLst>
        </pc:spChg>
        <pc:spChg chg="del mod">
          <ac:chgData name="Pradhan, Bijay" userId="b18f136e-d537-4ea4-bf61-29b856d4503e" providerId="ADAL" clId="{B19A3604-1108-419D-8C7F-0320CF8EA5A6}" dt="2024-05-01T09:53:52.741" v="608"/>
          <ac:spMkLst>
            <pc:docMk/>
            <pc:sldMk cId="619685206" sldId="3840"/>
            <ac:spMk id="56" creationId="{15369599-19AE-4D89-8D7E-4EF4F4283160}"/>
          </ac:spMkLst>
        </pc:spChg>
        <pc:spChg chg="mod">
          <ac:chgData name="Pradhan, Bijay" userId="b18f136e-d537-4ea4-bf61-29b856d4503e" providerId="ADAL" clId="{B19A3604-1108-419D-8C7F-0320CF8EA5A6}" dt="2024-05-01T09:59:25.513" v="676" actId="20577"/>
          <ac:spMkLst>
            <pc:docMk/>
            <pc:sldMk cId="619685206" sldId="3840"/>
            <ac:spMk id="57" creationId="{062F3A1F-F921-49A1-AAF3-288320ED4707}"/>
          </ac:spMkLst>
        </pc:spChg>
        <pc:spChg chg="mod">
          <ac:chgData name="Pradhan, Bijay" userId="b18f136e-d537-4ea4-bf61-29b856d4503e" providerId="ADAL" clId="{B19A3604-1108-419D-8C7F-0320CF8EA5A6}" dt="2024-05-01T09:58:40.519" v="656" actId="1076"/>
          <ac:spMkLst>
            <pc:docMk/>
            <pc:sldMk cId="619685206" sldId="3840"/>
            <ac:spMk id="58" creationId="{4B54E3B9-8A2B-4A98-9C9A-A270E3061F95}"/>
          </ac:spMkLst>
        </pc:spChg>
        <pc:spChg chg="mod">
          <ac:chgData name="Pradhan, Bijay" userId="b18f136e-d537-4ea4-bf61-29b856d4503e" providerId="ADAL" clId="{B19A3604-1108-419D-8C7F-0320CF8EA5A6}" dt="2024-05-01T10:15:01.630" v="1039" actId="20577"/>
          <ac:spMkLst>
            <pc:docMk/>
            <pc:sldMk cId="619685206" sldId="3840"/>
            <ac:spMk id="59" creationId="{072CF2DE-CB6D-4AD6-B6DB-AC3F1FB29A06}"/>
          </ac:spMkLst>
        </pc:spChg>
        <pc:spChg chg="mod">
          <ac:chgData name="Pradhan, Bijay" userId="b18f136e-d537-4ea4-bf61-29b856d4503e" providerId="ADAL" clId="{B19A3604-1108-419D-8C7F-0320CF8EA5A6}" dt="2024-05-01T10:13:48.528" v="976" actId="1076"/>
          <ac:spMkLst>
            <pc:docMk/>
            <pc:sldMk cId="619685206" sldId="3840"/>
            <ac:spMk id="62" creationId="{927F777F-B138-4A31-ABF0-872FA744D3F5}"/>
          </ac:spMkLst>
        </pc:spChg>
        <pc:spChg chg="del mod">
          <ac:chgData name="Pradhan, Bijay" userId="b18f136e-d537-4ea4-bf61-29b856d4503e" providerId="ADAL" clId="{B19A3604-1108-419D-8C7F-0320CF8EA5A6}" dt="2024-05-01T09:57:24.938" v="645"/>
          <ac:spMkLst>
            <pc:docMk/>
            <pc:sldMk cId="619685206" sldId="3840"/>
            <ac:spMk id="64" creationId="{41D3CDAF-F879-4085-A11A-9512D9641C84}"/>
          </ac:spMkLst>
        </pc:spChg>
        <pc:spChg chg="del mod">
          <ac:chgData name="Pradhan, Bijay" userId="b18f136e-d537-4ea4-bf61-29b856d4503e" providerId="ADAL" clId="{B19A3604-1108-419D-8C7F-0320CF8EA5A6}" dt="2024-05-01T10:14:20.613" v="1002" actId="21"/>
          <ac:spMkLst>
            <pc:docMk/>
            <pc:sldMk cId="619685206" sldId="3840"/>
            <ac:spMk id="65" creationId="{D605BB3E-168D-4C4E-AA53-2949982605AE}"/>
          </ac:spMkLst>
        </pc:spChg>
        <pc:spChg chg="add ord">
          <ac:chgData name="Pradhan, Bijay" userId="b18f136e-d537-4ea4-bf61-29b856d4503e" providerId="ADAL" clId="{B19A3604-1108-419D-8C7F-0320CF8EA5A6}" dt="2024-05-01T10:12:21.706" v="924" actId="167"/>
          <ac:spMkLst>
            <pc:docMk/>
            <pc:sldMk cId="619685206" sldId="3840"/>
            <ac:spMk id="67" creationId="{224B4579-D7CB-5AD1-6A2E-7F0BFA8B00DB}"/>
          </ac:spMkLst>
        </pc:spChg>
        <pc:spChg chg="add mod">
          <ac:chgData name="Pradhan, Bijay" userId="b18f136e-d537-4ea4-bf61-29b856d4503e" providerId="ADAL" clId="{B19A3604-1108-419D-8C7F-0320CF8EA5A6}" dt="2024-05-01T10:12:42.168" v="940" actId="20577"/>
          <ac:spMkLst>
            <pc:docMk/>
            <pc:sldMk cId="619685206" sldId="3840"/>
            <ac:spMk id="68" creationId="{2E5C7D9A-A330-D871-C43C-1D84360DF3FF}"/>
          </ac:spMkLst>
        </pc:spChg>
        <pc:spChg chg="add del mod">
          <ac:chgData name="Pradhan, Bijay" userId="b18f136e-d537-4ea4-bf61-29b856d4503e" providerId="ADAL" clId="{B19A3604-1108-419D-8C7F-0320CF8EA5A6}" dt="2024-05-01T10:12:57.856" v="950" actId="21"/>
          <ac:spMkLst>
            <pc:docMk/>
            <pc:sldMk cId="619685206" sldId="3840"/>
            <ac:spMk id="69" creationId="{40B969D7-AE58-225C-8D7D-95A972151A2B}"/>
          </ac:spMkLst>
        </pc:spChg>
        <pc:spChg chg="add del mod">
          <ac:chgData name="Pradhan, Bijay" userId="b18f136e-d537-4ea4-bf61-29b856d4503e" providerId="ADAL" clId="{B19A3604-1108-419D-8C7F-0320CF8EA5A6}" dt="2024-05-01T10:12:47.842" v="943" actId="21"/>
          <ac:spMkLst>
            <pc:docMk/>
            <pc:sldMk cId="619685206" sldId="3840"/>
            <ac:spMk id="70" creationId="{58F075B4-9088-F650-A3D0-862DD7B62CCC}"/>
          </ac:spMkLst>
        </pc:spChg>
        <pc:spChg chg="add del mod">
          <ac:chgData name="Pradhan, Bijay" userId="b18f136e-d537-4ea4-bf61-29b856d4503e" providerId="ADAL" clId="{B19A3604-1108-419D-8C7F-0320CF8EA5A6}" dt="2024-05-01T10:14:26.834" v="1005" actId="21"/>
          <ac:spMkLst>
            <pc:docMk/>
            <pc:sldMk cId="619685206" sldId="3840"/>
            <ac:spMk id="71" creationId="{E19B7E2B-F26C-5515-0D09-298FAB90F917}"/>
          </ac:spMkLst>
        </pc:spChg>
        <pc:spChg chg="add mod">
          <ac:chgData name="Pradhan, Bijay" userId="b18f136e-d537-4ea4-bf61-29b856d4503e" providerId="ADAL" clId="{B19A3604-1108-419D-8C7F-0320CF8EA5A6}" dt="2024-05-01T10:14:23.105" v="1003" actId="1076"/>
          <ac:spMkLst>
            <pc:docMk/>
            <pc:sldMk cId="619685206" sldId="3840"/>
            <ac:spMk id="72" creationId="{3534CEB2-B25A-616B-71C7-739BE526369C}"/>
          </ac:spMkLst>
        </pc:spChg>
        <pc:spChg chg="add mod">
          <ac:chgData name="Pradhan, Bijay" userId="b18f136e-d537-4ea4-bf61-29b856d4503e" providerId="ADAL" clId="{B19A3604-1108-419D-8C7F-0320CF8EA5A6}" dt="2024-05-01T10:14:31.913" v="1006" actId="14100"/>
          <ac:spMkLst>
            <pc:docMk/>
            <pc:sldMk cId="619685206" sldId="3840"/>
            <ac:spMk id="73" creationId="{4EA149B6-F881-3AED-C4E9-7057C0207AD0}"/>
          </ac:spMkLst>
        </pc:spChg>
        <pc:spChg chg="add mod">
          <ac:chgData name="Pradhan, Bijay" userId="b18f136e-d537-4ea4-bf61-29b856d4503e" providerId="ADAL" clId="{B19A3604-1108-419D-8C7F-0320CF8EA5A6}" dt="2024-05-01T10:13:45.639" v="975" actId="1076"/>
          <ac:spMkLst>
            <pc:docMk/>
            <pc:sldMk cId="619685206" sldId="3840"/>
            <ac:spMk id="74" creationId="{B6BC34BC-0F25-8F82-2609-10D82127CC76}"/>
          </ac:spMkLst>
        </pc:spChg>
        <pc:spChg chg="add mod">
          <ac:chgData name="Pradhan, Bijay" userId="b18f136e-d537-4ea4-bf61-29b856d4503e" providerId="ADAL" clId="{B19A3604-1108-419D-8C7F-0320CF8EA5A6}" dt="2024-05-01T10:13:22.984" v="964" actId="14100"/>
          <ac:spMkLst>
            <pc:docMk/>
            <pc:sldMk cId="619685206" sldId="3840"/>
            <ac:spMk id="75" creationId="{D50CCCFD-D015-C2BA-360E-EDF626A9F753}"/>
          </ac:spMkLst>
        </pc:spChg>
        <pc:cxnChg chg="del">
          <ac:chgData name="Pradhan, Bijay" userId="b18f136e-d537-4ea4-bf61-29b856d4503e" providerId="ADAL" clId="{B19A3604-1108-419D-8C7F-0320CF8EA5A6}" dt="2024-05-01T10:00:23.516" v="715" actId="21"/>
          <ac:cxnSpMkLst>
            <pc:docMk/>
            <pc:sldMk cId="619685206" sldId="3840"/>
            <ac:cxnSpMk id="31" creationId="{6D6C0773-C33B-44A5-9782-2A757F14079A}"/>
          </ac:cxnSpMkLst>
        </pc:cxnChg>
        <pc:cxnChg chg="mod">
          <ac:chgData name="Pradhan, Bijay" userId="b18f136e-d537-4ea4-bf61-29b856d4503e" providerId="ADAL" clId="{B19A3604-1108-419D-8C7F-0320CF8EA5A6}" dt="2024-05-01T10:00:28.315" v="716" actId="14100"/>
          <ac:cxnSpMkLst>
            <pc:docMk/>
            <pc:sldMk cId="619685206" sldId="3840"/>
            <ac:cxnSpMk id="60" creationId="{D80933E4-F27B-4B48-98C2-9975AB964E98}"/>
          </ac:cxnSpMkLst>
        </pc:cxnChg>
        <pc:cxnChg chg="del">
          <ac:chgData name="Pradhan, Bijay" userId="b18f136e-d537-4ea4-bf61-29b856d4503e" providerId="ADAL" clId="{B19A3604-1108-419D-8C7F-0320CF8EA5A6}" dt="2024-05-01T10:00:31.729" v="717" actId="21"/>
          <ac:cxnSpMkLst>
            <pc:docMk/>
            <pc:sldMk cId="619685206" sldId="3840"/>
            <ac:cxnSpMk id="61" creationId="{0347F5E4-7270-44CD-9CA7-F5DADCA5751E}"/>
          </ac:cxnSpMkLst>
        </pc:cxnChg>
      </pc:sldChg>
      <pc:sldChg chg="addSp delSp modSp mod">
        <pc:chgData name="Pradhan, Bijay" userId="b18f136e-d537-4ea4-bf61-29b856d4503e" providerId="ADAL" clId="{B19A3604-1108-419D-8C7F-0320CF8EA5A6}" dt="2024-05-01T10:27:02.661" v="1339" actId="20577"/>
        <pc:sldMkLst>
          <pc:docMk/>
          <pc:sldMk cId="2915664913" sldId="3841"/>
        </pc:sldMkLst>
        <pc:spChg chg="add mod ord">
          <ac:chgData name="Pradhan, Bijay" userId="b18f136e-d537-4ea4-bf61-29b856d4503e" providerId="ADAL" clId="{B19A3604-1108-419D-8C7F-0320CF8EA5A6}" dt="2024-05-01T10:20:08.708" v="1154" actId="1076"/>
          <ac:spMkLst>
            <pc:docMk/>
            <pc:sldMk cId="2915664913" sldId="3841"/>
            <ac:spMk id="21" creationId="{F468343C-E73B-5424-0528-C80B314DD6C3}"/>
          </ac:spMkLst>
        </pc:spChg>
        <pc:spChg chg="add del mod">
          <ac:chgData name="Pradhan, Bijay" userId="b18f136e-d537-4ea4-bf61-29b856d4503e" providerId="ADAL" clId="{B19A3604-1108-419D-8C7F-0320CF8EA5A6}" dt="2024-05-01T10:25:52.445" v="1311" actId="20577"/>
          <ac:spMkLst>
            <pc:docMk/>
            <pc:sldMk cId="2915664913" sldId="3841"/>
            <ac:spMk id="29" creationId="{18DEA320-CD73-4845-B010-2B6D57900BC7}"/>
          </ac:spMkLst>
        </pc:spChg>
        <pc:spChg chg="del mod">
          <ac:chgData name="Pradhan, Bijay" userId="b18f136e-d537-4ea4-bf61-29b856d4503e" providerId="ADAL" clId="{B19A3604-1108-419D-8C7F-0320CF8EA5A6}" dt="2024-05-01T10:21:13.166" v="1176" actId="21"/>
          <ac:spMkLst>
            <pc:docMk/>
            <pc:sldMk cId="2915664913" sldId="3841"/>
            <ac:spMk id="32" creationId="{10ACC3A9-DAEA-4D3E-A35E-9FFEE0FDD63E}"/>
          </ac:spMkLst>
        </pc:spChg>
        <pc:spChg chg="del">
          <ac:chgData name="Pradhan, Bijay" userId="b18f136e-d537-4ea4-bf61-29b856d4503e" providerId="ADAL" clId="{B19A3604-1108-419D-8C7F-0320CF8EA5A6}" dt="2024-05-01T10:20:54.116" v="1170" actId="21"/>
          <ac:spMkLst>
            <pc:docMk/>
            <pc:sldMk cId="2915664913" sldId="3841"/>
            <ac:spMk id="33" creationId="{A20D5EB5-C9E8-4AB8-93A2-2D7839EE32DD}"/>
          </ac:spMkLst>
        </pc:spChg>
        <pc:spChg chg="del">
          <ac:chgData name="Pradhan, Bijay" userId="b18f136e-d537-4ea4-bf61-29b856d4503e" providerId="ADAL" clId="{B19A3604-1108-419D-8C7F-0320CF8EA5A6}" dt="2024-05-01T10:21:05.701" v="1173" actId="21"/>
          <ac:spMkLst>
            <pc:docMk/>
            <pc:sldMk cId="2915664913" sldId="3841"/>
            <ac:spMk id="34" creationId="{771B3EC9-9CA2-4E84-A95C-3AD2C45E259C}"/>
          </ac:spMkLst>
        </pc:spChg>
        <pc:spChg chg="del">
          <ac:chgData name="Pradhan, Bijay" userId="b18f136e-d537-4ea4-bf61-29b856d4503e" providerId="ADAL" clId="{B19A3604-1108-419D-8C7F-0320CF8EA5A6}" dt="2024-05-01T10:21:09.046" v="1174" actId="21"/>
          <ac:spMkLst>
            <pc:docMk/>
            <pc:sldMk cId="2915664913" sldId="3841"/>
            <ac:spMk id="35" creationId="{B393B889-A2A3-4C24-975C-050A2FC57F13}"/>
          </ac:spMkLst>
        </pc:spChg>
        <pc:spChg chg="del">
          <ac:chgData name="Pradhan, Bijay" userId="b18f136e-d537-4ea4-bf61-29b856d4503e" providerId="ADAL" clId="{B19A3604-1108-419D-8C7F-0320CF8EA5A6}" dt="2024-05-01T10:20:44.629" v="1167" actId="21"/>
          <ac:spMkLst>
            <pc:docMk/>
            <pc:sldMk cId="2915664913" sldId="3841"/>
            <ac:spMk id="36" creationId="{88931408-A0A1-4EFA-A43B-10FF5856A147}"/>
          </ac:spMkLst>
        </pc:spChg>
        <pc:spChg chg="add mod">
          <ac:chgData name="Pradhan, Bijay" userId="b18f136e-d537-4ea4-bf61-29b856d4503e" providerId="ADAL" clId="{B19A3604-1108-419D-8C7F-0320CF8EA5A6}" dt="2024-05-01T10:26:12.264" v="1323" actId="1076"/>
          <ac:spMkLst>
            <pc:docMk/>
            <pc:sldMk cId="2915664913" sldId="3841"/>
            <ac:spMk id="46" creationId="{26BA2B13-2EAC-F807-4416-D603515747C0}"/>
          </ac:spMkLst>
        </pc:spChg>
        <pc:spChg chg="add del mod">
          <ac:chgData name="Pradhan, Bijay" userId="b18f136e-d537-4ea4-bf61-29b856d4503e" providerId="ADAL" clId="{B19A3604-1108-419D-8C7F-0320CF8EA5A6}" dt="2024-05-01T10:21:32.229" v="1194" actId="478"/>
          <ac:spMkLst>
            <pc:docMk/>
            <pc:sldMk cId="2915664913" sldId="3841"/>
            <ac:spMk id="47" creationId="{989E4EA6-A886-DD91-FD33-CC519ED2386E}"/>
          </ac:spMkLst>
        </pc:spChg>
        <pc:spChg chg="mod">
          <ac:chgData name="Pradhan, Bijay" userId="b18f136e-d537-4ea4-bf61-29b856d4503e" providerId="ADAL" clId="{B19A3604-1108-419D-8C7F-0320CF8EA5A6}" dt="2024-04-30T03:57:03.199" v="225" actId="20577"/>
          <ac:spMkLst>
            <pc:docMk/>
            <pc:sldMk cId="2915664913" sldId="3841"/>
            <ac:spMk id="52" creationId="{5D76F3B1-5102-4926-9818-1F53554FF8E8}"/>
          </ac:spMkLst>
        </pc:spChg>
        <pc:spChg chg="mod">
          <ac:chgData name="Pradhan, Bijay" userId="b18f136e-d537-4ea4-bf61-29b856d4503e" providerId="ADAL" clId="{B19A3604-1108-419D-8C7F-0320CF8EA5A6}" dt="2024-05-01T10:25:05.708" v="1301" actId="20577"/>
          <ac:spMkLst>
            <pc:docMk/>
            <pc:sldMk cId="2915664913" sldId="3841"/>
            <ac:spMk id="54" creationId="{456BECB7-1ABE-4C5C-B364-6A8A4603710F}"/>
          </ac:spMkLst>
        </pc:spChg>
        <pc:spChg chg="del mod">
          <ac:chgData name="Pradhan, Bijay" userId="b18f136e-d537-4ea4-bf61-29b856d4503e" providerId="ADAL" clId="{B19A3604-1108-419D-8C7F-0320CF8EA5A6}" dt="2024-05-01T10:22:50.037" v="1243"/>
          <ac:spMkLst>
            <pc:docMk/>
            <pc:sldMk cId="2915664913" sldId="3841"/>
            <ac:spMk id="55" creationId="{BFDA13AF-ADC6-4812-81FD-3821185D0A70}"/>
          </ac:spMkLst>
        </pc:spChg>
        <pc:spChg chg="del mod">
          <ac:chgData name="Pradhan, Bijay" userId="b18f136e-d537-4ea4-bf61-29b856d4503e" providerId="ADAL" clId="{B19A3604-1108-419D-8C7F-0320CF8EA5A6}" dt="2024-05-01T10:21:32.231" v="1196"/>
          <ac:spMkLst>
            <pc:docMk/>
            <pc:sldMk cId="2915664913" sldId="3841"/>
            <ac:spMk id="56" creationId="{53993C4F-917F-468C-81CF-10775F9D8BCB}"/>
          </ac:spMkLst>
        </pc:spChg>
        <pc:spChg chg="del mod">
          <ac:chgData name="Pradhan, Bijay" userId="b18f136e-d537-4ea4-bf61-29b856d4503e" providerId="ADAL" clId="{B19A3604-1108-419D-8C7F-0320CF8EA5A6}" dt="2024-05-01T10:22:50.038" v="1245"/>
          <ac:spMkLst>
            <pc:docMk/>
            <pc:sldMk cId="2915664913" sldId="3841"/>
            <ac:spMk id="57" creationId="{F4C6A8C5-6CDA-4475-9500-50AA44212227}"/>
          </ac:spMkLst>
        </pc:spChg>
        <pc:spChg chg="del mod">
          <ac:chgData name="Pradhan, Bijay" userId="b18f136e-d537-4ea4-bf61-29b856d4503e" providerId="ADAL" clId="{B19A3604-1108-419D-8C7F-0320CF8EA5A6}" dt="2024-05-01T10:22:50.039" v="1247"/>
          <ac:spMkLst>
            <pc:docMk/>
            <pc:sldMk cId="2915664913" sldId="3841"/>
            <ac:spMk id="58" creationId="{23E0122C-B290-4223-A113-AEE7BFFF2C06}"/>
          </ac:spMkLst>
        </pc:spChg>
        <pc:spChg chg="del mod">
          <ac:chgData name="Pradhan, Bijay" userId="b18f136e-d537-4ea4-bf61-29b856d4503e" providerId="ADAL" clId="{B19A3604-1108-419D-8C7F-0320CF8EA5A6}" dt="2024-05-01T10:22:50.041" v="1249"/>
          <ac:spMkLst>
            <pc:docMk/>
            <pc:sldMk cId="2915664913" sldId="3841"/>
            <ac:spMk id="59" creationId="{46613B8A-E084-48D0-A370-2784F7650E7B}"/>
          </ac:spMkLst>
        </pc:spChg>
        <pc:spChg chg="add del mod">
          <ac:chgData name="Pradhan, Bijay" userId="b18f136e-d537-4ea4-bf61-29b856d4503e" providerId="ADAL" clId="{B19A3604-1108-419D-8C7F-0320CF8EA5A6}" dt="2024-05-01T10:26:07.575" v="1320" actId="21"/>
          <ac:spMkLst>
            <pc:docMk/>
            <pc:sldMk cId="2915664913" sldId="3841"/>
            <ac:spMk id="62" creationId="{9A122FCD-5149-77BA-24EF-E97B66C1562F}"/>
          </ac:spMkLst>
        </pc:spChg>
        <pc:spChg chg="add del mod">
          <ac:chgData name="Pradhan, Bijay" userId="b18f136e-d537-4ea4-bf61-29b856d4503e" providerId="ADAL" clId="{B19A3604-1108-419D-8C7F-0320CF8EA5A6}" dt="2024-05-01T10:26:10.664" v="1322" actId="21"/>
          <ac:spMkLst>
            <pc:docMk/>
            <pc:sldMk cId="2915664913" sldId="3841"/>
            <ac:spMk id="63" creationId="{6D185965-B6D7-B5C3-1256-734FA51C2BF0}"/>
          </ac:spMkLst>
        </pc:spChg>
        <pc:spChg chg="add del mod">
          <ac:chgData name="Pradhan, Bijay" userId="b18f136e-d537-4ea4-bf61-29b856d4503e" providerId="ADAL" clId="{B19A3604-1108-419D-8C7F-0320CF8EA5A6}" dt="2024-05-01T10:26:09.130" v="1321" actId="21"/>
          <ac:spMkLst>
            <pc:docMk/>
            <pc:sldMk cId="2915664913" sldId="3841"/>
            <ac:spMk id="64" creationId="{E07EE731-0B31-DF3F-BDA9-02FCD059FD1C}"/>
          </ac:spMkLst>
        </pc:spChg>
        <pc:spChg chg="add mod">
          <ac:chgData name="Pradhan, Bijay" userId="b18f136e-d537-4ea4-bf61-29b856d4503e" providerId="ADAL" clId="{B19A3604-1108-419D-8C7F-0320CF8EA5A6}" dt="2024-05-01T10:26:18.463" v="1324" actId="1076"/>
          <ac:spMkLst>
            <pc:docMk/>
            <pc:sldMk cId="2915664913" sldId="3841"/>
            <ac:spMk id="65" creationId="{5C9746EE-637C-1237-73B8-9090AA2E1435}"/>
          </ac:spMkLst>
        </pc:spChg>
        <pc:spChg chg="add mod">
          <ac:chgData name="Pradhan, Bijay" userId="b18f136e-d537-4ea4-bf61-29b856d4503e" providerId="ADAL" clId="{B19A3604-1108-419D-8C7F-0320CF8EA5A6}" dt="2024-05-01T10:26:20.271" v="1325" actId="1076"/>
          <ac:spMkLst>
            <pc:docMk/>
            <pc:sldMk cId="2915664913" sldId="3841"/>
            <ac:spMk id="66" creationId="{24DC42F0-6523-7620-FAAD-E20A0DBCE931}"/>
          </ac:spMkLst>
        </pc:spChg>
        <pc:spChg chg="add mod">
          <ac:chgData name="Pradhan, Bijay" userId="b18f136e-d537-4ea4-bf61-29b856d4503e" providerId="ADAL" clId="{B19A3604-1108-419D-8C7F-0320CF8EA5A6}" dt="2024-05-01T10:26:27.673" v="1328" actId="1076"/>
          <ac:spMkLst>
            <pc:docMk/>
            <pc:sldMk cId="2915664913" sldId="3841"/>
            <ac:spMk id="67" creationId="{AA120D74-C20D-B47F-0016-92D3A193C613}"/>
          </ac:spMkLst>
        </pc:spChg>
        <pc:spChg chg="add mod">
          <ac:chgData name="Pradhan, Bijay" userId="b18f136e-d537-4ea4-bf61-29b856d4503e" providerId="ADAL" clId="{B19A3604-1108-419D-8C7F-0320CF8EA5A6}" dt="2024-05-01T10:26:26.519" v="1327" actId="1076"/>
          <ac:spMkLst>
            <pc:docMk/>
            <pc:sldMk cId="2915664913" sldId="3841"/>
            <ac:spMk id="68" creationId="{2798A99E-9147-CDF6-D688-CC378F607428}"/>
          </ac:spMkLst>
        </pc:spChg>
        <pc:spChg chg="add mod">
          <ac:chgData name="Pradhan, Bijay" userId="b18f136e-d537-4ea4-bf61-29b856d4503e" providerId="ADAL" clId="{B19A3604-1108-419D-8C7F-0320CF8EA5A6}" dt="2024-05-01T10:25:39.047" v="1306" actId="1076"/>
          <ac:spMkLst>
            <pc:docMk/>
            <pc:sldMk cId="2915664913" sldId="3841"/>
            <ac:spMk id="70" creationId="{101F3683-9CB2-A32F-76EA-7F90D5954D3F}"/>
          </ac:spMkLst>
        </pc:spChg>
        <pc:spChg chg="add mod">
          <ac:chgData name="Pradhan, Bijay" userId="b18f136e-d537-4ea4-bf61-29b856d4503e" providerId="ADAL" clId="{B19A3604-1108-419D-8C7F-0320CF8EA5A6}" dt="2024-05-01T10:27:02.661" v="1339" actId="20577"/>
          <ac:spMkLst>
            <pc:docMk/>
            <pc:sldMk cId="2915664913" sldId="3841"/>
            <ac:spMk id="71" creationId="{D26FB0A8-69A8-A574-C252-7EBF0E762960}"/>
          </ac:spMkLst>
        </pc:spChg>
      </pc:sldChg>
      <pc:sldChg chg="new del">
        <pc:chgData name="Pradhan, Bijay" userId="b18f136e-d537-4ea4-bf61-29b856d4503e" providerId="ADAL" clId="{B19A3604-1108-419D-8C7F-0320CF8EA5A6}" dt="2024-05-01T09:51:32.913" v="592" actId="2696"/>
        <pc:sldMkLst>
          <pc:docMk/>
          <pc:sldMk cId="2170866916" sldId="384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57FC8-F66F-41A6-9471-49A600328E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D71803-50E6-4CD2-BE51-9354B76F58D4}">
      <dgm:prSet custT="1"/>
      <dgm:spPr/>
      <dgm:t>
        <a:bodyPr/>
        <a:lstStyle/>
        <a:p>
          <a:r>
            <a:rPr lang="en-US" sz="2200" b="1" u="none" dirty="0"/>
            <a:t>                                      </a:t>
          </a:r>
          <a:r>
            <a:rPr lang="en-US" sz="2800" b="1" u="sng" dirty="0">
              <a:solidFill>
                <a:schemeClr val="accent4">
                  <a:lumMod val="20000"/>
                  <a:lumOff val="80000"/>
                </a:schemeClr>
              </a:solidFill>
            </a:rPr>
            <a:t>TECHNOLOGY STACK</a:t>
          </a:r>
          <a:endParaRPr lang="en-US" sz="2200" u="sng" dirty="0">
            <a:solidFill>
              <a:schemeClr val="accent4">
                <a:lumMod val="20000"/>
                <a:lumOff val="80000"/>
              </a:schemeClr>
            </a:solidFill>
          </a:endParaRPr>
        </a:p>
      </dgm:t>
    </dgm:pt>
    <dgm:pt modelId="{386258ED-6853-4A90-8DED-CD40997B4009}" type="parTrans" cxnId="{59BFCFF0-304F-4C92-A61F-21F3A2AD77EE}">
      <dgm:prSet/>
      <dgm:spPr/>
      <dgm:t>
        <a:bodyPr/>
        <a:lstStyle/>
        <a:p>
          <a:endParaRPr lang="en-US"/>
        </a:p>
      </dgm:t>
    </dgm:pt>
    <dgm:pt modelId="{D82A846B-505F-4124-97E8-034C9DA2658E}" type="sibTrans" cxnId="{59BFCFF0-304F-4C92-A61F-21F3A2AD77EE}">
      <dgm:prSet/>
      <dgm:spPr/>
      <dgm:t>
        <a:bodyPr/>
        <a:lstStyle/>
        <a:p>
          <a:endParaRPr lang="en-US"/>
        </a:p>
      </dgm:t>
    </dgm:pt>
    <dgm:pt modelId="{D28549E0-EC6A-4854-8E8E-8336A3A73C03}">
      <dgm:prSet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Back End </a:t>
          </a:r>
          <a:r>
            <a:rPr lang="en-US" dirty="0">
              <a:solidFill>
                <a:srgbClr val="FFFF00"/>
              </a:solidFill>
            </a:rPr>
            <a:t>:</a:t>
          </a:r>
        </a:p>
      </dgm:t>
    </dgm:pt>
    <dgm:pt modelId="{C9334930-23AA-4ECE-8DC2-52FF4EA1F579}" type="parTrans" cxnId="{68527750-C4D7-4DFB-8831-553F94C0FBEF}">
      <dgm:prSet/>
      <dgm:spPr/>
      <dgm:t>
        <a:bodyPr/>
        <a:lstStyle/>
        <a:p>
          <a:endParaRPr lang="en-US"/>
        </a:p>
      </dgm:t>
    </dgm:pt>
    <dgm:pt modelId="{B8A48C0B-147F-4917-AE69-88678525B9B9}" type="sibTrans" cxnId="{68527750-C4D7-4DFB-8831-553F94C0FBEF}">
      <dgm:prSet/>
      <dgm:spPr/>
      <dgm:t>
        <a:bodyPr/>
        <a:lstStyle/>
        <a:p>
          <a:endParaRPr lang="en-US"/>
        </a:p>
      </dgm:t>
    </dgm:pt>
    <dgm:pt modelId="{7FDC22B0-B8ED-4639-89DF-3FA52093881A}">
      <dgm:prSet/>
      <dgm:spPr/>
      <dgm:t>
        <a:bodyPr/>
        <a:lstStyle/>
        <a:p>
          <a:r>
            <a:rPr lang="en-US"/>
            <a:t>Spring Boot - Microservices </a:t>
          </a:r>
        </a:p>
      </dgm:t>
    </dgm:pt>
    <dgm:pt modelId="{AC219A11-89C8-4B72-B1F0-321A9BAA4665}" type="parTrans" cxnId="{9B6953E0-CE57-4ADE-876D-FAF64FBE2CE1}">
      <dgm:prSet/>
      <dgm:spPr/>
      <dgm:t>
        <a:bodyPr/>
        <a:lstStyle/>
        <a:p>
          <a:endParaRPr lang="en-US"/>
        </a:p>
      </dgm:t>
    </dgm:pt>
    <dgm:pt modelId="{8A79F106-3A4D-475F-AF0B-45C1A1DBF0FA}" type="sibTrans" cxnId="{9B6953E0-CE57-4ADE-876D-FAF64FBE2CE1}">
      <dgm:prSet/>
      <dgm:spPr/>
      <dgm:t>
        <a:bodyPr/>
        <a:lstStyle/>
        <a:p>
          <a:endParaRPr lang="en-US"/>
        </a:p>
      </dgm:t>
    </dgm:pt>
    <dgm:pt modelId="{1A653109-3E59-4652-9366-60CCD40B9027}">
      <dgm:prSet/>
      <dgm:spPr/>
      <dgm:t>
        <a:bodyPr/>
        <a:lstStyle/>
        <a:p>
          <a:r>
            <a:rPr lang="en-US"/>
            <a:t>Eureka Server</a:t>
          </a:r>
        </a:p>
      </dgm:t>
    </dgm:pt>
    <dgm:pt modelId="{55AB2EBE-63B1-4ACD-ACC9-674D927B9D32}" type="parTrans" cxnId="{479887CC-DCD7-4A7C-9DBC-C989AD15100A}">
      <dgm:prSet/>
      <dgm:spPr/>
      <dgm:t>
        <a:bodyPr/>
        <a:lstStyle/>
        <a:p>
          <a:endParaRPr lang="en-US"/>
        </a:p>
      </dgm:t>
    </dgm:pt>
    <dgm:pt modelId="{958AE3B8-1C70-4B72-A795-60AC8AFAB47C}" type="sibTrans" cxnId="{479887CC-DCD7-4A7C-9DBC-C989AD15100A}">
      <dgm:prSet/>
      <dgm:spPr/>
      <dgm:t>
        <a:bodyPr/>
        <a:lstStyle/>
        <a:p>
          <a:endParaRPr lang="en-US"/>
        </a:p>
      </dgm:t>
    </dgm:pt>
    <dgm:pt modelId="{2B294B4D-D649-49F3-83AC-558DF4855025}">
      <dgm:prSet/>
      <dgm:spPr/>
      <dgm:t>
        <a:bodyPr/>
        <a:lstStyle/>
        <a:p>
          <a:r>
            <a:rPr lang="en-US" dirty="0"/>
            <a:t>Spring Cloud API Gateway</a:t>
          </a:r>
        </a:p>
      </dgm:t>
    </dgm:pt>
    <dgm:pt modelId="{BB73C6A7-78D0-4D82-9A39-449130EB8608}" type="parTrans" cxnId="{F94AA6FE-2354-4A70-A842-CB4894D2EEDA}">
      <dgm:prSet/>
      <dgm:spPr/>
      <dgm:t>
        <a:bodyPr/>
        <a:lstStyle/>
        <a:p>
          <a:endParaRPr lang="en-US"/>
        </a:p>
      </dgm:t>
    </dgm:pt>
    <dgm:pt modelId="{E02D4F9D-7071-46F7-8522-083F2431E7F9}" type="sibTrans" cxnId="{F94AA6FE-2354-4A70-A842-CB4894D2EEDA}">
      <dgm:prSet/>
      <dgm:spPr/>
      <dgm:t>
        <a:bodyPr/>
        <a:lstStyle/>
        <a:p>
          <a:endParaRPr lang="en-US"/>
        </a:p>
      </dgm:t>
    </dgm:pt>
    <dgm:pt modelId="{F0B1CD6E-E2E2-439C-A805-433C0F5E2263}">
      <dgm:prSet/>
      <dgm:spPr/>
      <dgm:t>
        <a:bodyPr/>
        <a:lstStyle/>
        <a:p>
          <a:r>
            <a:rPr lang="en-US"/>
            <a:t>Swagger</a:t>
          </a:r>
        </a:p>
      </dgm:t>
    </dgm:pt>
    <dgm:pt modelId="{EFF4C825-72F5-496F-9CAA-6DE3D6C540A7}" type="parTrans" cxnId="{8D50DF23-9644-4AAE-BEF0-61400587B11D}">
      <dgm:prSet/>
      <dgm:spPr/>
      <dgm:t>
        <a:bodyPr/>
        <a:lstStyle/>
        <a:p>
          <a:endParaRPr lang="en-US"/>
        </a:p>
      </dgm:t>
    </dgm:pt>
    <dgm:pt modelId="{81FAC902-B1E6-40EF-8501-CA81FDF35318}" type="sibTrans" cxnId="{8D50DF23-9644-4AAE-BEF0-61400587B11D}">
      <dgm:prSet/>
      <dgm:spPr/>
      <dgm:t>
        <a:bodyPr/>
        <a:lstStyle/>
        <a:p>
          <a:endParaRPr lang="en-US"/>
        </a:p>
      </dgm:t>
    </dgm:pt>
    <dgm:pt modelId="{E3B58FC4-2136-44F0-AECB-CC17E4E8AE3F}">
      <dgm:prSet/>
      <dgm:spPr/>
      <dgm:t>
        <a:bodyPr/>
        <a:lstStyle/>
        <a:p>
          <a:r>
            <a:rPr lang="en-US"/>
            <a:t>RazorPay payment Gateway</a:t>
          </a:r>
        </a:p>
      </dgm:t>
    </dgm:pt>
    <dgm:pt modelId="{5FD211D1-81E9-4209-8E21-28913E097245}" type="parTrans" cxnId="{8FDA4940-8A20-448C-ADEE-C8215B7F52B9}">
      <dgm:prSet/>
      <dgm:spPr/>
      <dgm:t>
        <a:bodyPr/>
        <a:lstStyle/>
        <a:p>
          <a:endParaRPr lang="en-US"/>
        </a:p>
      </dgm:t>
    </dgm:pt>
    <dgm:pt modelId="{492A0820-D550-46AD-9449-503308A39B19}" type="sibTrans" cxnId="{8FDA4940-8A20-448C-ADEE-C8215B7F52B9}">
      <dgm:prSet/>
      <dgm:spPr/>
      <dgm:t>
        <a:bodyPr/>
        <a:lstStyle/>
        <a:p>
          <a:endParaRPr lang="en-US"/>
        </a:p>
      </dgm:t>
    </dgm:pt>
    <dgm:pt modelId="{165B863B-E17B-4101-8144-763CA308AB21}">
      <dgm:prSet/>
      <dgm:spPr/>
      <dgm:t>
        <a:bodyPr/>
        <a:lstStyle/>
        <a:p>
          <a:r>
            <a:rPr lang="en-US"/>
            <a:t>MongoDB</a:t>
          </a:r>
        </a:p>
      </dgm:t>
    </dgm:pt>
    <dgm:pt modelId="{43FD4DEB-2406-4628-B33D-81B9E449F53E}" type="parTrans" cxnId="{57822B0F-2807-470E-B1BC-EC12117A80C8}">
      <dgm:prSet/>
      <dgm:spPr/>
      <dgm:t>
        <a:bodyPr/>
        <a:lstStyle/>
        <a:p>
          <a:endParaRPr lang="en-US"/>
        </a:p>
      </dgm:t>
    </dgm:pt>
    <dgm:pt modelId="{DFAF0D6C-A01D-4CEB-B3EE-D7123CC40637}" type="sibTrans" cxnId="{57822B0F-2807-470E-B1BC-EC12117A80C8}">
      <dgm:prSet/>
      <dgm:spPr/>
      <dgm:t>
        <a:bodyPr/>
        <a:lstStyle/>
        <a:p>
          <a:endParaRPr lang="en-US"/>
        </a:p>
      </dgm:t>
    </dgm:pt>
    <dgm:pt modelId="{6C943F74-0E5B-4956-8156-66590C07607F}">
      <dgm:prSet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Front End: </a:t>
          </a:r>
          <a:endParaRPr lang="en-US" dirty="0">
            <a:solidFill>
              <a:srgbClr val="FFFF00"/>
            </a:solidFill>
          </a:endParaRPr>
        </a:p>
      </dgm:t>
    </dgm:pt>
    <dgm:pt modelId="{60ABF9CE-6AA2-4777-A81B-5B8E302D3AAF}" type="parTrans" cxnId="{7B5E133F-99CA-4B95-8B3B-A1AF7460EEB4}">
      <dgm:prSet/>
      <dgm:spPr/>
      <dgm:t>
        <a:bodyPr/>
        <a:lstStyle/>
        <a:p>
          <a:endParaRPr lang="en-US"/>
        </a:p>
      </dgm:t>
    </dgm:pt>
    <dgm:pt modelId="{DB5F29BB-82B1-4452-8EF6-4A460479EE55}" type="sibTrans" cxnId="{7B5E133F-99CA-4B95-8B3B-A1AF7460EEB4}">
      <dgm:prSet/>
      <dgm:spPr/>
      <dgm:t>
        <a:bodyPr/>
        <a:lstStyle/>
        <a:p>
          <a:endParaRPr lang="en-US"/>
        </a:p>
      </dgm:t>
    </dgm:pt>
    <dgm:pt modelId="{B79D7917-48E6-4B0B-B144-969CC37DCD56}">
      <dgm:prSet/>
      <dgm:spPr/>
      <dgm:t>
        <a:bodyPr/>
        <a:lstStyle/>
        <a:p>
          <a:r>
            <a:rPr lang="en-US" dirty="0"/>
            <a:t>React </a:t>
          </a:r>
          <a:r>
            <a:rPr lang="en-US" dirty="0" err="1"/>
            <a:t>Js</a:t>
          </a:r>
          <a:endParaRPr lang="en-US" dirty="0"/>
        </a:p>
      </dgm:t>
    </dgm:pt>
    <dgm:pt modelId="{5491A8EE-86FB-4DB8-98E7-14BD407DD515}" type="parTrans" cxnId="{1FB0338C-ED8B-4C1E-87EC-820DCB8549E7}">
      <dgm:prSet/>
      <dgm:spPr/>
      <dgm:t>
        <a:bodyPr/>
        <a:lstStyle/>
        <a:p>
          <a:endParaRPr lang="en-US"/>
        </a:p>
      </dgm:t>
    </dgm:pt>
    <dgm:pt modelId="{79578DD4-547C-4741-95E7-ABA0AD51DA99}" type="sibTrans" cxnId="{1FB0338C-ED8B-4C1E-87EC-820DCB8549E7}">
      <dgm:prSet/>
      <dgm:spPr/>
      <dgm:t>
        <a:bodyPr/>
        <a:lstStyle/>
        <a:p>
          <a:endParaRPr lang="en-US"/>
        </a:p>
      </dgm:t>
    </dgm:pt>
    <dgm:pt modelId="{D7059B69-19E8-4F7A-B12A-99E682AFF053}">
      <dgm:prSet/>
      <dgm:spPr/>
      <dgm:t>
        <a:bodyPr/>
        <a:lstStyle/>
        <a:p>
          <a:r>
            <a:rPr lang="en-US" dirty="0"/>
            <a:t>Hooks</a:t>
          </a:r>
        </a:p>
      </dgm:t>
    </dgm:pt>
    <dgm:pt modelId="{3D906727-9264-4032-A818-2ADC054A4F0C}" type="parTrans" cxnId="{B5AD8E9B-E1CB-437F-B5FB-F4DED148E69C}">
      <dgm:prSet/>
      <dgm:spPr/>
      <dgm:t>
        <a:bodyPr/>
        <a:lstStyle/>
        <a:p>
          <a:endParaRPr lang="en-US"/>
        </a:p>
      </dgm:t>
    </dgm:pt>
    <dgm:pt modelId="{C7E70BB4-D449-4EAB-A4D9-46CE624354F3}" type="sibTrans" cxnId="{B5AD8E9B-E1CB-437F-B5FB-F4DED148E69C}">
      <dgm:prSet/>
      <dgm:spPr/>
      <dgm:t>
        <a:bodyPr/>
        <a:lstStyle/>
        <a:p>
          <a:endParaRPr lang="en-US"/>
        </a:p>
      </dgm:t>
    </dgm:pt>
    <dgm:pt modelId="{0083EEA7-83A5-4EBC-8E66-84F1A2C5E0D0}">
      <dgm:prSet/>
      <dgm:spPr/>
      <dgm:t>
        <a:bodyPr/>
        <a:lstStyle/>
        <a:p>
          <a:r>
            <a:rPr lang="en-US"/>
            <a:t>Html , CSS</a:t>
          </a:r>
        </a:p>
      </dgm:t>
    </dgm:pt>
    <dgm:pt modelId="{E0368303-65B1-4DD1-8BEC-B36133EB0BE4}" type="parTrans" cxnId="{A0DB80D6-F6AF-4FCD-BB39-7A8867ECA3A9}">
      <dgm:prSet/>
      <dgm:spPr/>
      <dgm:t>
        <a:bodyPr/>
        <a:lstStyle/>
        <a:p>
          <a:endParaRPr lang="en-US"/>
        </a:p>
      </dgm:t>
    </dgm:pt>
    <dgm:pt modelId="{A9608E89-36C5-4279-AAAA-B642FB2E8B9F}" type="sibTrans" cxnId="{A0DB80D6-F6AF-4FCD-BB39-7A8867ECA3A9}">
      <dgm:prSet/>
      <dgm:spPr/>
      <dgm:t>
        <a:bodyPr/>
        <a:lstStyle/>
        <a:p>
          <a:endParaRPr lang="en-US"/>
        </a:p>
      </dgm:t>
    </dgm:pt>
    <dgm:pt modelId="{09E3553B-CE75-4607-98B8-3AAE36838A10}">
      <dgm:prSet/>
      <dgm:spPr/>
      <dgm:t>
        <a:bodyPr/>
        <a:lstStyle/>
        <a:p>
          <a:r>
            <a:rPr lang="en-US"/>
            <a:t>Bootstrap</a:t>
          </a:r>
        </a:p>
      </dgm:t>
    </dgm:pt>
    <dgm:pt modelId="{B097B4BF-9CBB-425A-B337-5C2D5326FE36}" type="parTrans" cxnId="{7560C885-79D5-4E82-A939-ADB0DC6C0759}">
      <dgm:prSet/>
      <dgm:spPr/>
      <dgm:t>
        <a:bodyPr/>
        <a:lstStyle/>
        <a:p>
          <a:endParaRPr lang="en-US"/>
        </a:p>
      </dgm:t>
    </dgm:pt>
    <dgm:pt modelId="{C58FA3C0-DC61-447B-9D1E-29E30AE09748}" type="sibTrans" cxnId="{7560C885-79D5-4E82-A939-ADB0DC6C0759}">
      <dgm:prSet/>
      <dgm:spPr/>
      <dgm:t>
        <a:bodyPr/>
        <a:lstStyle/>
        <a:p>
          <a:endParaRPr lang="en-US"/>
        </a:p>
      </dgm:t>
    </dgm:pt>
    <dgm:pt modelId="{CCF34DA2-E700-4093-A61B-B8ECD2E08E5E}" type="pres">
      <dgm:prSet presAssocID="{45E57FC8-F66F-41A6-9471-49A600328E84}" presName="linear" presStyleCnt="0">
        <dgm:presLayoutVars>
          <dgm:dir/>
          <dgm:animLvl val="lvl"/>
          <dgm:resizeHandles val="exact"/>
        </dgm:presLayoutVars>
      </dgm:prSet>
      <dgm:spPr/>
    </dgm:pt>
    <dgm:pt modelId="{8AED1A56-7A08-41CD-9F8F-60711EEAEB53}" type="pres">
      <dgm:prSet presAssocID="{64D71803-50E6-4CD2-BE51-9354B76F58D4}" presName="parentLin" presStyleCnt="0"/>
      <dgm:spPr/>
    </dgm:pt>
    <dgm:pt modelId="{DFC8054D-CDB2-4717-B133-1E16E34C7FBF}" type="pres">
      <dgm:prSet presAssocID="{64D71803-50E6-4CD2-BE51-9354B76F58D4}" presName="parentLeftMargin" presStyleLbl="node1" presStyleIdx="0" presStyleCnt="3"/>
      <dgm:spPr/>
    </dgm:pt>
    <dgm:pt modelId="{5BA567D3-9449-4F86-9B60-28763CD63174}" type="pres">
      <dgm:prSet presAssocID="{64D71803-50E6-4CD2-BE51-9354B76F58D4}" presName="parentText" presStyleLbl="node1" presStyleIdx="0" presStyleCnt="3" custScaleX="124729" custLinFactNeighborX="-80639" custLinFactNeighborY="-4999">
        <dgm:presLayoutVars>
          <dgm:chMax val="0"/>
          <dgm:bulletEnabled val="1"/>
        </dgm:presLayoutVars>
      </dgm:prSet>
      <dgm:spPr/>
    </dgm:pt>
    <dgm:pt modelId="{59E47924-625F-43C6-BEA0-41A87EF03504}" type="pres">
      <dgm:prSet presAssocID="{64D71803-50E6-4CD2-BE51-9354B76F58D4}" presName="negativeSpace" presStyleCnt="0"/>
      <dgm:spPr/>
    </dgm:pt>
    <dgm:pt modelId="{950CF66C-5622-408F-A91A-9C476D226A59}" type="pres">
      <dgm:prSet presAssocID="{64D71803-50E6-4CD2-BE51-9354B76F58D4}" presName="childText" presStyleLbl="conFgAcc1" presStyleIdx="0" presStyleCnt="3">
        <dgm:presLayoutVars>
          <dgm:bulletEnabled val="1"/>
        </dgm:presLayoutVars>
      </dgm:prSet>
      <dgm:spPr/>
    </dgm:pt>
    <dgm:pt modelId="{EF77E17F-0EC3-4E74-A9A9-564630C32069}" type="pres">
      <dgm:prSet presAssocID="{D82A846B-505F-4124-97E8-034C9DA2658E}" presName="spaceBetweenRectangles" presStyleCnt="0"/>
      <dgm:spPr/>
    </dgm:pt>
    <dgm:pt modelId="{015BBBF5-0DD5-4CAC-A126-513368AB72FE}" type="pres">
      <dgm:prSet presAssocID="{D28549E0-EC6A-4854-8E8E-8336A3A73C03}" presName="parentLin" presStyleCnt="0"/>
      <dgm:spPr/>
    </dgm:pt>
    <dgm:pt modelId="{32E1DCC0-6F3F-42C6-90EB-BC4AAE326AB2}" type="pres">
      <dgm:prSet presAssocID="{D28549E0-EC6A-4854-8E8E-8336A3A73C03}" presName="parentLeftMargin" presStyleLbl="node1" presStyleIdx="0" presStyleCnt="3"/>
      <dgm:spPr/>
    </dgm:pt>
    <dgm:pt modelId="{2D9D1C14-1946-4805-9545-83C8E6D5B266}" type="pres">
      <dgm:prSet presAssocID="{D28549E0-EC6A-4854-8E8E-8336A3A73C03}" presName="parentText" presStyleLbl="node1" presStyleIdx="1" presStyleCnt="3" custLinFactNeighborX="-1847" custLinFactNeighborY="1467">
        <dgm:presLayoutVars>
          <dgm:chMax val="0"/>
          <dgm:bulletEnabled val="1"/>
        </dgm:presLayoutVars>
      </dgm:prSet>
      <dgm:spPr/>
    </dgm:pt>
    <dgm:pt modelId="{5DB3750C-3040-4FDD-A9DE-25AA90FAA037}" type="pres">
      <dgm:prSet presAssocID="{D28549E0-EC6A-4854-8E8E-8336A3A73C03}" presName="negativeSpace" presStyleCnt="0"/>
      <dgm:spPr/>
    </dgm:pt>
    <dgm:pt modelId="{C25E8A9E-0EC2-424A-BD98-2DE90BEC59AC}" type="pres">
      <dgm:prSet presAssocID="{D28549E0-EC6A-4854-8E8E-8336A3A73C03}" presName="childText" presStyleLbl="conFgAcc1" presStyleIdx="1" presStyleCnt="3">
        <dgm:presLayoutVars>
          <dgm:bulletEnabled val="1"/>
        </dgm:presLayoutVars>
      </dgm:prSet>
      <dgm:spPr/>
    </dgm:pt>
    <dgm:pt modelId="{ACA3216C-F36A-409B-8361-3D7B0FDBDF43}" type="pres">
      <dgm:prSet presAssocID="{B8A48C0B-147F-4917-AE69-88678525B9B9}" presName="spaceBetweenRectangles" presStyleCnt="0"/>
      <dgm:spPr/>
    </dgm:pt>
    <dgm:pt modelId="{797E70CB-2978-4EC8-B734-0E9275594B15}" type="pres">
      <dgm:prSet presAssocID="{6C943F74-0E5B-4956-8156-66590C07607F}" presName="parentLin" presStyleCnt="0"/>
      <dgm:spPr/>
    </dgm:pt>
    <dgm:pt modelId="{B99611B9-4555-4871-A855-46ECEC4B7C93}" type="pres">
      <dgm:prSet presAssocID="{6C943F74-0E5B-4956-8156-66590C07607F}" presName="parentLeftMargin" presStyleLbl="node1" presStyleIdx="1" presStyleCnt="3"/>
      <dgm:spPr/>
    </dgm:pt>
    <dgm:pt modelId="{862B92D5-7910-4581-B9EA-076ECCC8F04D}" type="pres">
      <dgm:prSet presAssocID="{6C943F74-0E5B-4956-8156-66590C0760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465D879-EF59-49E1-9995-1415EF09809F}" type="pres">
      <dgm:prSet presAssocID="{6C943F74-0E5B-4956-8156-66590C07607F}" presName="negativeSpace" presStyleCnt="0"/>
      <dgm:spPr/>
    </dgm:pt>
    <dgm:pt modelId="{FA5F05FB-5B27-4BE4-9BC1-C5B649DC6444}" type="pres">
      <dgm:prSet presAssocID="{6C943F74-0E5B-4956-8156-66590C0760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822B0F-2807-470E-B1BC-EC12117A80C8}" srcId="{D28549E0-EC6A-4854-8E8E-8336A3A73C03}" destId="{165B863B-E17B-4101-8144-763CA308AB21}" srcOrd="5" destOrd="0" parTransId="{43FD4DEB-2406-4628-B33D-81B9E449F53E}" sibTransId="{DFAF0D6C-A01D-4CEB-B3EE-D7123CC40637}"/>
    <dgm:cxn modelId="{D6A41412-2C5D-4D74-8233-FC545F018B57}" type="presOf" srcId="{09E3553B-CE75-4607-98B8-3AAE36838A10}" destId="{FA5F05FB-5B27-4BE4-9BC1-C5B649DC6444}" srcOrd="0" destOrd="3" presId="urn:microsoft.com/office/officeart/2005/8/layout/list1"/>
    <dgm:cxn modelId="{2CEED312-044C-4A6A-998D-12206000BA5C}" type="presOf" srcId="{2B294B4D-D649-49F3-83AC-558DF4855025}" destId="{C25E8A9E-0EC2-424A-BD98-2DE90BEC59AC}" srcOrd="0" destOrd="2" presId="urn:microsoft.com/office/officeart/2005/8/layout/list1"/>
    <dgm:cxn modelId="{699E2615-429C-4783-973E-16235D28F8EE}" type="presOf" srcId="{6C943F74-0E5B-4956-8156-66590C07607F}" destId="{B99611B9-4555-4871-A855-46ECEC4B7C93}" srcOrd="0" destOrd="0" presId="urn:microsoft.com/office/officeart/2005/8/layout/list1"/>
    <dgm:cxn modelId="{A4DD0719-AC49-4D6F-A9AD-F805648B132C}" type="presOf" srcId="{0083EEA7-83A5-4EBC-8E66-84F1A2C5E0D0}" destId="{FA5F05FB-5B27-4BE4-9BC1-C5B649DC6444}" srcOrd="0" destOrd="2" presId="urn:microsoft.com/office/officeart/2005/8/layout/list1"/>
    <dgm:cxn modelId="{71AA0F21-789E-4B23-A744-22C50ACF03C0}" type="presOf" srcId="{E3B58FC4-2136-44F0-AECB-CC17E4E8AE3F}" destId="{C25E8A9E-0EC2-424A-BD98-2DE90BEC59AC}" srcOrd="0" destOrd="4" presId="urn:microsoft.com/office/officeart/2005/8/layout/list1"/>
    <dgm:cxn modelId="{8D50DF23-9644-4AAE-BEF0-61400587B11D}" srcId="{D28549E0-EC6A-4854-8E8E-8336A3A73C03}" destId="{F0B1CD6E-E2E2-439C-A805-433C0F5E2263}" srcOrd="3" destOrd="0" parTransId="{EFF4C825-72F5-496F-9CAA-6DE3D6C540A7}" sibTransId="{81FAC902-B1E6-40EF-8501-CA81FDF35318}"/>
    <dgm:cxn modelId="{C0AA7425-4951-4CE5-A617-558B9F2CBF17}" type="presOf" srcId="{165B863B-E17B-4101-8144-763CA308AB21}" destId="{C25E8A9E-0EC2-424A-BD98-2DE90BEC59AC}" srcOrd="0" destOrd="5" presId="urn:microsoft.com/office/officeart/2005/8/layout/list1"/>
    <dgm:cxn modelId="{3FF6F026-E13F-49A2-BC1F-52232AF48BEA}" type="presOf" srcId="{45E57FC8-F66F-41A6-9471-49A600328E84}" destId="{CCF34DA2-E700-4093-A61B-B8ECD2E08E5E}" srcOrd="0" destOrd="0" presId="urn:microsoft.com/office/officeart/2005/8/layout/list1"/>
    <dgm:cxn modelId="{98EF322D-955B-4F88-81A2-1EB2C470CA5C}" type="presOf" srcId="{F0B1CD6E-E2E2-439C-A805-433C0F5E2263}" destId="{C25E8A9E-0EC2-424A-BD98-2DE90BEC59AC}" srcOrd="0" destOrd="3" presId="urn:microsoft.com/office/officeart/2005/8/layout/list1"/>
    <dgm:cxn modelId="{65D1392D-A4F6-4A34-A9B3-545B208FEEBF}" type="presOf" srcId="{1A653109-3E59-4652-9366-60CCD40B9027}" destId="{C25E8A9E-0EC2-424A-BD98-2DE90BEC59AC}" srcOrd="0" destOrd="1" presId="urn:microsoft.com/office/officeart/2005/8/layout/list1"/>
    <dgm:cxn modelId="{F2B41D38-72C4-4E2F-AF0E-5C505A332D72}" type="presOf" srcId="{64D71803-50E6-4CD2-BE51-9354B76F58D4}" destId="{DFC8054D-CDB2-4717-B133-1E16E34C7FBF}" srcOrd="0" destOrd="0" presId="urn:microsoft.com/office/officeart/2005/8/layout/list1"/>
    <dgm:cxn modelId="{7B5E133F-99CA-4B95-8B3B-A1AF7460EEB4}" srcId="{45E57FC8-F66F-41A6-9471-49A600328E84}" destId="{6C943F74-0E5B-4956-8156-66590C07607F}" srcOrd="2" destOrd="0" parTransId="{60ABF9CE-6AA2-4777-A81B-5B8E302D3AAF}" sibTransId="{DB5F29BB-82B1-4452-8EF6-4A460479EE55}"/>
    <dgm:cxn modelId="{8FDA4940-8A20-448C-ADEE-C8215B7F52B9}" srcId="{D28549E0-EC6A-4854-8E8E-8336A3A73C03}" destId="{E3B58FC4-2136-44F0-AECB-CC17E4E8AE3F}" srcOrd="4" destOrd="0" parTransId="{5FD211D1-81E9-4209-8E21-28913E097245}" sibTransId="{492A0820-D550-46AD-9449-503308A39B19}"/>
    <dgm:cxn modelId="{879A555D-D595-43FC-B9D9-4CF200AF453B}" type="presOf" srcId="{7FDC22B0-B8ED-4639-89DF-3FA52093881A}" destId="{C25E8A9E-0EC2-424A-BD98-2DE90BEC59AC}" srcOrd="0" destOrd="0" presId="urn:microsoft.com/office/officeart/2005/8/layout/list1"/>
    <dgm:cxn modelId="{70A17549-53F9-4D62-B4F2-0B7D1C26ADC1}" type="presOf" srcId="{D28549E0-EC6A-4854-8E8E-8336A3A73C03}" destId="{32E1DCC0-6F3F-42C6-90EB-BC4AAE326AB2}" srcOrd="0" destOrd="0" presId="urn:microsoft.com/office/officeart/2005/8/layout/list1"/>
    <dgm:cxn modelId="{68527750-C4D7-4DFB-8831-553F94C0FBEF}" srcId="{45E57FC8-F66F-41A6-9471-49A600328E84}" destId="{D28549E0-EC6A-4854-8E8E-8336A3A73C03}" srcOrd="1" destOrd="0" parTransId="{C9334930-23AA-4ECE-8DC2-52FF4EA1F579}" sibTransId="{B8A48C0B-147F-4917-AE69-88678525B9B9}"/>
    <dgm:cxn modelId="{7560C885-79D5-4E82-A939-ADB0DC6C0759}" srcId="{6C943F74-0E5B-4956-8156-66590C07607F}" destId="{09E3553B-CE75-4607-98B8-3AAE36838A10}" srcOrd="3" destOrd="0" parTransId="{B097B4BF-9CBB-425A-B337-5C2D5326FE36}" sibTransId="{C58FA3C0-DC61-447B-9D1E-29E30AE09748}"/>
    <dgm:cxn modelId="{1FB0338C-ED8B-4C1E-87EC-820DCB8549E7}" srcId="{6C943F74-0E5B-4956-8156-66590C07607F}" destId="{B79D7917-48E6-4B0B-B144-969CC37DCD56}" srcOrd="0" destOrd="0" parTransId="{5491A8EE-86FB-4DB8-98E7-14BD407DD515}" sibTransId="{79578DD4-547C-4741-95E7-ABA0AD51DA99}"/>
    <dgm:cxn modelId="{8F17609B-B5FC-44C1-B29D-BB743CAD35B7}" type="presOf" srcId="{64D71803-50E6-4CD2-BE51-9354B76F58D4}" destId="{5BA567D3-9449-4F86-9B60-28763CD63174}" srcOrd="1" destOrd="0" presId="urn:microsoft.com/office/officeart/2005/8/layout/list1"/>
    <dgm:cxn modelId="{B5AD8E9B-E1CB-437F-B5FB-F4DED148E69C}" srcId="{6C943F74-0E5B-4956-8156-66590C07607F}" destId="{D7059B69-19E8-4F7A-B12A-99E682AFF053}" srcOrd="1" destOrd="0" parTransId="{3D906727-9264-4032-A818-2ADC054A4F0C}" sibTransId="{C7E70BB4-D449-4EAB-A4D9-46CE624354F3}"/>
    <dgm:cxn modelId="{CAF00BA2-3C28-4066-B14E-F546EFA109CA}" type="presOf" srcId="{B79D7917-48E6-4B0B-B144-969CC37DCD56}" destId="{FA5F05FB-5B27-4BE4-9BC1-C5B649DC6444}" srcOrd="0" destOrd="0" presId="urn:microsoft.com/office/officeart/2005/8/layout/list1"/>
    <dgm:cxn modelId="{5D892AC7-D7A9-458A-A13B-3CCC79D5FB5A}" type="presOf" srcId="{6C943F74-0E5B-4956-8156-66590C07607F}" destId="{862B92D5-7910-4581-B9EA-076ECCC8F04D}" srcOrd="1" destOrd="0" presId="urn:microsoft.com/office/officeart/2005/8/layout/list1"/>
    <dgm:cxn modelId="{479887CC-DCD7-4A7C-9DBC-C989AD15100A}" srcId="{D28549E0-EC6A-4854-8E8E-8336A3A73C03}" destId="{1A653109-3E59-4652-9366-60CCD40B9027}" srcOrd="1" destOrd="0" parTransId="{55AB2EBE-63B1-4ACD-ACC9-674D927B9D32}" sibTransId="{958AE3B8-1C70-4B72-A795-60AC8AFAB47C}"/>
    <dgm:cxn modelId="{A0DB80D6-F6AF-4FCD-BB39-7A8867ECA3A9}" srcId="{6C943F74-0E5B-4956-8156-66590C07607F}" destId="{0083EEA7-83A5-4EBC-8E66-84F1A2C5E0D0}" srcOrd="2" destOrd="0" parTransId="{E0368303-65B1-4DD1-8BEC-B36133EB0BE4}" sibTransId="{A9608E89-36C5-4279-AAAA-B642FB2E8B9F}"/>
    <dgm:cxn modelId="{42E379DD-463C-4B26-88F3-8358C81C0876}" type="presOf" srcId="{D28549E0-EC6A-4854-8E8E-8336A3A73C03}" destId="{2D9D1C14-1946-4805-9545-83C8E6D5B266}" srcOrd="1" destOrd="0" presId="urn:microsoft.com/office/officeart/2005/8/layout/list1"/>
    <dgm:cxn modelId="{9B6953E0-CE57-4ADE-876D-FAF64FBE2CE1}" srcId="{D28549E0-EC6A-4854-8E8E-8336A3A73C03}" destId="{7FDC22B0-B8ED-4639-89DF-3FA52093881A}" srcOrd="0" destOrd="0" parTransId="{AC219A11-89C8-4B72-B1F0-321A9BAA4665}" sibTransId="{8A79F106-3A4D-475F-AF0B-45C1A1DBF0FA}"/>
    <dgm:cxn modelId="{6AA31DE9-6506-48BC-A12C-BCB5A0782D18}" type="presOf" srcId="{D7059B69-19E8-4F7A-B12A-99E682AFF053}" destId="{FA5F05FB-5B27-4BE4-9BC1-C5B649DC6444}" srcOrd="0" destOrd="1" presId="urn:microsoft.com/office/officeart/2005/8/layout/list1"/>
    <dgm:cxn modelId="{59BFCFF0-304F-4C92-A61F-21F3A2AD77EE}" srcId="{45E57FC8-F66F-41A6-9471-49A600328E84}" destId="{64D71803-50E6-4CD2-BE51-9354B76F58D4}" srcOrd="0" destOrd="0" parTransId="{386258ED-6853-4A90-8DED-CD40997B4009}" sibTransId="{D82A846B-505F-4124-97E8-034C9DA2658E}"/>
    <dgm:cxn modelId="{F94AA6FE-2354-4A70-A842-CB4894D2EEDA}" srcId="{D28549E0-EC6A-4854-8E8E-8336A3A73C03}" destId="{2B294B4D-D649-49F3-83AC-558DF4855025}" srcOrd="2" destOrd="0" parTransId="{BB73C6A7-78D0-4D82-9A39-449130EB8608}" sibTransId="{E02D4F9D-7071-46F7-8522-083F2431E7F9}"/>
    <dgm:cxn modelId="{1C9A8B4B-7D96-4CF5-AF3D-EDDE8B3C6C8F}" type="presParOf" srcId="{CCF34DA2-E700-4093-A61B-B8ECD2E08E5E}" destId="{8AED1A56-7A08-41CD-9F8F-60711EEAEB53}" srcOrd="0" destOrd="0" presId="urn:microsoft.com/office/officeart/2005/8/layout/list1"/>
    <dgm:cxn modelId="{F7BBB8F5-FD6D-4F58-ACA9-BC2142F908A5}" type="presParOf" srcId="{8AED1A56-7A08-41CD-9F8F-60711EEAEB53}" destId="{DFC8054D-CDB2-4717-B133-1E16E34C7FBF}" srcOrd="0" destOrd="0" presId="urn:microsoft.com/office/officeart/2005/8/layout/list1"/>
    <dgm:cxn modelId="{55FA9705-0042-4EF3-809A-27879D9DA48B}" type="presParOf" srcId="{8AED1A56-7A08-41CD-9F8F-60711EEAEB53}" destId="{5BA567D3-9449-4F86-9B60-28763CD63174}" srcOrd="1" destOrd="0" presId="urn:microsoft.com/office/officeart/2005/8/layout/list1"/>
    <dgm:cxn modelId="{2C3EB0F0-34C0-4D4E-9906-5A64083BCBEB}" type="presParOf" srcId="{CCF34DA2-E700-4093-A61B-B8ECD2E08E5E}" destId="{59E47924-625F-43C6-BEA0-41A87EF03504}" srcOrd="1" destOrd="0" presId="urn:microsoft.com/office/officeart/2005/8/layout/list1"/>
    <dgm:cxn modelId="{D0B47559-93DA-4D99-822F-7371711430D7}" type="presParOf" srcId="{CCF34DA2-E700-4093-A61B-B8ECD2E08E5E}" destId="{950CF66C-5622-408F-A91A-9C476D226A59}" srcOrd="2" destOrd="0" presId="urn:microsoft.com/office/officeart/2005/8/layout/list1"/>
    <dgm:cxn modelId="{66E388D9-6BD1-4ABA-B4D1-42C1B800603F}" type="presParOf" srcId="{CCF34DA2-E700-4093-A61B-B8ECD2E08E5E}" destId="{EF77E17F-0EC3-4E74-A9A9-564630C32069}" srcOrd="3" destOrd="0" presId="urn:microsoft.com/office/officeart/2005/8/layout/list1"/>
    <dgm:cxn modelId="{6525B928-8B7A-46CA-9B3F-6606417BE29F}" type="presParOf" srcId="{CCF34DA2-E700-4093-A61B-B8ECD2E08E5E}" destId="{015BBBF5-0DD5-4CAC-A126-513368AB72FE}" srcOrd="4" destOrd="0" presId="urn:microsoft.com/office/officeart/2005/8/layout/list1"/>
    <dgm:cxn modelId="{95CE7543-F351-4463-9070-98224F1C6EF0}" type="presParOf" srcId="{015BBBF5-0DD5-4CAC-A126-513368AB72FE}" destId="{32E1DCC0-6F3F-42C6-90EB-BC4AAE326AB2}" srcOrd="0" destOrd="0" presId="urn:microsoft.com/office/officeart/2005/8/layout/list1"/>
    <dgm:cxn modelId="{4136078A-E4B9-4DE1-B947-BDA7E3B4458B}" type="presParOf" srcId="{015BBBF5-0DD5-4CAC-A126-513368AB72FE}" destId="{2D9D1C14-1946-4805-9545-83C8E6D5B266}" srcOrd="1" destOrd="0" presId="urn:microsoft.com/office/officeart/2005/8/layout/list1"/>
    <dgm:cxn modelId="{1BB30255-0623-483E-B27B-3B39F51044B3}" type="presParOf" srcId="{CCF34DA2-E700-4093-A61B-B8ECD2E08E5E}" destId="{5DB3750C-3040-4FDD-A9DE-25AA90FAA037}" srcOrd="5" destOrd="0" presId="urn:microsoft.com/office/officeart/2005/8/layout/list1"/>
    <dgm:cxn modelId="{41F1959A-344F-4ACA-BAFB-B5CBE0806B5D}" type="presParOf" srcId="{CCF34DA2-E700-4093-A61B-B8ECD2E08E5E}" destId="{C25E8A9E-0EC2-424A-BD98-2DE90BEC59AC}" srcOrd="6" destOrd="0" presId="urn:microsoft.com/office/officeart/2005/8/layout/list1"/>
    <dgm:cxn modelId="{02B2919E-ADF1-4F8C-9E5D-6F65F40C788C}" type="presParOf" srcId="{CCF34DA2-E700-4093-A61B-B8ECD2E08E5E}" destId="{ACA3216C-F36A-409B-8361-3D7B0FDBDF43}" srcOrd="7" destOrd="0" presId="urn:microsoft.com/office/officeart/2005/8/layout/list1"/>
    <dgm:cxn modelId="{FBC9C030-DB44-4B68-A295-F580331FCBAB}" type="presParOf" srcId="{CCF34DA2-E700-4093-A61B-B8ECD2E08E5E}" destId="{797E70CB-2978-4EC8-B734-0E9275594B15}" srcOrd="8" destOrd="0" presId="urn:microsoft.com/office/officeart/2005/8/layout/list1"/>
    <dgm:cxn modelId="{0C00740F-EF97-4726-B052-8263152B75C3}" type="presParOf" srcId="{797E70CB-2978-4EC8-B734-0E9275594B15}" destId="{B99611B9-4555-4871-A855-46ECEC4B7C93}" srcOrd="0" destOrd="0" presId="urn:microsoft.com/office/officeart/2005/8/layout/list1"/>
    <dgm:cxn modelId="{EA13FC24-269C-4127-9455-AB703304E30D}" type="presParOf" srcId="{797E70CB-2978-4EC8-B734-0E9275594B15}" destId="{862B92D5-7910-4581-B9EA-076ECCC8F04D}" srcOrd="1" destOrd="0" presId="urn:microsoft.com/office/officeart/2005/8/layout/list1"/>
    <dgm:cxn modelId="{BA43A861-11EC-4F05-A8DA-7FEAA231BDF1}" type="presParOf" srcId="{CCF34DA2-E700-4093-A61B-B8ECD2E08E5E}" destId="{F465D879-EF59-49E1-9995-1415EF09809F}" srcOrd="9" destOrd="0" presId="urn:microsoft.com/office/officeart/2005/8/layout/list1"/>
    <dgm:cxn modelId="{7A5AD0A5-5F07-46B3-B0C7-20F1CD526848}" type="presParOf" srcId="{CCF34DA2-E700-4093-A61B-B8ECD2E08E5E}" destId="{FA5F05FB-5B27-4BE4-9BC1-C5B649DC64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CF66C-5622-408F-A91A-9C476D226A59}">
      <dsp:nvSpPr>
        <dsp:cNvPr id="0" name=""/>
        <dsp:cNvSpPr/>
      </dsp:nvSpPr>
      <dsp:spPr>
        <a:xfrm>
          <a:off x="0" y="328610"/>
          <a:ext cx="10315575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567D3-9449-4F86-9B60-28763CD63174}">
      <dsp:nvSpPr>
        <dsp:cNvPr id="0" name=""/>
        <dsp:cNvSpPr/>
      </dsp:nvSpPr>
      <dsp:spPr>
        <a:xfrm>
          <a:off x="99859" y="0"/>
          <a:ext cx="900655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33" tIns="0" rIns="27293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none" kern="1200" dirty="0"/>
            <a:t>                                      </a:t>
          </a:r>
          <a:r>
            <a:rPr lang="en-US" sz="2800" b="1" u="sng" kern="1200" dirty="0">
              <a:solidFill>
                <a:schemeClr val="accent4">
                  <a:lumMod val="20000"/>
                  <a:lumOff val="80000"/>
                </a:schemeClr>
              </a:solidFill>
            </a:rPr>
            <a:t>TECHNOLOGY STACK</a:t>
          </a:r>
          <a:endParaRPr lang="en-US" sz="2200" u="sng" kern="1200" dirty="0">
            <a:solidFill>
              <a:schemeClr val="accent4">
                <a:lumMod val="20000"/>
                <a:lumOff val="80000"/>
              </a:schemeClr>
            </a:solidFill>
          </a:endParaRPr>
        </a:p>
      </dsp:txBody>
      <dsp:txXfrm>
        <a:off x="131562" y="31703"/>
        <a:ext cx="8943153" cy="586034"/>
      </dsp:txXfrm>
    </dsp:sp>
    <dsp:sp modelId="{C25E8A9E-0EC2-424A-BD98-2DE90BEC59AC}">
      <dsp:nvSpPr>
        <dsp:cNvPr id="0" name=""/>
        <dsp:cNvSpPr/>
      </dsp:nvSpPr>
      <dsp:spPr>
        <a:xfrm>
          <a:off x="0" y="1326530"/>
          <a:ext cx="10315575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603" tIns="458216" rIns="80060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Spring Boot - Microservices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Eureka Server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Spring Cloud API Gateway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Swagger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RazorPay payment Gateway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MongoDB</a:t>
          </a:r>
        </a:p>
      </dsp:txBody>
      <dsp:txXfrm>
        <a:off x="0" y="1326530"/>
        <a:ext cx="10315575" cy="2772000"/>
      </dsp:txXfrm>
    </dsp:sp>
    <dsp:sp modelId="{2D9D1C14-1946-4805-9545-83C8E6D5B266}">
      <dsp:nvSpPr>
        <dsp:cNvPr id="0" name=""/>
        <dsp:cNvSpPr/>
      </dsp:nvSpPr>
      <dsp:spPr>
        <a:xfrm>
          <a:off x="506252" y="1011337"/>
          <a:ext cx="722090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33" tIns="0" rIns="27293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FFFF00"/>
              </a:solidFill>
            </a:rPr>
            <a:t>Back End </a:t>
          </a:r>
          <a:r>
            <a:rPr lang="en-US" sz="2200" kern="1200" dirty="0">
              <a:solidFill>
                <a:srgbClr val="FFFF00"/>
              </a:solidFill>
            </a:rPr>
            <a:t>:</a:t>
          </a:r>
        </a:p>
      </dsp:txBody>
      <dsp:txXfrm>
        <a:off x="537955" y="1043040"/>
        <a:ext cx="7157496" cy="586034"/>
      </dsp:txXfrm>
    </dsp:sp>
    <dsp:sp modelId="{FA5F05FB-5B27-4BE4-9BC1-C5B649DC6444}">
      <dsp:nvSpPr>
        <dsp:cNvPr id="0" name=""/>
        <dsp:cNvSpPr/>
      </dsp:nvSpPr>
      <dsp:spPr>
        <a:xfrm>
          <a:off x="0" y="4542050"/>
          <a:ext cx="10315575" cy="200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603" tIns="458216" rIns="800603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React </a:t>
          </a:r>
          <a:r>
            <a:rPr lang="en-US" sz="2200" kern="1200" dirty="0" err="1"/>
            <a:t>Js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Hooks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Html , CSS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Bootstrap</a:t>
          </a:r>
        </a:p>
      </dsp:txBody>
      <dsp:txXfrm>
        <a:off x="0" y="4542050"/>
        <a:ext cx="10315575" cy="2009700"/>
      </dsp:txXfrm>
    </dsp:sp>
    <dsp:sp modelId="{862B92D5-7910-4581-B9EA-076ECCC8F04D}">
      <dsp:nvSpPr>
        <dsp:cNvPr id="0" name=""/>
        <dsp:cNvSpPr/>
      </dsp:nvSpPr>
      <dsp:spPr>
        <a:xfrm>
          <a:off x="515778" y="4217330"/>
          <a:ext cx="722090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33" tIns="0" rIns="27293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FFFF00"/>
              </a:solidFill>
            </a:rPr>
            <a:t>Front End: </a:t>
          </a:r>
          <a:endParaRPr lang="en-US" sz="2200" kern="1200" dirty="0">
            <a:solidFill>
              <a:srgbClr val="FFFF00"/>
            </a:solidFill>
          </a:endParaRPr>
        </a:p>
      </dsp:txBody>
      <dsp:txXfrm>
        <a:off x="547481" y="4249033"/>
        <a:ext cx="715749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5C700ED-BB91-4939-AE02-37960C36AF61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E58E31-4EEE-419E-BB0D-0926E23DB0F5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E380FD-453D-4BCF-BEEB-65545CC936FE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D1D9A6-A651-437E-98A2-8DF4FE933617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5E1693-53B3-41D7-9D9E-DE2ABC1DD1F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DEE390-2C94-43CC-A3DB-E715DCB7D97E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01D2274-4C14-4C4B-B6B7-1F997C3C1284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8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5238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758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7877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636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7429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4719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3853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24235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44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753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2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95D173-899A-4C75-8DF5-5E1BD517B995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0478D73-0179-4F55-A740-23BA5E01A8BD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08A99-2917-4BEC-91E2-C0E32487C9BE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67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6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1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2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0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8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774" r:id="rId20"/>
    <p:sldLayoutId id="2147483783" r:id="rId21"/>
    <p:sldLayoutId id="2147483786" r:id="rId22"/>
    <p:sldLayoutId id="2147483788" r:id="rId2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b="1"/>
              <a:t>Presented 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Bijay  Kumar Pradhan</a:t>
            </a:r>
          </a:p>
          <a:p>
            <a:pPr algn="ctr"/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84416270-D3F3-3F9C-D0C9-C1CF01D45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590172"/>
              </p:ext>
            </p:extLst>
          </p:nvPr>
        </p:nvGraphicFramePr>
        <p:xfrm>
          <a:off x="1234440" y="151179"/>
          <a:ext cx="10315575" cy="6555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42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512" y="6355080"/>
            <a:ext cx="838199" cy="3017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lnSpc>
                <a:spcPct val="90000"/>
              </a:lnSpc>
              <a:spcAft>
                <a:spcPts val="600"/>
              </a:spcAft>
            </a:pPr>
            <a:fld id="{D76B855D-E9CC-4FF8-AD85-6CDC7B89A0DE}" type="slidenum">
              <a:rPr lang="en-US" sz="1400" b="0" i="0" kern="1200" noProof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pPr lvl="0" algn="l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400" b="0" i="0" kern="1200" noProof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Case Study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Hotel Management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612" y="6400005"/>
            <a:ext cx="633127" cy="301752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EBACA-8730-499B-89EA-55FB93C3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Let’s Know about </a:t>
            </a:r>
            <a:br>
              <a:rPr lang="en-US" sz="3800" dirty="0"/>
            </a:br>
            <a:r>
              <a:rPr lang="en-US" sz="3800" dirty="0">
                <a:sym typeface="Wingdings" panose="05000000000000000000" pitchFamily="2" charset="2"/>
              </a:rPr>
              <a:t> Hotel Management System</a:t>
            </a:r>
            <a:endParaRPr lang="en-US" sz="3800" dirty="0"/>
          </a:p>
        </p:txBody>
      </p:sp>
      <p:pic>
        <p:nvPicPr>
          <p:cNvPr id="3" name="Picture 2" descr="A group of men standing at a desk&#10;&#10;Description automatically generated">
            <a:extLst>
              <a:ext uri="{FF2B5EF4-FFF2-40B4-BE49-F238E27FC236}">
                <a16:creationId xmlns:a16="http://schemas.microsoft.com/office/drawing/2014/main" id="{0D495BEC-3004-F3B3-E1F2-126FD5A82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3923" y="167374"/>
            <a:ext cx="8040531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6AC58E-A5B8-47DD-95BA-B1005E7E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CB64DEF8-3B96-48B2-BA0D-970144CEC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/>
          <a:stretch/>
        </p:blipFill>
        <p:spPr>
          <a:xfrm>
            <a:off x="0" y="-19050"/>
            <a:ext cx="12192000" cy="630554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D9E5811-2CBD-44A1-BDAE-609EDFAFF48F}"/>
              </a:ext>
            </a:extLst>
          </p:cNvPr>
          <p:cNvSpPr/>
          <p:nvPr/>
        </p:nvSpPr>
        <p:spPr>
          <a:xfrm>
            <a:off x="1066800" y="72089"/>
            <a:ext cx="1543048" cy="122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Web-Server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3A7BD7-DB37-42A2-AE9D-6395480D4652}"/>
              </a:ext>
            </a:extLst>
          </p:cNvPr>
          <p:cNvSpPr/>
          <p:nvPr/>
        </p:nvSpPr>
        <p:spPr>
          <a:xfrm>
            <a:off x="3876675" y="183281"/>
            <a:ext cx="2572927" cy="9743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User Interface</a:t>
            </a:r>
          </a:p>
          <a:p>
            <a:pPr algn="ctr"/>
            <a:r>
              <a:rPr lang="en-IN" sz="2100" dirty="0">
                <a:solidFill>
                  <a:srgbClr val="FF0000"/>
                </a:solidFill>
              </a:rPr>
              <a:t>(React)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E98A74-9573-48F4-9BF9-B8666D5A9787}"/>
              </a:ext>
            </a:extLst>
          </p:cNvPr>
          <p:cNvSpPr/>
          <p:nvPr/>
        </p:nvSpPr>
        <p:spPr>
          <a:xfrm>
            <a:off x="7641714" y="361141"/>
            <a:ext cx="1724025" cy="7817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API-Gateway</a:t>
            </a:r>
          </a:p>
        </p:txBody>
      </p:sp>
      <p:pic>
        <p:nvPicPr>
          <p:cNvPr id="14" name="Picture 1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CA09005-6FE1-44C7-AB12-BE56F5560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1" y="2995612"/>
            <a:ext cx="904875" cy="866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CCBE95-F8F9-4FCA-9A2B-73776646A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825" y="2995612"/>
            <a:ext cx="1095376" cy="8718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190240-62FE-425A-BF73-262DEC35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372" y="2865065"/>
            <a:ext cx="1531752" cy="419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BD9A40-F82A-40C6-8AFD-2816AA7C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75" y="2867024"/>
            <a:ext cx="1390650" cy="638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E594E6-93CB-40E5-929D-0D4929CA2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652" y="2865065"/>
            <a:ext cx="1390008" cy="8667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321BD9-8FFC-419C-B11D-68919FF1F232}"/>
              </a:ext>
            </a:extLst>
          </p:cNvPr>
          <p:cNvSpPr/>
          <p:nvPr/>
        </p:nvSpPr>
        <p:spPr>
          <a:xfrm>
            <a:off x="2333548" y="1665089"/>
            <a:ext cx="1266902" cy="13305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  <a:p>
            <a:pPr algn="ctr"/>
            <a:r>
              <a:rPr lang="en-IN" dirty="0"/>
              <a:t>(8084)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46CFA7-A2C8-4040-9C9C-C46D3805E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3115" y="1665089"/>
            <a:ext cx="1354268" cy="1335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F773C1-ED71-49E7-903D-7355BDA5A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5415" y="1515958"/>
            <a:ext cx="1192586" cy="13352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60523F-DF78-489F-AE18-DF614A24FD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692" y="1515958"/>
            <a:ext cx="1194920" cy="13162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D981EB-2860-45F5-9323-4DFCFCCCD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5740" y="1540746"/>
            <a:ext cx="1194920" cy="13009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861A765-EB22-4016-AEC9-CC326BCA6F2B}"/>
              </a:ext>
            </a:extLst>
          </p:cNvPr>
          <p:cNvSpPr/>
          <p:nvPr/>
        </p:nvSpPr>
        <p:spPr>
          <a:xfrm>
            <a:off x="2570613" y="4591704"/>
            <a:ext cx="990601" cy="172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Admin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B44435-73BC-4B88-BD00-512E15527722}"/>
              </a:ext>
            </a:extLst>
          </p:cNvPr>
          <p:cNvSpPr/>
          <p:nvPr/>
        </p:nvSpPr>
        <p:spPr>
          <a:xfrm>
            <a:off x="4133849" y="4600576"/>
            <a:ext cx="1095376" cy="17240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4BC9BA-D890-4E36-9E0A-510C6839E773}"/>
              </a:ext>
            </a:extLst>
          </p:cNvPr>
          <p:cNvSpPr/>
          <p:nvPr/>
        </p:nvSpPr>
        <p:spPr>
          <a:xfrm>
            <a:off x="5853111" y="4600575"/>
            <a:ext cx="1243013" cy="172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Order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B48711C-1B89-43AC-BBC8-8A0A8E5F8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1044" y="4563783"/>
            <a:ext cx="1109568" cy="17798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AB355B-C4CF-4FA3-B889-C38B15E357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532" y="4563783"/>
            <a:ext cx="1109568" cy="17535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58A47C-C286-40C1-B3DD-423649AA41C3}"/>
              </a:ext>
            </a:extLst>
          </p:cNvPr>
          <p:cNvSpPr txBox="1"/>
          <p:nvPr/>
        </p:nvSpPr>
        <p:spPr>
          <a:xfrm>
            <a:off x="4258140" y="2004685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</a:t>
            </a:r>
          </a:p>
          <a:p>
            <a:r>
              <a:rPr lang="en-IN" dirty="0">
                <a:solidFill>
                  <a:schemeClr val="bg1"/>
                </a:solidFill>
              </a:rPr>
              <a:t>(8083)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3851BF-4121-4A6F-B88F-1041DF7A4DF7}"/>
              </a:ext>
            </a:extLst>
          </p:cNvPr>
          <p:cNvSpPr txBox="1"/>
          <p:nvPr/>
        </p:nvSpPr>
        <p:spPr>
          <a:xfrm>
            <a:off x="5853111" y="1872020"/>
            <a:ext cx="852489" cy="6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Order</a:t>
            </a:r>
          </a:p>
          <a:p>
            <a:r>
              <a:rPr lang="en-IN" dirty="0">
                <a:solidFill>
                  <a:schemeClr val="bg1"/>
                </a:solidFill>
              </a:rPr>
              <a:t>(8081)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01BF2-A9E0-422D-AC81-0D2B75E56ECC}"/>
              </a:ext>
            </a:extLst>
          </p:cNvPr>
          <p:cNvSpPr txBox="1"/>
          <p:nvPr/>
        </p:nvSpPr>
        <p:spPr>
          <a:xfrm>
            <a:off x="7706025" y="1888148"/>
            <a:ext cx="899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Washer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(8082)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816EC3-43BD-4664-B055-99573C873A25}"/>
              </a:ext>
            </a:extLst>
          </p:cNvPr>
          <p:cNvSpPr txBox="1"/>
          <p:nvPr/>
        </p:nvSpPr>
        <p:spPr>
          <a:xfrm>
            <a:off x="9332220" y="1872020"/>
            <a:ext cx="1005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Payment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(9004)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92B27-9BAB-4174-AF87-0F4937239287}"/>
              </a:ext>
            </a:extLst>
          </p:cNvPr>
          <p:cNvSpPr txBox="1"/>
          <p:nvPr/>
        </p:nvSpPr>
        <p:spPr>
          <a:xfrm>
            <a:off x="7755714" y="532003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Washer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526571-6B6B-4E2F-9597-5AD7A99D7B65}"/>
              </a:ext>
            </a:extLst>
          </p:cNvPr>
          <p:cNvSpPr txBox="1"/>
          <p:nvPr/>
        </p:nvSpPr>
        <p:spPr>
          <a:xfrm>
            <a:off x="9262838" y="5269238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Payment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F2A7D6-7596-4FB4-A13E-3AD79C66614F}"/>
              </a:ext>
            </a:extLst>
          </p:cNvPr>
          <p:cNvSpPr/>
          <p:nvPr/>
        </p:nvSpPr>
        <p:spPr>
          <a:xfrm>
            <a:off x="9365739" y="361141"/>
            <a:ext cx="645036" cy="277034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JWT</a:t>
            </a:r>
          </a:p>
        </p:txBody>
      </p:sp>
      <p:pic>
        <p:nvPicPr>
          <p:cNvPr id="36" name="Picture 35" descr="Diagram&#10;&#10;Description automatically generated">
            <a:extLst>
              <a:ext uri="{FF2B5EF4-FFF2-40B4-BE49-F238E27FC236}">
                <a16:creationId xmlns:a16="http://schemas.microsoft.com/office/drawing/2014/main" id="{DF803D37-CE2F-430E-BDD8-A28EAE49E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"/>
          <a:stretch/>
        </p:blipFill>
        <p:spPr>
          <a:xfrm>
            <a:off x="152400" y="133350"/>
            <a:ext cx="12192000" cy="630554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84C779BC-9CBF-4EB3-9D48-45AD3DBC8544}"/>
              </a:ext>
            </a:extLst>
          </p:cNvPr>
          <p:cNvSpPr/>
          <p:nvPr/>
        </p:nvSpPr>
        <p:spPr>
          <a:xfrm>
            <a:off x="962026" y="68997"/>
            <a:ext cx="1760988" cy="1465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Web-Server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3E441B5-4906-40CD-BB36-B08E3375C182}"/>
              </a:ext>
            </a:extLst>
          </p:cNvPr>
          <p:cNvSpPr/>
          <p:nvPr/>
        </p:nvSpPr>
        <p:spPr>
          <a:xfrm>
            <a:off x="4029075" y="335681"/>
            <a:ext cx="2572927" cy="9743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rgbClr val="FF0000"/>
                </a:solidFill>
              </a:rPr>
              <a:t>User Interface</a:t>
            </a:r>
          </a:p>
          <a:p>
            <a:pPr algn="ctr"/>
            <a:r>
              <a:rPr lang="en-IN" sz="2100" dirty="0">
                <a:solidFill>
                  <a:srgbClr val="FF0000"/>
                </a:solidFill>
              </a:rPr>
              <a:t>(React)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3C10348-6C8E-44D4-84E2-29485B87FBC4}"/>
              </a:ext>
            </a:extLst>
          </p:cNvPr>
          <p:cNvSpPr/>
          <p:nvPr/>
        </p:nvSpPr>
        <p:spPr>
          <a:xfrm>
            <a:off x="7794114" y="513541"/>
            <a:ext cx="1724025" cy="7817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API-Gateway</a:t>
            </a:r>
          </a:p>
        </p:txBody>
      </p:sp>
      <p:pic>
        <p:nvPicPr>
          <p:cNvPr id="40" name="Picture 3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389B9DB-341B-4537-AE3F-0AF7887C1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81" y="3148012"/>
            <a:ext cx="904875" cy="8667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B346012-2BDF-437C-84F3-A4EFE7BBC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3148012"/>
            <a:ext cx="1095376" cy="87180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D473C09-C220-4A46-AEB2-90306D41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772" y="3017465"/>
            <a:ext cx="1531752" cy="4191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A06D06-A187-4D4A-AFD5-08CC668F1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275" y="3019424"/>
            <a:ext cx="1390650" cy="6381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7754AF3-5173-4A42-89B6-1C644545D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0798" y="3069799"/>
            <a:ext cx="1390008" cy="90980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6C50BBD-EC91-4612-86D5-23297164B229}"/>
              </a:ext>
            </a:extLst>
          </p:cNvPr>
          <p:cNvSpPr/>
          <p:nvPr/>
        </p:nvSpPr>
        <p:spPr>
          <a:xfrm>
            <a:off x="2408967" y="1692181"/>
            <a:ext cx="1537374" cy="1680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Admin/User</a:t>
            </a:r>
          </a:p>
          <a:p>
            <a:pPr algn="ctr"/>
            <a:r>
              <a:rPr lang="en-IN" dirty="0"/>
              <a:t>(8086)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27308FF-E52F-4745-8CEA-E04C060C6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024" y="1676615"/>
            <a:ext cx="1354268" cy="14664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421D717-6A0F-45FB-A38F-DBC89DDBB8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625" y="1646556"/>
            <a:ext cx="1566056" cy="14964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C5858F-CABD-4341-A8FE-5CDF04D232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8092" y="1627795"/>
            <a:ext cx="1194920" cy="15202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6C695C7-EEA4-4AE0-AEFE-F736B94418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5306" y="1646557"/>
            <a:ext cx="1442176" cy="153211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28B940A-618F-4915-8848-D39D2BBFF65B}"/>
              </a:ext>
            </a:extLst>
          </p:cNvPr>
          <p:cNvSpPr/>
          <p:nvPr/>
        </p:nvSpPr>
        <p:spPr>
          <a:xfrm>
            <a:off x="2723013" y="4744104"/>
            <a:ext cx="990601" cy="172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6B214D-4C4C-444A-9DF5-361F735CAEE0}"/>
              </a:ext>
            </a:extLst>
          </p:cNvPr>
          <p:cNvSpPr/>
          <p:nvPr/>
        </p:nvSpPr>
        <p:spPr>
          <a:xfrm>
            <a:off x="4133849" y="4752976"/>
            <a:ext cx="1247776" cy="17240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Inventory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F679A4B-74F1-4B94-B83B-BEE0C4D06205}"/>
              </a:ext>
            </a:extLst>
          </p:cNvPr>
          <p:cNvSpPr/>
          <p:nvPr/>
        </p:nvSpPr>
        <p:spPr>
          <a:xfrm>
            <a:off x="5972210" y="4714411"/>
            <a:ext cx="1243013" cy="1724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Room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E79A15C-0ECD-473F-80F1-BA97FCB7C7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3444" y="4716183"/>
            <a:ext cx="1109568" cy="17798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4214D58-E05B-450E-A39D-4A37ABA36C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2557" y="4716183"/>
            <a:ext cx="1109568" cy="175359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5ECDD76-AEBF-41CB-8D40-7BC96B88B0BE}"/>
              </a:ext>
            </a:extLst>
          </p:cNvPr>
          <p:cNvSpPr txBox="1"/>
          <p:nvPr/>
        </p:nvSpPr>
        <p:spPr>
          <a:xfrm>
            <a:off x="4197340" y="2157085"/>
            <a:ext cx="122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Inventory</a:t>
            </a:r>
          </a:p>
          <a:p>
            <a:r>
              <a:rPr lang="en-IN" dirty="0">
                <a:solidFill>
                  <a:schemeClr val="bg1"/>
                </a:solidFill>
              </a:rPr>
              <a:t>(8083)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F880EC-5059-44CB-8E6F-FD8ABE1BDB1C}"/>
              </a:ext>
            </a:extLst>
          </p:cNvPr>
          <p:cNvSpPr txBox="1"/>
          <p:nvPr/>
        </p:nvSpPr>
        <p:spPr>
          <a:xfrm>
            <a:off x="6047811" y="2059413"/>
            <a:ext cx="104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Room</a:t>
            </a:r>
          </a:p>
          <a:p>
            <a:r>
              <a:rPr lang="en-IN" dirty="0">
                <a:solidFill>
                  <a:schemeClr val="bg1"/>
                </a:solidFill>
              </a:rPr>
              <a:t>(8081)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B82950-04A1-40D9-AC9C-A0D83F6993B3}"/>
              </a:ext>
            </a:extLst>
          </p:cNvPr>
          <p:cNvSpPr txBox="1"/>
          <p:nvPr/>
        </p:nvSpPr>
        <p:spPr>
          <a:xfrm>
            <a:off x="7874455" y="2040548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Staff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(8084)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CC8C16-68B2-4789-87F9-45A67C5624D8}"/>
              </a:ext>
            </a:extLst>
          </p:cNvPr>
          <p:cNvSpPr txBox="1"/>
          <p:nvPr/>
        </p:nvSpPr>
        <p:spPr>
          <a:xfrm>
            <a:off x="9174347" y="1799995"/>
            <a:ext cx="147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Reservation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(8082)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9177CE-13A1-4674-90D3-B97255E6988C}"/>
              </a:ext>
            </a:extLst>
          </p:cNvPr>
          <p:cNvSpPr/>
          <p:nvPr/>
        </p:nvSpPr>
        <p:spPr>
          <a:xfrm>
            <a:off x="9518139" y="419101"/>
            <a:ext cx="819356" cy="371474"/>
          </a:xfrm>
          <a:prstGeom prst="rect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JWT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4FE6E-1A06-9005-A667-CE35B6261BDC}"/>
              </a:ext>
            </a:extLst>
          </p:cNvPr>
          <p:cNvSpPr txBox="1"/>
          <p:nvPr/>
        </p:nvSpPr>
        <p:spPr>
          <a:xfrm>
            <a:off x="7794114" y="5420553"/>
            <a:ext cx="8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B7A34-A3B5-D2EE-7865-FAD58E2897AE}"/>
              </a:ext>
            </a:extLst>
          </p:cNvPr>
          <p:cNvSpPr txBox="1"/>
          <p:nvPr/>
        </p:nvSpPr>
        <p:spPr>
          <a:xfrm>
            <a:off x="9593933" y="5408536"/>
            <a:ext cx="8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1748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3436A-588A-49D8-BC4F-97EB53D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9260CC-1396-4894-95E8-5C05441E05A8}"/>
              </a:ext>
            </a:extLst>
          </p:cNvPr>
          <p:cNvSpPr txBox="1">
            <a:spLocks/>
          </p:cNvSpPr>
          <p:nvPr/>
        </p:nvSpPr>
        <p:spPr bwMode="gray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69E8CA-AD3C-4B71-B3C9-627A59642A41}"/>
              </a:ext>
            </a:extLst>
          </p:cNvPr>
          <p:cNvSpPr/>
          <p:nvPr/>
        </p:nvSpPr>
        <p:spPr>
          <a:xfrm>
            <a:off x="4495800" y="628649"/>
            <a:ext cx="2667000" cy="46577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C98DB-BFD0-4C51-A1A6-D7DABF9B06F8}"/>
              </a:ext>
            </a:extLst>
          </p:cNvPr>
          <p:cNvCxnSpPr/>
          <p:nvPr/>
        </p:nvCxnSpPr>
        <p:spPr>
          <a:xfrm>
            <a:off x="4895850" y="1181100"/>
            <a:ext cx="0" cy="3552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88ABD5-8B83-490D-8E8B-87E7756BC374}"/>
              </a:ext>
            </a:extLst>
          </p:cNvPr>
          <p:cNvCxnSpPr>
            <a:cxnSpLocks/>
          </p:cNvCxnSpPr>
          <p:nvPr/>
        </p:nvCxnSpPr>
        <p:spPr>
          <a:xfrm>
            <a:off x="4895850" y="4733925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9260E2D-4150-4230-9F24-5A08FD42DA5F}"/>
              </a:ext>
            </a:extLst>
          </p:cNvPr>
          <p:cNvSpPr/>
          <p:nvPr/>
        </p:nvSpPr>
        <p:spPr>
          <a:xfrm>
            <a:off x="6167423" y="908448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E0AF9C-F518-4DEB-A6ED-0A0348D3DB7B}"/>
              </a:ext>
            </a:extLst>
          </p:cNvPr>
          <p:cNvSpPr/>
          <p:nvPr/>
        </p:nvSpPr>
        <p:spPr>
          <a:xfrm>
            <a:off x="6179350" y="1762125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CFEACF-06E3-42BC-B30E-1F3BB49BCE96}"/>
              </a:ext>
            </a:extLst>
          </p:cNvPr>
          <p:cNvSpPr/>
          <p:nvPr/>
        </p:nvSpPr>
        <p:spPr>
          <a:xfrm>
            <a:off x="6162679" y="2657477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FEF072-265D-4DED-B2A7-71542B0BF3A7}"/>
              </a:ext>
            </a:extLst>
          </p:cNvPr>
          <p:cNvSpPr/>
          <p:nvPr/>
        </p:nvSpPr>
        <p:spPr>
          <a:xfrm>
            <a:off x="6162679" y="3579019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EB2D20-F5DB-4FEE-A4C7-6C0791930746}"/>
              </a:ext>
            </a:extLst>
          </p:cNvPr>
          <p:cNvSpPr/>
          <p:nvPr/>
        </p:nvSpPr>
        <p:spPr>
          <a:xfrm>
            <a:off x="6162679" y="4432696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7539B8-E2F9-42E5-929F-BE59ECB07D77}"/>
              </a:ext>
            </a:extLst>
          </p:cNvPr>
          <p:cNvCxnSpPr>
            <a:cxnSpLocks/>
          </p:cNvCxnSpPr>
          <p:nvPr/>
        </p:nvCxnSpPr>
        <p:spPr>
          <a:xfrm>
            <a:off x="4867276" y="3857624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22E850-B869-464A-8227-C9EB92E86961}"/>
              </a:ext>
            </a:extLst>
          </p:cNvPr>
          <p:cNvCxnSpPr>
            <a:cxnSpLocks/>
          </p:cNvCxnSpPr>
          <p:nvPr/>
        </p:nvCxnSpPr>
        <p:spPr>
          <a:xfrm>
            <a:off x="4881564" y="295751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E0645E-D462-479E-A122-C66BB0FB376E}"/>
              </a:ext>
            </a:extLst>
          </p:cNvPr>
          <p:cNvCxnSpPr>
            <a:cxnSpLocks/>
          </p:cNvCxnSpPr>
          <p:nvPr/>
        </p:nvCxnSpPr>
        <p:spPr>
          <a:xfrm>
            <a:off x="4862519" y="204192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C3A95D-2AC1-4A6C-9A50-559FA3E4B536}"/>
              </a:ext>
            </a:extLst>
          </p:cNvPr>
          <p:cNvCxnSpPr>
            <a:cxnSpLocks/>
          </p:cNvCxnSpPr>
          <p:nvPr/>
        </p:nvCxnSpPr>
        <p:spPr>
          <a:xfrm flipV="1">
            <a:off x="4879185" y="1235863"/>
            <a:ext cx="1245390" cy="1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C1B026-52E6-47F2-A8E4-7E8F7CD8095D}"/>
              </a:ext>
            </a:extLst>
          </p:cNvPr>
          <p:cNvCxnSpPr>
            <a:cxnSpLocks/>
          </p:cNvCxnSpPr>
          <p:nvPr/>
        </p:nvCxnSpPr>
        <p:spPr>
          <a:xfrm>
            <a:off x="3317082" y="2391967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71EDE0-B786-4BD5-81CF-B063C3E19BB1}"/>
              </a:ext>
            </a:extLst>
          </p:cNvPr>
          <p:cNvCxnSpPr>
            <a:cxnSpLocks/>
          </p:cNvCxnSpPr>
          <p:nvPr/>
        </p:nvCxnSpPr>
        <p:spPr>
          <a:xfrm flipH="1">
            <a:off x="3324225" y="291465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60358BA-66E0-403E-A127-9DEF5027C3CA}"/>
              </a:ext>
            </a:extLst>
          </p:cNvPr>
          <p:cNvSpPr/>
          <p:nvPr/>
        </p:nvSpPr>
        <p:spPr>
          <a:xfrm>
            <a:off x="2297232" y="160307"/>
            <a:ext cx="8674891" cy="5790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8EC1B337-9270-4A0A-9A72-21C4773F8DC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5CDA546C-DC8B-412B-9406-50C2B40B1A8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984A661-B7A7-4A5E-9F19-2C31D99AA539}"/>
              </a:ext>
            </a:extLst>
          </p:cNvPr>
          <p:cNvSpPr/>
          <p:nvPr/>
        </p:nvSpPr>
        <p:spPr>
          <a:xfrm>
            <a:off x="1047750" y="2438400"/>
            <a:ext cx="1038225" cy="7143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7AFEE4-3309-4D8C-9A61-D70316DE936E}"/>
              </a:ext>
            </a:extLst>
          </p:cNvPr>
          <p:cNvSpPr/>
          <p:nvPr/>
        </p:nvSpPr>
        <p:spPr>
          <a:xfrm>
            <a:off x="2823051" y="1063416"/>
            <a:ext cx="476250" cy="363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19CEAF-C066-4550-A2B2-486BE8254287}"/>
              </a:ext>
            </a:extLst>
          </p:cNvPr>
          <p:cNvSpPr/>
          <p:nvPr/>
        </p:nvSpPr>
        <p:spPr>
          <a:xfrm>
            <a:off x="4466529" y="536373"/>
            <a:ext cx="3053080" cy="47519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B4A014-2215-41F8-9217-DC135A181456}"/>
              </a:ext>
            </a:extLst>
          </p:cNvPr>
          <p:cNvCxnSpPr>
            <a:cxnSpLocks/>
          </p:cNvCxnSpPr>
          <p:nvPr/>
        </p:nvCxnSpPr>
        <p:spPr>
          <a:xfrm>
            <a:off x="4862519" y="1063416"/>
            <a:ext cx="0" cy="36978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F8E921-4FAD-4243-8005-7B76B5FCD4A0}"/>
              </a:ext>
            </a:extLst>
          </p:cNvPr>
          <p:cNvCxnSpPr>
            <a:cxnSpLocks/>
          </p:cNvCxnSpPr>
          <p:nvPr/>
        </p:nvCxnSpPr>
        <p:spPr>
          <a:xfrm>
            <a:off x="4930021" y="2955534"/>
            <a:ext cx="1199675" cy="11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1CE201-4DDB-4A44-96D4-078AEAAB236B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857526" y="1980646"/>
            <a:ext cx="1394942" cy="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4D4523-5FAB-4125-B816-2E4C0404E32B}"/>
              </a:ext>
            </a:extLst>
          </p:cNvPr>
          <p:cNvCxnSpPr>
            <a:cxnSpLocks/>
          </p:cNvCxnSpPr>
          <p:nvPr/>
        </p:nvCxnSpPr>
        <p:spPr>
          <a:xfrm>
            <a:off x="4827437" y="1063416"/>
            <a:ext cx="13303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36B831-DD87-411E-95BB-7257FB74C9F4}"/>
              </a:ext>
            </a:extLst>
          </p:cNvPr>
          <p:cNvCxnSpPr>
            <a:cxnSpLocks/>
          </p:cNvCxnSpPr>
          <p:nvPr/>
        </p:nvCxnSpPr>
        <p:spPr>
          <a:xfrm>
            <a:off x="3466467" y="2419350"/>
            <a:ext cx="10507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A349A4-D1A5-495D-8235-D0A71471224F}"/>
              </a:ext>
            </a:extLst>
          </p:cNvPr>
          <p:cNvCxnSpPr>
            <a:cxnSpLocks/>
          </p:cNvCxnSpPr>
          <p:nvPr/>
        </p:nvCxnSpPr>
        <p:spPr>
          <a:xfrm>
            <a:off x="2085975" y="2771175"/>
            <a:ext cx="889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70E028-178A-4E99-8DB5-AC39F58B121F}"/>
              </a:ext>
            </a:extLst>
          </p:cNvPr>
          <p:cNvCxnSpPr>
            <a:cxnSpLocks/>
          </p:cNvCxnSpPr>
          <p:nvPr/>
        </p:nvCxnSpPr>
        <p:spPr>
          <a:xfrm flipH="1">
            <a:off x="2085975" y="2984894"/>
            <a:ext cx="889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836FE1-1E6C-41F4-B66B-F5112B54BF2C}"/>
              </a:ext>
            </a:extLst>
          </p:cNvPr>
          <p:cNvCxnSpPr>
            <a:cxnSpLocks/>
          </p:cNvCxnSpPr>
          <p:nvPr/>
        </p:nvCxnSpPr>
        <p:spPr>
          <a:xfrm flipH="1" flipV="1">
            <a:off x="3452181" y="2902981"/>
            <a:ext cx="1043619" cy="1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C7825E83-C5BA-4940-81C0-DA7B3BFD62E8}"/>
              </a:ext>
            </a:extLst>
          </p:cNvPr>
          <p:cNvSpPr/>
          <p:nvPr/>
        </p:nvSpPr>
        <p:spPr>
          <a:xfrm>
            <a:off x="9141907" y="2082482"/>
            <a:ext cx="1293016" cy="93487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4FA7A8-DA7A-4DE6-B478-7D763381F7AE}"/>
              </a:ext>
            </a:extLst>
          </p:cNvPr>
          <p:cNvCxnSpPr>
            <a:cxnSpLocks/>
          </p:cNvCxnSpPr>
          <p:nvPr/>
        </p:nvCxnSpPr>
        <p:spPr>
          <a:xfrm>
            <a:off x="7584100" y="2498935"/>
            <a:ext cx="1315747" cy="34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C76E3-510C-47B8-9460-8C376B8C8871}"/>
              </a:ext>
            </a:extLst>
          </p:cNvPr>
          <p:cNvCxnSpPr>
            <a:cxnSpLocks/>
          </p:cNvCxnSpPr>
          <p:nvPr/>
        </p:nvCxnSpPr>
        <p:spPr>
          <a:xfrm flipH="1" flipV="1">
            <a:off x="7503094" y="2803385"/>
            <a:ext cx="1378077" cy="20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4BDF06-5F3A-4A62-9F0C-0DA0780600F2}"/>
              </a:ext>
            </a:extLst>
          </p:cNvPr>
          <p:cNvCxnSpPr>
            <a:cxnSpLocks/>
          </p:cNvCxnSpPr>
          <p:nvPr/>
        </p:nvCxnSpPr>
        <p:spPr>
          <a:xfrm>
            <a:off x="638175" y="2914650"/>
            <a:ext cx="435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9BD7F4-3BD7-40DC-8E0D-10D34D2F550E}"/>
              </a:ext>
            </a:extLst>
          </p:cNvPr>
          <p:cNvSpPr txBox="1"/>
          <p:nvPr/>
        </p:nvSpPr>
        <p:spPr>
          <a:xfrm flipH="1">
            <a:off x="2906162" y="1534219"/>
            <a:ext cx="1704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</a:t>
            </a:r>
          </a:p>
          <a:p>
            <a:endParaRPr lang="en-IN" dirty="0"/>
          </a:p>
          <a:p>
            <a:r>
              <a:rPr lang="en-IN" dirty="0"/>
              <a:t>G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T</a:t>
            </a:r>
          </a:p>
          <a:p>
            <a:r>
              <a:rPr lang="en-IN" dirty="0"/>
              <a:t>E</a:t>
            </a:r>
          </a:p>
          <a:p>
            <a:r>
              <a:rPr lang="en-IN" dirty="0"/>
              <a:t>W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69C5DA-45A6-45F3-B3B2-CDC6AD06ADF0}"/>
              </a:ext>
            </a:extLst>
          </p:cNvPr>
          <p:cNvSpPr txBox="1"/>
          <p:nvPr/>
        </p:nvSpPr>
        <p:spPr>
          <a:xfrm>
            <a:off x="2135504" y="2444290"/>
            <a:ext cx="1953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API </a:t>
            </a:r>
          </a:p>
          <a:p>
            <a:endParaRPr lang="en-IN" dirty="0"/>
          </a:p>
          <a:p>
            <a:r>
              <a:rPr lang="en-IN" dirty="0"/>
              <a:t>CALL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58C85-9494-4B62-8F6D-5F466BBE9FA9}"/>
              </a:ext>
            </a:extLst>
          </p:cNvPr>
          <p:cNvSpPr txBox="1"/>
          <p:nvPr/>
        </p:nvSpPr>
        <p:spPr>
          <a:xfrm>
            <a:off x="-29188" y="3137782"/>
            <a:ext cx="93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Auth/Admin/User</a:t>
            </a:r>
          </a:p>
        </p:txBody>
      </p:sp>
      <p:pic>
        <p:nvPicPr>
          <p:cNvPr id="52" name="Graphic 51" descr="User outline">
            <a:extLst>
              <a:ext uri="{FF2B5EF4-FFF2-40B4-BE49-F238E27FC236}">
                <a16:creationId xmlns:a16="http://schemas.microsoft.com/office/drawing/2014/main" id="{F4AF4336-6EF6-41C4-B388-ACA48719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5258" y="2259210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954650B-74E5-4EB5-839A-D410E3498FF7}"/>
              </a:ext>
            </a:extLst>
          </p:cNvPr>
          <p:cNvSpPr txBox="1"/>
          <p:nvPr/>
        </p:nvSpPr>
        <p:spPr>
          <a:xfrm flipH="1">
            <a:off x="8759981" y="3137782"/>
            <a:ext cx="209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Auth/Admin/user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C7AEA2-385F-4252-BC66-6E7E5100072C}"/>
              </a:ext>
            </a:extLst>
          </p:cNvPr>
          <p:cNvSpPr txBox="1"/>
          <p:nvPr/>
        </p:nvSpPr>
        <p:spPr>
          <a:xfrm flipH="1">
            <a:off x="4857526" y="1662437"/>
            <a:ext cx="160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/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signup</a:t>
            </a:r>
            <a:endParaRPr lang="en-IN" sz="1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0D94DA-204D-444C-8367-14357BBC2193}"/>
              </a:ext>
            </a:extLst>
          </p:cNvPr>
          <p:cNvSpPr txBox="1"/>
          <p:nvPr/>
        </p:nvSpPr>
        <p:spPr>
          <a:xfrm>
            <a:off x="5080030" y="715710"/>
            <a:ext cx="14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sigin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BDE0FB-7987-4D79-8B44-5FB00948ECED}"/>
              </a:ext>
            </a:extLst>
          </p:cNvPr>
          <p:cNvSpPr txBox="1"/>
          <p:nvPr/>
        </p:nvSpPr>
        <p:spPr>
          <a:xfrm>
            <a:off x="5011794" y="2546831"/>
            <a:ext cx="160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/roles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36BDA9-8807-4E19-BD53-E826CD9C4AB6}"/>
              </a:ext>
            </a:extLst>
          </p:cNvPr>
          <p:cNvSpPr txBox="1"/>
          <p:nvPr/>
        </p:nvSpPr>
        <p:spPr>
          <a:xfrm>
            <a:off x="3076576" y="6081837"/>
            <a:ext cx="943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Auth/Admin/user  SOLUTION DIAGRAM </a:t>
            </a:r>
          </a:p>
          <a:p>
            <a:r>
              <a:rPr lang="en-IN" dirty="0"/>
              <a:t> 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74B7172-7173-BA3A-3523-6B0DCFFC78E8}"/>
              </a:ext>
            </a:extLst>
          </p:cNvPr>
          <p:cNvCxnSpPr>
            <a:cxnSpLocks/>
          </p:cNvCxnSpPr>
          <p:nvPr/>
        </p:nvCxnSpPr>
        <p:spPr>
          <a:xfrm>
            <a:off x="4945442" y="3808104"/>
            <a:ext cx="1199675" cy="11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56BF7F-3425-AF96-7B73-51EEFE4582F3}"/>
              </a:ext>
            </a:extLst>
          </p:cNvPr>
          <p:cNvCxnSpPr>
            <a:cxnSpLocks/>
          </p:cNvCxnSpPr>
          <p:nvPr/>
        </p:nvCxnSpPr>
        <p:spPr>
          <a:xfrm>
            <a:off x="4867513" y="4662562"/>
            <a:ext cx="1199675" cy="11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4E4D6D5-44D5-B9BC-4E8B-B0E9DBB71AC4}"/>
              </a:ext>
            </a:extLst>
          </p:cNvPr>
          <p:cNvSpPr txBox="1"/>
          <p:nvPr/>
        </p:nvSpPr>
        <p:spPr>
          <a:xfrm>
            <a:off x="5077895" y="3282643"/>
            <a:ext cx="1095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/user	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9FA2D-C11D-EF82-843D-BBF5EEC40AF2}"/>
              </a:ext>
            </a:extLst>
          </p:cNvPr>
          <p:cNvSpPr txBox="1"/>
          <p:nvPr/>
        </p:nvSpPr>
        <p:spPr>
          <a:xfrm>
            <a:off x="4933664" y="4347556"/>
            <a:ext cx="109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/admin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A415C-367E-4635-DD4A-336F2604D488}"/>
              </a:ext>
            </a:extLst>
          </p:cNvPr>
          <p:cNvSpPr txBox="1"/>
          <p:nvPr/>
        </p:nvSpPr>
        <p:spPr>
          <a:xfrm>
            <a:off x="3431670" y="2369377"/>
            <a:ext cx="88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/</a:t>
            </a:r>
            <a:r>
              <a:rPr lang="en-IN" sz="1800" dirty="0" err="1">
                <a:latin typeface="Courier New" panose="02070309020205020404" pitchFamily="49" charset="0"/>
              </a:rPr>
              <a:t>api</a:t>
            </a:r>
            <a:r>
              <a:rPr lang="en-IN" sz="1800" dirty="0">
                <a:latin typeface="Courier New" panose="02070309020205020404" pitchFamily="49" charset="0"/>
              </a:rPr>
              <a:t>/auth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3EC70-1F66-72BF-926E-F78D5FE20147}"/>
              </a:ext>
            </a:extLst>
          </p:cNvPr>
          <p:cNvSpPr/>
          <p:nvPr/>
        </p:nvSpPr>
        <p:spPr>
          <a:xfrm>
            <a:off x="6399254" y="774615"/>
            <a:ext cx="780082" cy="408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03524D-EE37-CA2F-6EEE-C72D9043E031}"/>
              </a:ext>
            </a:extLst>
          </p:cNvPr>
          <p:cNvSpPr/>
          <p:nvPr/>
        </p:nvSpPr>
        <p:spPr>
          <a:xfrm>
            <a:off x="6438722" y="1640585"/>
            <a:ext cx="800757" cy="45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80539A-3EB0-516E-3BAE-7409DC0AA2DB}"/>
              </a:ext>
            </a:extLst>
          </p:cNvPr>
          <p:cNvSpPr/>
          <p:nvPr/>
        </p:nvSpPr>
        <p:spPr>
          <a:xfrm>
            <a:off x="6423819" y="2533267"/>
            <a:ext cx="738860" cy="440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9C96D0-6F86-10F8-0BB9-432902D8171E}"/>
              </a:ext>
            </a:extLst>
          </p:cNvPr>
          <p:cNvSpPr/>
          <p:nvPr/>
        </p:nvSpPr>
        <p:spPr>
          <a:xfrm>
            <a:off x="6393479" y="4361208"/>
            <a:ext cx="768508" cy="412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2265B8-82B0-C2F0-664E-DE56745A55AE}"/>
              </a:ext>
            </a:extLst>
          </p:cNvPr>
          <p:cNvSpPr/>
          <p:nvPr/>
        </p:nvSpPr>
        <p:spPr>
          <a:xfrm>
            <a:off x="6452277" y="3596121"/>
            <a:ext cx="738860" cy="370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</a:t>
            </a:r>
          </a:p>
        </p:txBody>
      </p:sp>
    </p:spTree>
    <p:extLst>
      <p:ext uri="{BB962C8B-B14F-4D97-AF65-F5344CB8AC3E}">
        <p14:creationId xmlns:p14="http://schemas.microsoft.com/office/powerpoint/2010/main" val="260786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CA171-1886-4CD2-A602-42CE8853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1CFD8CB-B4E2-4379-ACB5-7402591007B0}"/>
              </a:ext>
            </a:extLst>
          </p:cNvPr>
          <p:cNvSpPr txBox="1">
            <a:spLocks/>
          </p:cNvSpPr>
          <p:nvPr/>
        </p:nvSpPr>
        <p:spPr bwMode="gray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37BE8-774E-44E8-AEF3-F1BD0C98A568}"/>
              </a:ext>
            </a:extLst>
          </p:cNvPr>
          <p:cNvSpPr/>
          <p:nvPr/>
        </p:nvSpPr>
        <p:spPr>
          <a:xfrm>
            <a:off x="2769439" y="1193530"/>
            <a:ext cx="599214" cy="3582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C89332-2560-4708-879A-229BABC17FDB}"/>
              </a:ext>
            </a:extLst>
          </p:cNvPr>
          <p:cNvSpPr/>
          <p:nvPr/>
        </p:nvSpPr>
        <p:spPr>
          <a:xfrm>
            <a:off x="4495800" y="628649"/>
            <a:ext cx="2667000" cy="46577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036139-1D5F-4F36-88AA-BEBE978FE7F4}"/>
              </a:ext>
            </a:extLst>
          </p:cNvPr>
          <p:cNvCxnSpPr/>
          <p:nvPr/>
        </p:nvCxnSpPr>
        <p:spPr>
          <a:xfrm>
            <a:off x="4895850" y="1181100"/>
            <a:ext cx="0" cy="3552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2561E-6F11-42AB-B03D-C9357AF2F391}"/>
              </a:ext>
            </a:extLst>
          </p:cNvPr>
          <p:cNvCxnSpPr>
            <a:cxnSpLocks/>
          </p:cNvCxnSpPr>
          <p:nvPr/>
        </p:nvCxnSpPr>
        <p:spPr>
          <a:xfrm>
            <a:off x="4895850" y="4733925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F298F09-0DDE-4628-8114-E9AF2796A7FF}"/>
              </a:ext>
            </a:extLst>
          </p:cNvPr>
          <p:cNvSpPr/>
          <p:nvPr/>
        </p:nvSpPr>
        <p:spPr>
          <a:xfrm>
            <a:off x="6167423" y="908448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2E88CA-791A-46A1-8C17-EE9567162D28}"/>
              </a:ext>
            </a:extLst>
          </p:cNvPr>
          <p:cNvSpPr/>
          <p:nvPr/>
        </p:nvSpPr>
        <p:spPr>
          <a:xfrm>
            <a:off x="6179350" y="1762125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C2222B-1D52-4C03-8F50-CAA09491F817}"/>
              </a:ext>
            </a:extLst>
          </p:cNvPr>
          <p:cNvSpPr/>
          <p:nvPr/>
        </p:nvSpPr>
        <p:spPr>
          <a:xfrm>
            <a:off x="6162679" y="2657477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538997-DAC9-4399-8798-B8712740A3A1}"/>
              </a:ext>
            </a:extLst>
          </p:cNvPr>
          <p:cNvSpPr/>
          <p:nvPr/>
        </p:nvSpPr>
        <p:spPr>
          <a:xfrm>
            <a:off x="6162679" y="3579019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15ED3-87CD-468E-839D-8060E485A337}"/>
              </a:ext>
            </a:extLst>
          </p:cNvPr>
          <p:cNvSpPr/>
          <p:nvPr/>
        </p:nvSpPr>
        <p:spPr>
          <a:xfrm>
            <a:off x="6162679" y="4432696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1209AC-1B0F-476A-8A43-07365E1F63E9}"/>
              </a:ext>
            </a:extLst>
          </p:cNvPr>
          <p:cNvCxnSpPr>
            <a:cxnSpLocks/>
          </p:cNvCxnSpPr>
          <p:nvPr/>
        </p:nvCxnSpPr>
        <p:spPr>
          <a:xfrm>
            <a:off x="4867276" y="3857624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CBEBDE-FFEE-46B5-AB93-CE34EF41BB24}"/>
              </a:ext>
            </a:extLst>
          </p:cNvPr>
          <p:cNvCxnSpPr>
            <a:cxnSpLocks/>
          </p:cNvCxnSpPr>
          <p:nvPr/>
        </p:nvCxnSpPr>
        <p:spPr>
          <a:xfrm>
            <a:off x="4881564" y="295751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FE9439-76D4-473B-8060-36773174B1DE}"/>
              </a:ext>
            </a:extLst>
          </p:cNvPr>
          <p:cNvCxnSpPr>
            <a:cxnSpLocks/>
          </p:cNvCxnSpPr>
          <p:nvPr/>
        </p:nvCxnSpPr>
        <p:spPr>
          <a:xfrm>
            <a:off x="4862519" y="204192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5B8A52-B132-47FD-8FE4-A9E4C54B6417}"/>
              </a:ext>
            </a:extLst>
          </p:cNvPr>
          <p:cNvCxnSpPr>
            <a:cxnSpLocks/>
          </p:cNvCxnSpPr>
          <p:nvPr/>
        </p:nvCxnSpPr>
        <p:spPr>
          <a:xfrm flipV="1">
            <a:off x="4879185" y="1235863"/>
            <a:ext cx="1245390" cy="1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097C4A-6667-4CF5-BFE5-5A306F7D4F46}"/>
              </a:ext>
            </a:extLst>
          </p:cNvPr>
          <p:cNvCxnSpPr>
            <a:cxnSpLocks/>
          </p:cNvCxnSpPr>
          <p:nvPr/>
        </p:nvCxnSpPr>
        <p:spPr>
          <a:xfrm>
            <a:off x="3317082" y="2391967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FB30D7-43C7-4386-93E6-45D4B1498956}"/>
              </a:ext>
            </a:extLst>
          </p:cNvPr>
          <p:cNvCxnSpPr>
            <a:cxnSpLocks/>
          </p:cNvCxnSpPr>
          <p:nvPr/>
        </p:nvCxnSpPr>
        <p:spPr>
          <a:xfrm flipH="1">
            <a:off x="3324225" y="291465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308BA7-7913-45A9-A313-0BCC0E98447E}"/>
              </a:ext>
            </a:extLst>
          </p:cNvPr>
          <p:cNvSpPr/>
          <p:nvPr/>
        </p:nvSpPr>
        <p:spPr>
          <a:xfrm>
            <a:off x="2288384" y="209551"/>
            <a:ext cx="8674891" cy="5790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8979230-57C1-403F-A5A7-43A67D4355F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B67566E3-24F3-44BF-A256-97B3FC9CCCF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8FCAEC-A0BF-4786-A8DE-D14F289BCDEA}"/>
              </a:ext>
            </a:extLst>
          </p:cNvPr>
          <p:cNvSpPr/>
          <p:nvPr/>
        </p:nvSpPr>
        <p:spPr>
          <a:xfrm>
            <a:off x="1047750" y="2438400"/>
            <a:ext cx="1038225" cy="714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26C60AB-B6DD-46AA-913C-AA534CB83668}"/>
              </a:ext>
            </a:extLst>
          </p:cNvPr>
          <p:cNvSpPr/>
          <p:nvPr/>
        </p:nvSpPr>
        <p:spPr>
          <a:xfrm>
            <a:off x="4509934" y="538661"/>
            <a:ext cx="3053080" cy="47519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D83603-8AF4-42B1-9C6B-B4D53863B133}"/>
              </a:ext>
            </a:extLst>
          </p:cNvPr>
          <p:cNvCxnSpPr>
            <a:cxnSpLocks/>
          </p:cNvCxnSpPr>
          <p:nvPr/>
        </p:nvCxnSpPr>
        <p:spPr>
          <a:xfrm flipH="1">
            <a:off x="4786429" y="1678358"/>
            <a:ext cx="30093" cy="207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078A79-BFAA-4E50-A6BF-C2CC3E7E1D11}"/>
              </a:ext>
            </a:extLst>
          </p:cNvPr>
          <p:cNvCxnSpPr>
            <a:cxnSpLocks/>
          </p:cNvCxnSpPr>
          <p:nvPr/>
        </p:nvCxnSpPr>
        <p:spPr>
          <a:xfrm>
            <a:off x="4835148" y="3683309"/>
            <a:ext cx="16422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FB1FF7-8636-4777-8859-CA3975E1B582}"/>
              </a:ext>
            </a:extLst>
          </p:cNvPr>
          <p:cNvCxnSpPr>
            <a:cxnSpLocks/>
          </p:cNvCxnSpPr>
          <p:nvPr/>
        </p:nvCxnSpPr>
        <p:spPr>
          <a:xfrm>
            <a:off x="4786429" y="3104804"/>
            <a:ext cx="1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9A5D1C-CDDF-4D35-BD06-3EE5BC70BC9A}"/>
              </a:ext>
            </a:extLst>
          </p:cNvPr>
          <p:cNvCxnSpPr>
            <a:cxnSpLocks/>
          </p:cNvCxnSpPr>
          <p:nvPr/>
        </p:nvCxnSpPr>
        <p:spPr>
          <a:xfrm>
            <a:off x="4856451" y="1662640"/>
            <a:ext cx="1493937" cy="12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7686E2-0BBA-4B45-9D4E-9CF989E3A113}"/>
              </a:ext>
            </a:extLst>
          </p:cNvPr>
          <p:cNvCxnSpPr>
            <a:cxnSpLocks/>
          </p:cNvCxnSpPr>
          <p:nvPr/>
        </p:nvCxnSpPr>
        <p:spPr>
          <a:xfrm>
            <a:off x="3466467" y="2419350"/>
            <a:ext cx="10507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989059-1683-47B7-8DB3-190CE1B4E7A3}"/>
              </a:ext>
            </a:extLst>
          </p:cNvPr>
          <p:cNvCxnSpPr>
            <a:cxnSpLocks/>
          </p:cNvCxnSpPr>
          <p:nvPr/>
        </p:nvCxnSpPr>
        <p:spPr>
          <a:xfrm>
            <a:off x="2085975" y="2771175"/>
            <a:ext cx="889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E1C288-5D59-4BED-880D-7C41D7B8B168}"/>
              </a:ext>
            </a:extLst>
          </p:cNvPr>
          <p:cNvCxnSpPr>
            <a:cxnSpLocks/>
          </p:cNvCxnSpPr>
          <p:nvPr/>
        </p:nvCxnSpPr>
        <p:spPr>
          <a:xfrm flipH="1">
            <a:off x="2085975" y="2984894"/>
            <a:ext cx="889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76C89B-145C-4177-9D19-CD1DE4F83EF3}"/>
              </a:ext>
            </a:extLst>
          </p:cNvPr>
          <p:cNvCxnSpPr>
            <a:cxnSpLocks/>
          </p:cNvCxnSpPr>
          <p:nvPr/>
        </p:nvCxnSpPr>
        <p:spPr>
          <a:xfrm flipH="1" flipV="1">
            <a:off x="3452181" y="2902981"/>
            <a:ext cx="1043619" cy="1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7C87F0E3-09A0-4830-91F4-4AC6E79510E8}"/>
              </a:ext>
            </a:extLst>
          </p:cNvPr>
          <p:cNvSpPr/>
          <p:nvPr/>
        </p:nvSpPr>
        <p:spPr>
          <a:xfrm>
            <a:off x="8899847" y="2120684"/>
            <a:ext cx="1293016" cy="93487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023EAD-DF1F-4D4C-AF62-E2BD5BF8A108}"/>
              </a:ext>
            </a:extLst>
          </p:cNvPr>
          <p:cNvCxnSpPr>
            <a:cxnSpLocks/>
          </p:cNvCxnSpPr>
          <p:nvPr/>
        </p:nvCxnSpPr>
        <p:spPr>
          <a:xfrm>
            <a:off x="7584100" y="2498935"/>
            <a:ext cx="1315747" cy="34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5F6A7B-C080-4AD4-B67D-95D8F679F556}"/>
              </a:ext>
            </a:extLst>
          </p:cNvPr>
          <p:cNvCxnSpPr>
            <a:cxnSpLocks/>
          </p:cNvCxnSpPr>
          <p:nvPr/>
        </p:nvCxnSpPr>
        <p:spPr>
          <a:xfrm flipH="1" flipV="1">
            <a:off x="7521770" y="2788051"/>
            <a:ext cx="1378077" cy="20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357CAD-588F-4A32-B2C9-210F09BC31F3}"/>
              </a:ext>
            </a:extLst>
          </p:cNvPr>
          <p:cNvCxnSpPr>
            <a:cxnSpLocks/>
          </p:cNvCxnSpPr>
          <p:nvPr/>
        </p:nvCxnSpPr>
        <p:spPr>
          <a:xfrm>
            <a:off x="638175" y="2914650"/>
            <a:ext cx="435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CD2E77-DD58-43EF-92E8-4844F7C85D23}"/>
              </a:ext>
            </a:extLst>
          </p:cNvPr>
          <p:cNvSpPr txBox="1"/>
          <p:nvPr/>
        </p:nvSpPr>
        <p:spPr>
          <a:xfrm>
            <a:off x="3076575" y="1485900"/>
            <a:ext cx="45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</a:t>
            </a:r>
          </a:p>
          <a:p>
            <a:endParaRPr lang="en-IN" dirty="0"/>
          </a:p>
          <a:p>
            <a:r>
              <a:rPr lang="en-IN" dirty="0"/>
              <a:t>G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T</a:t>
            </a:r>
          </a:p>
          <a:p>
            <a:r>
              <a:rPr lang="en-IN" dirty="0"/>
              <a:t>E</a:t>
            </a:r>
          </a:p>
          <a:p>
            <a:r>
              <a:rPr lang="en-IN" dirty="0"/>
              <a:t>W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8BB919-CD0C-4137-9E94-324B1CCE9B5F}"/>
              </a:ext>
            </a:extLst>
          </p:cNvPr>
          <p:cNvCxnSpPr>
            <a:cxnSpLocks/>
          </p:cNvCxnSpPr>
          <p:nvPr/>
        </p:nvCxnSpPr>
        <p:spPr>
          <a:xfrm flipH="1">
            <a:off x="1147762" y="3314702"/>
            <a:ext cx="866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21543D-CCA4-45F5-8432-94243D628DB8}"/>
              </a:ext>
            </a:extLst>
          </p:cNvPr>
          <p:cNvSpPr txBox="1"/>
          <p:nvPr/>
        </p:nvSpPr>
        <p:spPr>
          <a:xfrm>
            <a:off x="2163673" y="2123582"/>
            <a:ext cx="1015293" cy="647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</a:t>
            </a:r>
          </a:p>
          <a:p>
            <a:r>
              <a:rPr lang="en-IN" dirty="0"/>
              <a:t>CALL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6199D7-75EF-4480-AB82-F30BB50F0C3D}"/>
              </a:ext>
            </a:extLst>
          </p:cNvPr>
          <p:cNvSpPr txBox="1"/>
          <p:nvPr/>
        </p:nvSpPr>
        <p:spPr>
          <a:xfrm>
            <a:off x="9525" y="3314701"/>
            <a:ext cx="157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Reservation</a:t>
            </a:r>
          </a:p>
        </p:txBody>
      </p:sp>
      <p:pic>
        <p:nvPicPr>
          <p:cNvPr id="53" name="Graphic 52" descr="User outline">
            <a:extLst>
              <a:ext uri="{FF2B5EF4-FFF2-40B4-BE49-F238E27FC236}">
                <a16:creationId xmlns:a16="http://schemas.microsoft.com/office/drawing/2014/main" id="{75E1274A-FFB1-47A8-A6E3-0F6C19122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5258" y="225921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64D580D-9329-4F2D-9F72-1DFD71AD163D}"/>
              </a:ext>
            </a:extLst>
          </p:cNvPr>
          <p:cNvSpPr txBox="1"/>
          <p:nvPr/>
        </p:nvSpPr>
        <p:spPr>
          <a:xfrm flipH="1">
            <a:off x="8843317" y="2516101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Booking DB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7ACAE2-60B7-4C54-A177-2F4D8FC28D40}"/>
              </a:ext>
            </a:extLst>
          </p:cNvPr>
          <p:cNvSpPr txBox="1"/>
          <p:nvPr/>
        </p:nvSpPr>
        <p:spPr>
          <a:xfrm flipH="1">
            <a:off x="4691536" y="2699361"/>
            <a:ext cx="165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  /{id}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6D10CF-F7B1-4C5D-9843-213EA959DE89}"/>
              </a:ext>
            </a:extLst>
          </p:cNvPr>
          <p:cNvSpPr txBox="1"/>
          <p:nvPr/>
        </p:nvSpPr>
        <p:spPr>
          <a:xfrm>
            <a:off x="5002723" y="1341350"/>
            <a:ext cx="112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/{id}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EC34CC-7B03-474D-8422-9FCC8042A134}"/>
              </a:ext>
            </a:extLst>
          </p:cNvPr>
          <p:cNvSpPr txBox="1"/>
          <p:nvPr/>
        </p:nvSpPr>
        <p:spPr>
          <a:xfrm>
            <a:off x="4956382" y="3353967"/>
            <a:ext cx="16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/{id}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14C193-0DA6-4A27-AF0D-F76C90236373}"/>
              </a:ext>
            </a:extLst>
          </p:cNvPr>
          <p:cNvSpPr txBox="1"/>
          <p:nvPr/>
        </p:nvSpPr>
        <p:spPr>
          <a:xfrm>
            <a:off x="4286250" y="6086232"/>
            <a:ext cx="60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  SOLUTION DIAGRAM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0E5CA5-FB58-463B-BFB9-9ADF2E79595B}"/>
              </a:ext>
            </a:extLst>
          </p:cNvPr>
          <p:cNvSpPr txBox="1"/>
          <p:nvPr/>
        </p:nvSpPr>
        <p:spPr>
          <a:xfrm>
            <a:off x="4913943" y="2013592"/>
            <a:ext cx="189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save 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6DC8F4-6A15-475D-8074-96F7B08C75F1}"/>
              </a:ext>
            </a:extLst>
          </p:cNvPr>
          <p:cNvCxnSpPr>
            <a:cxnSpLocks/>
          </p:cNvCxnSpPr>
          <p:nvPr/>
        </p:nvCxnSpPr>
        <p:spPr>
          <a:xfrm>
            <a:off x="4816522" y="2474308"/>
            <a:ext cx="1488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3A0E59-8D86-94C4-5921-DA5327289F66}"/>
              </a:ext>
            </a:extLst>
          </p:cNvPr>
          <p:cNvSpPr txBox="1"/>
          <p:nvPr/>
        </p:nvSpPr>
        <p:spPr>
          <a:xfrm>
            <a:off x="3324224" y="2290568"/>
            <a:ext cx="1281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/</a:t>
            </a:r>
            <a:r>
              <a:rPr lang="en-IN" sz="1800" dirty="0" err="1">
                <a:latin typeface="Courier New" panose="02070309020205020404" pitchFamily="49" charset="0"/>
              </a:rPr>
              <a:t>api</a:t>
            </a:r>
            <a:r>
              <a:rPr lang="en-IN" sz="1800" dirty="0">
                <a:latin typeface="Courier New" panose="02070309020205020404" pitchFamily="49" charset="0"/>
              </a:rPr>
              <a:t>/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bookings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C37DF28-E905-F793-29AB-135ABE917034}"/>
              </a:ext>
            </a:extLst>
          </p:cNvPr>
          <p:cNvSpPr/>
          <p:nvPr/>
        </p:nvSpPr>
        <p:spPr>
          <a:xfrm>
            <a:off x="6399355" y="2094748"/>
            <a:ext cx="952042" cy="510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4323D2A-D906-8098-E8C5-AEED6E85EC86}"/>
              </a:ext>
            </a:extLst>
          </p:cNvPr>
          <p:cNvSpPr/>
          <p:nvPr/>
        </p:nvSpPr>
        <p:spPr>
          <a:xfrm>
            <a:off x="6403941" y="1429445"/>
            <a:ext cx="952042" cy="510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B064B1D-5E9F-938F-3E66-BB3B703AD235}"/>
              </a:ext>
            </a:extLst>
          </p:cNvPr>
          <p:cNvSpPr/>
          <p:nvPr/>
        </p:nvSpPr>
        <p:spPr>
          <a:xfrm>
            <a:off x="6422853" y="2678370"/>
            <a:ext cx="952042" cy="510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6F1F282-9797-C5A1-A7B0-8F70766CB7D4}"/>
              </a:ext>
            </a:extLst>
          </p:cNvPr>
          <p:cNvSpPr/>
          <p:nvPr/>
        </p:nvSpPr>
        <p:spPr>
          <a:xfrm>
            <a:off x="6449532" y="3353967"/>
            <a:ext cx="1076168" cy="5105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0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24B4579-D7CB-5AD1-6A2E-7F0BFA8B00DB}"/>
              </a:ext>
            </a:extLst>
          </p:cNvPr>
          <p:cNvSpPr/>
          <p:nvPr/>
        </p:nvSpPr>
        <p:spPr>
          <a:xfrm>
            <a:off x="6357302" y="534467"/>
            <a:ext cx="786292" cy="499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6C71D-3C0A-438F-8B53-99EC8F1C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B21D9D-78FF-4AE5-9D2A-1FDA01E63D52}"/>
              </a:ext>
            </a:extLst>
          </p:cNvPr>
          <p:cNvSpPr txBox="1">
            <a:spLocks/>
          </p:cNvSpPr>
          <p:nvPr/>
        </p:nvSpPr>
        <p:spPr bwMode="gray">
          <a:xfrm>
            <a:off x="8569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6B2BA-A82E-44FC-B15D-6AC1CDAF25B7}"/>
              </a:ext>
            </a:extLst>
          </p:cNvPr>
          <p:cNvSpPr/>
          <p:nvPr/>
        </p:nvSpPr>
        <p:spPr>
          <a:xfrm>
            <a:off x="2807335" y="1275295"/>
            <a:ext cx="476250" cy="345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595659-6EB8-4F6A-AF45-978B0F9DC960}"/>
              </a:ext>
            </a:extLst>
          </p:cNvPr>
          <p:cNvSpPr/>
          <p:nvPr/>
        </p:nvSpPr>
        <p:spPr>
          <a:xfrm>
            <a:off x="4455160" y="628649"/>
            <a:ext cx="2667000" cy="46577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A95E9-D94D-4971-888D-9602DD055A42}"/>
              </a:ext>
            </a:extLst>
          </p:cNvPr>
          <p:cNvCxnSpPr/>
          <p:nvPr/>
        </p:nvCxnSpPr>
        <p:spPr>
          <a:xfrm>
            <a:off x="4855210" y="1181100"/>
            <a:ext cx="0" cy="3552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F13EFC-A373-473D-8430-37C7D5B88365}"/>
              </a:ext>
            </a:extLst>
          </p:cNvPr>
          <p:cNvCxnSpPr>
            <a:cxnSpLocks/>
          </p:cNvCxnSpPr>
          <p:nvPr/>
        </p:nvCxnSpPr>
        <p:spPr>
          <a:xfrm>
            <a:off x="4855210" y="4733925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A49CC0E-928A-4201-B721-6BC9CE050F49}"/>
              </a:ext>
            </a:extLst>
          </p:cNvPr>
          <p:cNvSpPr/>
          <p:nvPr/>
        </p:nvSpPr>
        <p:spPr>
          <a:xfrm>
            <a:off x="6126783" y="908448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B8148C-4581-4F83-B336-31798C124920}"/>
              </a:ext>
            </a:extLst>
          </p:cNvPr>
          <p:cNvSpPr/>
          <p:nvPr/>
        </p:nvSpPr>
        <p:spPr>
          <a:xfrm>
            <a:off x="6138710" y="1762125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0979C2-47ED-4AAE-878F-9D80D3683AAD}"/>
              </a:ext>
            </a:extLst>
          </p:cNvPr>
          <p:cNvSpPr/>
          <p:nvPr/>
        </p:nvSpPr>
        <p:spPr>
          <a:xfrm>
            <a:off x="6122039" y="2657477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9B47F0-C2BE-427A-9AB8-C8CD0222B364}"/>
              </a:ext>
            </a:extLst>
          </p:cNvPr>
          <p:cNvSpPr/>
          <p:nvPr/>
        </p:nvSpPr>
        <p:spPr>
          <a:xfrm>
            <a:off x="6122039" y="3579019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4720DB-DC6F-4837-94A4-9C1522C2696C}"/>
              </a:ext>
            </a:extLst>
          </p:cNvPr>
          <p:cNvSpPr/>
          <p:nvPr/>
        </p:nvSpPr>
        <p:spPr>
          <a:xfrm>
            <a:off x="6122039" y="4432696"/>
            <a:ext cx="866769" cy="657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937CDC-909D-4A66-853B-F3353A47BC3C}"/>
              </a:ext>
            </a:extLst>
          </p:cNvPr>
          <p:cNvCxnSpPr>
            <a:cxnSpLocks/>
          </p:cNvCxnSpPr>
          <p:nvPr/>
        </p:nvCxnSpPr>
        <p:spPr>
          <a:xfrm>
            <a:off x="4826636" y="3857624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9AC156-721D-4F62-9685-A7F165E1A64F}"/>
              </a:ext>
            </a:extLst>
          </p:cNvPr>
          <p:cNvCxnSpPr>
            <a:cxnSpLocks/>
          </p:cNvCxnSpPr>
          <p:nvPr/>
        </p:nvCxnSpPr>
        <p:spPr>
          <a:xfrm>
            <a:off x="4840924" y="295751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B2E737-026B-4B82-BF59-A2D88C6C45CA}"/>
              </a:ext>
            </a:extLst>
          </p:cNvPr>
          <p:cNvCxnSpPr>
            <a:cxnSpLocks/>
          </p:cNvCxnSpPr>
          <p:nvPr/>
        </p:nvCxnSpPr>
        <p:spPr>
          <a:xfrm>
            <a:off x="4821879" y="204192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78C37-D223-46AA-B3EC-D91668D9A379}"/>
              </a:ext>
            </a:extLst>
          </p:cNvPr>
          <p:cNvCxnSpPr>
            <a:cxnSpLocks/>
          </p:cNvCxnSpPr>
          <p:nvPr/>
        </p:nvCxnSpPr>
        <p:spPr>
          <a:xfrm flipV="1">
            <a:off x="4838545" y="1235863"/>
            <a:ext cx="1245390" cy="1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E03F62-3C18-441B-92B1-CBCC99AC1E95}"/>
              </a:ext>
            </a:extLst>
          </p:cNvPr>
          <p:cNvCxnSpPr>
            <a:cxnSpLocks/>
          </p:cNvCxnSpPr>
          <p:nvPr/>
        </p:nvCxnSpPr>
        <p:spPr>
          <a:xfrm>
            <a:off x="3276442" y="2391967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2B149C-7C3A-4981-9E21-7AB9901DFB69}"/>
              </a:ext>
            </a:extLst>
          </p:cNvPr>
          <p:cNvCxnSpPr>
            <a:cxnSpLocks/>
          </p:cNvCxnSpPr>
          <p:nvPr/>
        </p:nvCxnSpPr>
        <p:spPr>
          <a:xfrm flipH="1">
            <a:off x="3283585" y="291465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9DB4EA1-9DD2-4ADC-9541-CED7AEB54215}"/>
              </a:ext>
            </a:extLst>
          </p:cNvPr>
          <p:cNvSpPr/>
          <p:nvPr/>
        </p:nvSpPr>
        <p:spPr>
          <a:xfrm>
            <a:off x="2157729" y="293086"/>
            <a:ext cx="8399146" cy="5790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3F780025-B8F1-4DE1-8E4B-6B9A7F2B9E37}"/>
              </a:ext>
            </a:extLst>
          </p:cNvPr>
          <p:cNvSpPr txBox="1">
            <a:spLocks/>
          </p:cNvSpPr>
          <p:nvPr/>
        </p:nvSpPr>
        <p:spPr>
          <a:xfrm>
            <a:off x="8569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52153308-500A-4F0E-86DB-338D51E4D471}"/>
              </a:ext>
            </a:extLst>
          </p:cNvPr>
          <p:cNvSpPr txBox="1">
            <a:spLocks/>
          </p:cNvSpPr>
          <p:nvPr/>
        </p:nvSpPr>
        <p:spPr>
          <a:xfrm>
            <a:off x="8569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14B712A-3785-45D7-B819-3C5BD1B2A499}"/>
              </a:ext>
            </a:extLst>
          </p:cNvPr>
          <p:cNvSpPr/>
          <p:nvPr/>
        </p:nvSpPr>
        <p:spPr>
          <a:xfrm>
            <a:off x="970280" y="2379520"/>
            <a:ext cx="1038225" cy="7143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0797707-7786-41C6-9265-3A4E09086BC9}"/>
              </a:ext>
            </a:extLst>
          </p:cNvPr>
          <p:cNvSpPr/>
          <p:nvPr/>
        </p:nvSpPr>
        <p:spPr>
          <a:xfrm>
            <a:off x="4507096" y="414115"/>
            <a:ext cx="3722684" cy="53330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80B1BB-B291-4F2A-AD7C-0681AA20F141}"/>
              </a:ext>
            </a:extLst>
          </p:cNvPr>
          <p:cNvCxnSpPr>
            <a:cxnSpLocks/>
          </p:cNvCxnSpPr>
          <p:nvPr/>
        </p:nvCxnSpPr>
        <p:spPr>
          <a:xfrm>
            <a:off x="4855210" y="1008397"/>
            <a:ext cx="0" cy="37255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DEE09A-321E-47DF-9ABE-3595AFDE3BDE}"/>
              </a:ext>
            </a:extLst>
          </p:cNvPr>
          <p:cNvCxnSpPr>
            <a:cxnSpLocks/>
          </p:cNvCxnSpPr>
          <p:nvPr/>
        </p:nvCxnSpPr>
        <p:spPr>
          <a:xfrm>
            <a:off x="4894468" y="4607639"/>
            <a:ext cx="1958568" cy="13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465923-0314-4D52-8819-019B67C52127}"/>
              </a:ext>
            </a:extLst>
          </p:cNvPr>
          <p:cNvCxnSpPr>
            <a:cxnSpLocks/>
          </p:cNvCxnSpPr>
          <p:nvPr/>
        </p:nvCxnSpPr>
        <p:spPr>
          <a:xfrm>
            <a:off x="4855210" y="3581818"/>
            <a:ext cx="2065656" cy="13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75EABA-A5DC-4ACB-956D-3230ED74CB87}"/>
              </a:ext>
            </a:extLst>
          </p:cNvPr>
          <p:cNvCxnSpPr>
            <a:cxnSpLocks/>
          </p:cNvCxnSpPr>
          <p:nvPr/>
        </p:nvCxnSpPr>
        <p:spPr>
          <a:xfrm>
            <a:off x="4875312" y="2823127"/>
            <a:ext cx="1963325" cy="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44C92A-2153-47B3-ACBC-E3CE10E5F5A6}"/>
              </a:ext>
            </a:extLst>
          </p:cNvPr>
          <p:cNvCxnSpPr>
            <a:cxnSpLocks/>
          </p:cNvCxnSpPr>
          <p:nvPr/>
        </p:nvCxnSpPr>
        <p:spPr>
          <a:xfrm>
            <a:off x="4876645" y="1060071"/>
            <a:ext cx="2103515" cy="8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09F2AC-5F71-4DD0-A767-C7A0E0F7499F}"/>
              </a:ext>
            </a:extLst>
          </p:cNvPr>
          <p:cNvCxnSpPr>
            <a:cxnSpLocks/>
          </p:cNvCxnSpPr>
          <p:nvPr/>
        </p:nvCxnSpPr>
        <p:spPr>
          <a:xfrm>
            <a:off x="3276442" y="2391967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521FAA-4976-49EF-9150-8326585167FA}"/>
              </a:ext>
            </a:extLst>
          </p:cNvPr>
          <p:cNvCxnSpPr>
            <a:cxnSpLocks/>
          </p:cNvCxnSpPr>
          <p:nvPr/>
        </p:nvCxnSpPr>
        <p:spPr>
          <a:xfrm>
            <a:off x="2045335" y="274677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D0B778-9FB2-4549-A253-D0DB69265AAD}"/>
              </a:ext>
            </a:extLst>
          </p:cNvPr>
          <p:cNvCxnSpPr>
            <a:cxnSpLocks/>
          </p:cNvCxnSpPr>
          <p:nvPr/>
        </p:nvCxnSpPr>
        <p:spPr>
          <a:xfrm flipH="1">
            <a:off x="2045335" y="298489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5B81F0-8059-4C53-8EB2-CE055A1D4FC4}"/>
              </a:ext>
            </a:extLst>
          </p:cNvPr>
          <p:cNvCxnSpPr>
            <a:cxnSpLocks/>
          </p:cNvCxnSpPr>
          <p:nvPr/>
        </p:nvCxnSpPr>
        <p:spPr>
          <a:xfrm flipH="1">
            <a:off x="3283585" y="291465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D4BBD604-0C73-41C1-BB6C-6E741225A655}"/>
              </a:ext>
            </a:extLst>
          </p:cNvPr>
          <p:cNvSpPr/>
          <p:nvPr/>
        </p:nvSpPr>
        <p:spPr>
          <a:xfrm>
            <a:off x="9095027" y="1993261"/>
            <a:ext cx="1293016" cy="93487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DF8D0C-B108-4632-9467-6747CCD2E336}"/>
              </a:ext>
            </a:extLst>
          </p:cNvPr>
          <p:cNvCxnSpPr>
            <a:cxnSpLocks/>
          </p:cNvCxnSpPr>
          <p:nvPr/>
        </p:nvCxnSpPr>
        <p:spPr>
          <a:xfrm flipV="1">
            <a:off x="8253252" y="2297010"/>
            <a:ext cx="681662" cy="19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895010-F9A9-4D1D-8445-9E826475B836}"/>
              </a:ext>
            </a:extLst>
          </p:cNvPr>
          <p:cNvCxnSpPr>
            <a:cxnSpLocks/>
          </p:cNvCxnSpPr>
          <p:nvPr/>
        </p:nvCxnSpPr>
        <p:spPr>
          <a:xfrm flipH="1">
            <a:off x="8293735" y="2657477"/>
            <a:ext cx="645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4C5E23-1825-41C3-8E2E-39D5B7672E1C}"/>
              </a:ext>
            </a:extLst>
          </p:cNvPr>
          <p:cNvCxnSpPr>
            <a:cxnSpLocks/>
          </p:cNvCxnSpPr>
          <p:nvPr/>
        </p:nvCxnSpPr>
        <p:spPr>
          <a:xfrm>
            <a:off x="597535" y="2914650"/>
            <a:ext cx="435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637C98B-B302-403E-B3B2-8E1D98D0786B}"/>
              </a:ext>
            </a:extLst>
          </p:cNvPr>
          <p:cNvSpPr txBox="1"/>
          <p:nvPr/>
        </p:nvSpPr>
        <p:spPr>
          <a:xfrm>
            <a:off x="3035935" y="1485900"/>
            <a:ext cx="45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</a:t>
            </a:r>
          </a:p>
          <a:p>
            <a:endParaRPr lang="en-IN" dirty="0"/>
          </a:p>
          <a:p>
            <a:r>
              <a:rPr lang="en-IN" dirty="0"/>
              <a:t>G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T</a:t>
            </a:r>
          </a:p>
          <a:p>
            <a:r>
              <a:rPr lang="en-IN" dirty="0"/>
              <a:t>E</a:t>
            </a:r>
          </a:p>
          <a:p>
            <a:r>
              <a:rPr lang="en-IN" dirty="0"/>
              <a:t>W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940A06-CE80-4400-939C-902C3BCBD464}"/>
              </a:ext>
            </a:extLst>
          </p:cNvPr>
          <p:cNvCxnSpPr>
            <a:cxnSpLocks/>
          </p:cNvCxnSpPr>
          <p:nvPr/>
        </p:nvCxnSpPr>
        <p:spPr>
          <a:xfrm flipH="1">
            <a:off x="1107122" y="3314702"/>
            <a:ext cx="866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560C17-9496-4852-B870-79E964861C6F}"/>
              </a:ext>
            </a:extLst>
          </p:cNvPr>
          <p:cNvSpPr txBox="1"/>
          <p:nvPr/>
        </p:nvSpPr>
        <p:spPr>
          <a:xfrm>
            <a:off x="2123034" y="2123583"/>
            <a:ext cx="906934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</a:t>
            </a:r>
          </a:p>
          <a:p>
            <a:r>
              <a:rPr lang="en-IN" dirty="0"/>
              <a:t>CALL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110B7A-9811-4583-93B5-536B935D0C12}"/>
              </a:ext>
            </a:extLst>
          </p:cNvPr>
          <p:cNvSpPr txBox="1"/>
          <p:nvPr/>
        </p:nvSpPr>
        <p:spPr>
          <a:xfrm>
            <a:off x="-31115" y="3314701"/>
            <a:ext cx="1038225" cy="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Staff</a:t>
            </a:r>
          </a:p>
        </p:txBody>
      </p:sp>
      <p:pic>
        <p:nvPicPr>
          <p:cNvPr id="53" name="Graphic 52" descr="User outline">
            <a:extLst>
              <a:ext uri="{FF2B5EF4-FFF2-40B4-BE49-F238E27FC236}">
                <a16:creationId xmlns:a16="http://schemas.microsoft.com/office/drawing/2014/main" id="{99B9A5B0-5821-420C-82F5-C230FA45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5898" y="225921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5EB82BC-AD94-49AA-ABFB-17AA183FF0D8}"/>
              </a:ext>
            </a:extLst>
          </p:cNvPr>
          <p:cNvSpPr txBox="1"/>
          <p:nvPr/>
        </p:nvSpPr>
        <p:spPr>
          <a:xfrm flipH="1">
            <a:off x="9153366" y="2471011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Staff DB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E22CA1-1F6A-432D-82B0-D0DDDEAFBE4A}"/>
              </a:ext>
            </a:extLst>
          </p:cNvPr>
          <p:cNvSpPr txBox="1"/>
          <p:nvPr/>
        </p:nvSpPr>
        <p:spPr>
          <a:xfrm flipH="1">
            <a:off x="5155845" y="614832"/>
            <a:ext cx="17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/get/{id}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2F3A1F-F921-49A1-AAF3-288320ED4707}"/>
              </a:ext>
            </a:extLst>
          </p:cNvPr>
          <p:cNvSpPr txBox="1"/>
          <p:nvPr/>
        </p:nvSpPr>
        <p:spPr>
          <a:xfrm>
            <a:off x="5268408" y="3059072"/>
            <a:ext cx="235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getAll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54E3B9-8A2B-4A98-9C9A-A270E3061F95}"/>
              </a:ext>
            </a:extLst>
          </p:cNvPr>
          <p:cNvSpPr txBox="1"/>
          <p:nvPr/>
        </p:nvSpPr>
        <p:spPr>
          <a:xfrm>
            <a:off x="4655626" y="2291100"/>
            <a:ext cx="22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   /delete/{id}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2CF2DE-CB6D-4AD6-B6DB-AC3F1FB29A06}"/>
              </a:ext>
            </a:extLst>
          </p:cNvPr>
          <p:cNvSpPr txBox="1"/>
          <p:nvPr/>
        </p:nvSpPr>
        <p:spPr>
          <a:xfrm>
            <a:off x="4245610" y="6086232"/>
            <a:ext cx="60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STAFF SOLUTION DIAGRAM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0933E4-F27B-4B48-98C2-9975AB964E98}"/>
              </a:ext>
            </a:extLst>
          </p:cNvPr>
          <p:cNvCxnSpPr>
            <a:cxnSpLocks/>
          </p:cNvCxnSpPr>
          <p:nvPr/>
        </p:nvCxnSpPr>
        <p:spPr>
          <a:xfrm flipH="1" flipV="1">
            <a:off x="4838545" y="4621330"/>
            <a:ext cx="16665" cy="918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27F777F-B138-4A31-ABF0-872FA744D3F5}"/>
              </a:ext>
            </a:extLst>
          </p:cNvPr>
          <p:cNvSpPr txBox="1"/>
          <p:nvPr/>
        </p:nvSpPr>
        <p:spPr>
          <a:xfrm>
            <a:off x="5263597" y="4119413"/>
            <a:ext cx="61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IN" dirty="0">
                <a:solidFill>
                  <a:srgbClr val="2A00FF"/>
                </a:solidFill>
                <a:latin typeface="Consolas" panose="020B0609020204030204" pitchFamily="49" charset="0"/>
              </a:rPr>
              <a:t>save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835E1C-67FE-48CE-B9FC-2D543866773A}"/>
              </a:ext>
            </a:extLst>
          </p:cNvPr>
          <p:cNvCxnSpPr>
            <a:cxnSpLocks/>
          </p:cNvCxnSpPr>
          <p:nvPr/>
        </p:nvCxnSpPr>
        <p:spPr>
          <a:xfrm flipV="1">
            <a:off x="4855648" y="2006749"/>
            <a:ext cx="18660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6115B8-9333-FB61-C52F-E170E53CC23F}"/>
              </a:ext>
            </a:extLst>
          </p:cNvPr>
          <p:cNvSpPr txBox="1"/>
          <p:nvPr/>
        </p:nvSpPr>
        <p:spPr>
          <a:xfrm>
            <a:off x="3415482" y="2329640"/>
            <a:ext cx="890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/</a:t>
            </a:r>
            <a:r>
              <a:rPr lang="en-IN" sz="1800" dirty="0" err="1">
                <a:latin typeface="Courier New" panose="02070309020205020404" pitchFamily="49" charset="0"/>
              </a:rPr>
              <a:t>api</a:t>
            </a:r>
            <a:r>
              <a:rPr lang="en-IN" sz="1800" dirty="0">
                <a:latin typeface="Courier New" panose="02070309020205020404" pitchFamily="49" charset="0"/>
              </a:rPr>
              <a:t>/staff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C73DA-C152-B97F-5D69-0D20BDF904DA}"/>
              </a:ext>
            </a:extLst>
          </p:cNvPr>
          <p:cNvSpPr txBox="1"/>
          <p:nvPr/>
        </p:nvSpPr>
        <p:spPr>
          <a:xfrm flipH="1">
            <a:off x="5189526" y="1631788"/>
            <a:ext cx="177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/put/{id}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5C7D9A-A330-D871-C43C-1D84360DF3FF}"/>
              </a:ext>
            </a:extLst>
          </p:cNvPr>
          <p:cNvSpPr/>
          <p:nvPr/>
        </p:nvSpPr>
        <p:spPr>
          <a:xfrm>
            <a:off x="7144442" y="773915"/>
            <a:ext cx="860105" cy="482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34CEB2-B25A-616B-71C7-739BE526369C}"/>
              </a:ext>
            </a:extLst>
          </p:cNvPr>
          <p:cNvSpPr/>
          <p:nvPr/>
        </p:nvSpPr>
        <p:spPr>
          <a:xfrm>
            <a:off x="7185333" y="1768798"/>
            <a:ext cx="860105" cy="482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A149B6-F881-3AED-C4E9-7057C0207AD0}"/>
              </a:ext>
            </a:extLst>
          </p:cNvPr>
          <p:cNvSpPr/>
          <p:nvPr/>
        </p:nvSpPr>
        <p:spPr>
          <a:xfrm>
            <a:off x="7121330" y="2586884"/>
            <a:ext cx="944399" cy="403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6BC34BC-0F25-8F82-2609-10D82127CC76}"/>
              </a:ext>
            </a:extLst>
          </p:cNvPr>
          <p:cNvSpPr/>
          <p:nvPr/>
        </p:nvSpPr>
        <p:spPr>
          <a:xfrm>
            <a:off x="7256555" y="4154094"/>
            <a:ext cx="860105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0CCCFD-D015-C2BA-360E-EDF626A9F753}"/>
              </a:ext>
            </a:extLst>
          </p:cNvPr>
          <p:cNvSpPr/>
          <p:nvPr/>
        </p:nvSpPr>
        <p:spPr>
          <a:xfrm>
            <a:off x="7262683" y="3279209"/>
            <a:ext cx="876744" cy="459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61968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68343C-E73B-5424-0528-C80B314DD6C3}"/>
              </a:ext>
            </a:extLst>
          </p:cNvPr>
          <p:cNvSpPr/>
          <p:nvPr/>
        </p:nvSpPr>
        <p:spPr>
          <a:xfrm>
            <a:off x="2761574" y="1109066"/>
            <a:ext cx="599214" cy="363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BFF38-D51B-4A55-BA06-C1AB11FB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EF0DC-AA2B-4267-814E-7E956E2F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B1FA7-EDEA-4C60-88EB-F7C0CC38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23FB39B-CF9B-49D6-9B74-51DE57BEF489}"/>
              </a:ext>
            </a:extLst>
          </p:cNvPr>
          <p:cNvSpPr txBox="1">
            <a:spLocks/>
          </p:cNvSpPr>
          <p:nvPr/>
        </p:nvSpPr>
        <p:spPr bwMode="gray">
          <a:xfrm>
            <a:off x="856996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FB696-D4C5-4CD4-82BD-2526557D0D22}"/>
              </a:ext>
            </a:extLst>
          </p:cNvPr>
          <p:cNvSpPr/>
          <p:nvPr/>
        </p:nvSpPr>
        <p:spPr>
          <a:xfrm>
            <a:off x="2807335" y="1095375"/>
            <a:ext cx="476250" cy="3638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C7E498-7DB2-418D-9998-2372E6FAD745}"/>
              </a:ext>
            </a:extLst>
          </p:cNvPr>
          <p:cNvSpPr/>
          <p:nvPr/>
        </p:nvSpPr>
        <p:spPr>
          <a:xfrm>
            <a:off x="4455160" y="628649"/>
            <a:ext cx="2667000" cy="4657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A2039A-AC5A-4CCA-9E23-08518610EFB0}"/>
              </a:ext>
            </a:extLst>
          </p:cNvPr>
          <p:cNvCxnSpPr/>
          <p:nvPr/>
        </p:nvCxnSpPr>
        <p:spPr>
          <a:xfrm>
            <a:off x="4855210" y="1181100"/>
            <a:ext cx="0" cy="3552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95DAD5-F714-4429-9D27-851E581F786B}"/>
              </a:ext>
            </a:extLst>
          </p:cNvPr>
          <p:cNvCxnSpPr>
            <a:cxnSpLocks/>
          </p:cNvCxnSpPr>
          <p:nvPr/>
        </p:nvCxnSpPr>
        <p:spPr>
          <a:xfrm>
            <a:off x="4855210" y="4733925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35247C-4C3E-4377-894B-95D0F2D62363}"/>
              </a:ext>
            </a:extLst>
          </p:cNvPr>
          <p:cNvSpPr/>
          <p:nvPr/>
        </p:nvSpPr>
        <p:spPr>
          <a:xfrm>
            <a:off x="6126783" y="1194860"/>
            <a:ext cx="866769" cy="37081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FEAEBF-95BC-423C-8693-A7FF1C9898B9}"/>
              </a:ext>
            </a:extLst>
          </p:cNvPr>
          <p:cNvSpPr/>
          <p:nvPr/>
        </p:nvSpPr>
        <p:spPr>
          <a:xfrm>
            <a:off x="6138710" y="1762125"/>
            <a:ext cx="866769" cy="6572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3696B3-B660-48F4-9153-7A86ABE40EFA}"/>
              </a:ext>
            </a:extLst>
          </p:cNvPr>
          <p:cNvSpPr/>
          <p:nvPr/>
        </p:nvSpPr>
        <p:spPr>
          <a:xfrm>
            <a:off x="6122039" y="2657477"/>
            <a:ext cx="866769" cy="6572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2B4691-21D9-4924-9758-7DC42B8A0201}"/>
              </a:ext>
            </a:extLst>
          </p:cNvPr>
          <p:cNvSpPr/>
          <p:nvPr/>
        </p:nvSpPr>
        <p:spPr>
          <a:xfrm>
            <a:off x="6122039" y="3579019"/>
            <a:ext cx="866769" cy="6572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A38E40-C494-47AB-8C8A-878E7E215939}"/>
              </a:ext>
            </a:extLst>
          </p:cNvPr>
          <p:cNvSpPr/>
          <p:nvPr/>
        </p:nvSpPr>
        <p:spPr>
          <a:xfrm>
            <a:off x="6122039" y="4432696"/>
            <a:ext cx="866769" cy="6572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6D5ED5-9C55-4763-8826-308C4FDE7343}"/>
              </a:ext>
            </a:extLst>
          </p:cNvPr>
          <p:cNvCxnSpPr>
            <a:cxnSpLocks/>
          </p:cNvCxnSpPr>
          <p:nvPr/>
        </p:nvCxnSpPr>
        <p:spPr>
          <a:xfrm>
            <a:off x="4826636" y="3857624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5631D5-6E97-48D2-8E5C-7963A6CACBC2}"/>
              </a:ext>
            </a:extLst>
          </p:cNvPr>
          <p:cNvCxnSpPr>
            <a:cxnSpLocks/>
          </p:cNvCxnSpPr>
          <p:nvPr/>
        </p:nvCxnSpPr>
        <p:spPr>
          <a:xfrm>
            <a:off x="4840924" y="295751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C69811-71C9-4A53-A4B8-70933522ABA8}"/>
              </a:ext>
            </a:extLst>
          </p:cNvPr>
          <p:cNvCxnSpPr>
            <a:cxnSpLocks/>
          </p:cNvCxnSpPr>
          <p:nvPr/>
        </p:nvCxnSpPr>
        <p:spPr>
          <a:xfrm>
            <a:off x="4821879" y="204192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7CF5DE-3A47-481D-935D-1FEFE8387272}"/>
              </a:ext>
            </a:extLst>
          </p:cNvPr>
          <p:cNvCxnSpPr>
            <a:cxnSpLocks/>
          </p:cNvCxnSpPr>
          <p:nvPr/>
        </p:nvCxnSpPr>
        <p:spPr>
          <a:xfrm flipV="1">
            <a:off x="4838545" y="1235863"/>
            <a:ext cx="1245390" cy="1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F14B63-283F-4708-9D95-66EAEA403EDF}"/>
              </a:ext>
            </a:extLst>
          </p:cNvPr>
          <p:cNvCxnSpPr>
            <a:cxnSpLocks/>
          </p:cNvCxnSpPr>
          <p:nvPr/>
        </p:nvCxnSpPr>
        <p:spPr>
          <a:xfrm>
            <a:off x="3276442" y="2391967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A33009-6670-4D14-B5DD-EF6588AF89AC}"/>
              </a:ext>
            </a:extLst>
          </p:cNvPr>
          <p:cNvCxnSpPr>
            <a:cxnSpLocks/>
          </p:cNvCxnSpPr>
          <p:nvPr/>
        </p:nvCxnSpPr>
        <p:spPr>
          <a:xfrm flipH="1">
            <a:off x="3283585" y="291465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60AF3C-0BD2-4875-8090-D7085FD199A4}"/>
              </a:ext>
            </a:extLst>
          </p:cNvPr>
          <p:cNvCxnSpPr>
            <a:cxnSpLocks/>
          </p:cNvCxnSpPr>
          <p:nvPr/>
        </p:nvCxnSpPr>
        <p:spPr>
          <a:xfrm>
            <a:off x="7143594" y="2359224"/>
            <a:ext cx="1293016" cy="32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CF28B1-83B8-467B-8105-CD3A904AEC52}"/>
              </a:ext>
            </a:extLst>
          </p:cNvPr>
          <p:cNvCxnSpPr>
            <a:cxnSpLocks/>
          </p:cNvCxnSpPr>
          <p:nvPr/>
        </p:nvCxnSpPr>
        <p:spPr>
          <a:xfrm flipH="1" flipV="1">
            <a:off x="7237971" y="2692003"/>
            <a:ext cx="1293012" cy="4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DA74AA1-A1B2-4248-8CCA-7B7EACF042E7}"/>
              </a:ext>
            </a:extLst>
          </p:cNvPr>
          <p:cNvSpPr/>
          <p:nvPr/>
        </p:nvSpPr>
        <p:spPr>
          <a:xfrm>
            <a:off x="2350134" y="209550"/>
            <a:ext cx="8399146" cy="5790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87BE77C2-67EC-4F6E-A983-A62411E263A0}"/>
              </a:ext>
            </a:extLst>
          </p:cNvPr>
          <p:cNvSpPr txBox="1">
            <a:spLocks/>
          </p:cNvSpPr>
          <p:nvPr/>
        </p:nvSpPr>
        <p:spPr>
          <a:xfrm>
            <a:off x="856996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CDC3F09-9F4C-469E-A84F-2D81DC58DF40}"/>
              </a:ext>
            </a:extLst>
          </p:cNvPr>
          <p:cNvSpPr txBox="1">
            <a:spLocks/>
          </p:cNvSpPr>
          <p:nvPr/>
        </p:nvSpPr>
        <p:spPr>
          <a:xfrm>
            <a:off x="856996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7EB5DC-4B0C-4F49-B4DF-842062EBEB84}"/>
              </a:ext>
            </a:extLst>
          </p:cNvPr>
          <p:cNvSpPr/>
          <p:nvPr/>
        </p:nvSpPr>
        <p:spPr>
          <a:xfrm>
            <a:off x="1007110" y="2438400"/>
            <a:ext cx="1038225" cy="714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FB76B2-F19E-473D-B4C0-281A31EE95FB}"/>
              </a:ext>
            </a:extLst>
          </p:cNvPr>
          <p:cNvSpPr/>
          <p:nvPr/>
        </p:nvSpPr>
        <p:spPr>
          <a:xfrm>
            <a:off x="2820417" y="1109066"/>
            <a:ext cx="476250" cy="3638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DEA320-CD73-4845-B010-2B6D57900BC7}"/>
              </a:ext>
            </a:extLst>
          </p:cNvPr>
          <p:cNvSpPr/>
          <p:nvPr/>
        </p:nvSpPr>
        <p:spPr>
          <a:xfrm>
            <a:off x="4397852" y="419598"/>
            <a:ext cx="3053080" cy="47519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getgg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7CB899-970B-43F5-B875-BF294FE724FE}"/>
              </a:ext>
            </a:extLst>
          </p:cNvPr>
          <p:cNvCxnSpPr/>
          <p:nvPr/>
        </p:nvCxnSpPr>
        <p:spPr>
          <a:xfrm>
            <a:off x="4855210" y="1181100"/>
            <a:ext cx="0" cy="3552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B43971-DB72-49CA-A8A6-037395549C0A}"/>
              </a:ext>
            </a:extLst>
          </p:cNvPr>
          <p:cNvCxnSpPr>
            <a:cxnSpLocks/>
          </p:cNvCxnSpPr>
          <p:nvPr/>
        </p:nvCxnSpPr>
        <p:spPr>
          <a:xfrm>
            <a:off x="4855210" y="4733925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82DFD6-3E31-4FF2-9538-B02F6B8C1074}"/>
              </a:ext>
            </a:extLst>
          </p:cNvPr>
          <p:cNvCxnSpPr>
            <a:cxnSpLocks/>
          </p:cNvCxnSpPr>
          <p:nvPr/>
        </p:nvCxnSpPr>
        <p:spPr>
          <a:xfrm>
            <a:off x="4826636" y="3857624"/>
            <a:ext cx="1504949" cy="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EA09B0-71D9-4D7A-94C4-1E476C78E3D7}"/>
              </a:ext>
            </a:extLst>
          </p:cNvPr>
          <p:cNvCxnSpPr>
            <a:cxnSpLocks/>
          </p:cNvCxnSpPr>
          <p:nvPr/>
        </p:nvCxnSpPr>
        <p:spPr>
          <a:xfrm>
            <a:off x="4840924" y="2957511"/>
            <a:ext cx="1413715" cy="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D5689A-3747-4C04-98A8-D02AA032B1FB}"/>
              </a:ext>
            </a:extLst>
          </p:cNvPr>
          <p:cNvCxnSpPr>
            <a:cxnSpLocks/>
          </p:cNvCxnSpPr>
          <p:nvPr/>
        </p:nvCxnSpPr>
        <p:spPr>
          <a:xfrm>
            <a:off x="4838545" y="1850051"/>
            <a:ext cx="1424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0E7EEF-8B73-4EC1-8CDC-83EA8BDA79D3}"/>
              </a:ext>
            </a:extLst>
          </p:cNvPr>
          <p:cNvCxnSpPr>
            <a:cxnSpLocks/>
          </p:cNvCxnSpPr>
          <p:nvPr/>
        </p:nvCxnSpPr>
        <p:spPr>
          <a:xfrm flipV="1">
            <a:off x="4838545" y="1235863"/>
            <a:ext cx="1245390" cy="1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47A7A9-E3E8-45FE-98F4-5DFC9333BFAA}"/>
              </a:ext>
            </a:extLst>
          </p:cNvPr>
          <p:cNvCxnSpPr>
            <a:cxnSpLocks/>
          </p:cNvCxnSpPr>
          <p:nvPr/>
        </p:nvCxnSpPr>
        <p:spPr>
          <a:xfrm>
            <a:off x="3276442" y="2391967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1644AA-9332-4C6B-9D99-102622664E69}"/>
              </a:ext>
            </a:extLst>
          </p:cNvPr>
          <p:cNvCxnSpPr>
            <a:cxnSpLocks/>
          </p:cNvCxnSpPr>
          <p:nvPr/>
        </p:nvCxnSpPr>
        <p:spPr>
          <a:xfrm>
            <a:off x="2045335" y="274677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8D346C-5A95-4EEF-9E1D-5AFBD52A69D5}"/>
              </a:ext>
            </a:extLst>
          </p:cNvPr>
          <p:cNvCxnSpPr>
            <a:cxnSpLocks/>
          </p:cNvCxnSpPr>
          <p:nvPr/>
        </p:nvCxnSpPr>
        <p:spPr>
          <a:xfrm flipH="1">
            <a:off x="2045335" y="298489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C09170-9C9B-46E1-817A-D104829E7809}"/>
              </a:ext>
            </a:extLst>
          </p:cNvPr>
          <p:cNvCxnSpPr>
            <a:cxnSpLocks/>
          </p:cNvCxnSpPr>
          <p:nvPr/>
        </p:nvCxnSpPr>
        <p:spPr>
          <a:xfrm flipH="1">
            <a:off x="3283585" y="291465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6A82DB3F-A78E-423D-96C6-BDDEAC468918}"/>
              </a:ext>
            </a:extLst>
          </p:cNvPr>
          <p:cNvSpPr/>
          <p:nvPr/>
        </p:nvSpPr>
        <p:spPr>
          <a:xfrm>
            <a:off x="8751371" y="2041921"/>
            <a:ext cx="1293016" cy="93487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C20322-F7AA-42CC-9558-EFBECD557B28}"/>
              </a:ext>
            </a:extLst>
          </p:cNvPr>
          <p:cNvCxnSpPr>
            <a:cxnSpLocks/>
          </p:cNvCxnSpPr>
          <p:nvPr/>
        </p:nvCxnSpPr>
        <p:spPr>
          <a:xfrm>
            <a:off x="597535" y="2914650"/>
            <a:ext cx="435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3A18CA-159E-4D6A-9DFD-100D240C8C95}"/>
              </a:ext>
            </a:extLst>
          </p:cNvPr>
          <p:cNvSpPr txBox="1"/>
          <p:nvPr/>
        </p:nvSpPr>
        <p:spPr>
          <a:xfrm>
            <a:off x="3035935" y="1485900"/>
            <a:ext cx="45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</a:t>
            </a:r>
          </a:p>
          <a:p>
            <a:endParaRPr lang="en-IN" dirty="0"/>
          </a:p>
          <a:p>
            <a:r>
              <a:rPr lang="en-IN" dirty="0"/>
              <a:t>G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T</a:t>
            </a:r>
          </a:p>
          <a:p>
            <a:r>
              <a:rPr lang="en-IN" dirty="0"/>
              <a:t>E</a:t>
            </a:r>
          </a:p>
          <a:p>
            <a:r>
              <a:rPr lang="en-IN" dirty="0"/>
              <a:t>W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30776C-9249-4ADC-B986-1E3700567CB1}"/>
              </a:ext>
            </a:extLst>
          </p:cNvPr>
          <p:cNvCxnSpPr>
            <a:cxnSpLocks/>
          </p:cNvCxnSpPr>
          <p:nvPr/>
        </p:nvCxnSpPr>
        <p:spPr>
          <a:xfrm flipH="1">
            <a:off x="1107122" y="3314702"/>
            <a:ext cx="866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EF23CC-B793-4AC5-BA18-CF5696873B14}"/>
              </a:ext>
            </a:extLst>
          </p:cNvPr>
          <p:cNvSpPr txBox="1"/>
          <p:nvPr/>
        </p:nvSpPr>
        <p:spPr>
          <a:xfrm>
            <a:off x="2123034" y="2123583"/>
            <a:ext cx="906934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</a:t>
            </a:r>
          </a:p>
          <a:p>
            <a:r>
              <a:rPr lang="en-IN" dirty="0"/>
              <a:t>CALL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76F3B1-5102-4926-9818-1F53554FF8E8}"/>
              </a:ext>
            </a:extLst>
          </p:cNvPr>
          <p:cNvSpPr txBox="1"/>
          <p:nvPr/>
        </p:nvSpPr>
        <p:spPr>
          <a:xfrm>
            <a:off x="-31115" y="3314701"/>
            <a:ext cx="1038225" cy="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Room</a:t>
            </a:r>
          </a:p>
        </p:txBody>
      </p:sp>
      <p:pic>
        <p:nvPicPr>
          <p:cNvPr id="53" name="Graphic 52" descr="User outline">
            <a:extLst>
              <a:ext uri="{FF2B5EF4-FFF2-40B4-BE49-F238E27FC236}">
                <a16:creationId xmlns:a16="http://schemas.microsoft.com/office/drawing/2014/main" id="{23D7B3F4-7C56-4150-945B-3DFFD4B6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5898" y="225921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6BECB7-1ABE-4C5C-B364-6A8A4603710F}"/>
              </a:ext>
            </a:extLst>
          </p:cNvPr>
          <p:cNvSpPr txBox="1"/>
          <p:nvPr/>
        </p:nvSpPr>
        <p:spPr>
          <a:xfrm flipH="1">
            <a:off x="8817610" y="2493509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Room DB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6FEC30-133B-46A6-BFE6-B14D3B5032F8}"/>
              </a:ext>
            </a:extLst>
          </p:cNvPr>
          <p:cNvSpPr txBox="1"/>
          <p:nvPr/>
        </p:nvSpPr>
        <p:spPr>
          <a:xfrm>
            <a:off x="4245610" y="6086232"/>
            <a:ext cx="60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ROOM  SOLUTION DIAGRAM</a:t>
            </a:r>
          </a:p>
        </p:txBody>
      </p:sp>
      <p:pic>
        <p:nvPicPr>
          <p:cNvPr id="61" name="Graphic 60" descr="User outline">
            <a:extLst>
              <a:ext uri="{FF2B5EF4-FFF2-40B4-BE49-F238E27FC236}">
                <a16:creationId xmlns:a16="http://schemas.microsoft.com/office/drawing/2014/main" id="{A9BCDD2E-C6C9-4E40-9DF4-1A985201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498" y="2411610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6BA2B13-2EAC-F807-4416-D603515747C0}"/>
              </a:ext>
            </a:extLst>
          </p:cNvPr>
          <p:cNvSpPr/>
          <p:nvPr/>
        </p:nvSpPr>
        <p:spPr>
          <a:xfrm>
            <a:off x="6373521" y="785943"/>
            <a:ext cx="828870" cy="45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746EE-637C-1237-73B8-9090AA2E1435}"/>
              </a:ext>
            </a:extLst>
          </p:cNvPr>
          <p:cNvSpPr/>
          <p:nvPr/>
        </p:nvSpPr>
        <p:spPr>
          <a:xfrm>
            <a:off x="6329437" y="2072051"/>
            <a:ext cx="828870" cy="45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4DC42F0-6523-7620-FAAD-E20A0DBCE931}"/>
              </a:ext>
            </a:extLst>
          </p:cNvPr>
          <p:cNvSpPr/>
          <p:nvPr/>
        </p:nvSpPr>
        <p:spPr>
          <a:xfrm>
            <a:off x="6302234" y="2760459"/>
            <a:ext cx="828870" cy="45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120D74-C20D-B47F-0016-92D3A193C613}"/>
              </a:ext>
            </a:extLst>
          </p:cNvPr>
          <p:cNvSpPr/>
          <p:nvPr/>
        </p:nvSpPr>
        <p:spPr>
          <a:xfrm>
            <a:off x="6388974" y="3480306"/>
            <a:ext cx="828870" cy="45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98A99E-9147-CDF6-D688-CC378F607428}"/>
              </a:ext>
            </a:extLst>
          </p:cNvPr>
          <p:cNvSpPr/>
          <p:nvPr/>
        </p:nvSpPr>
        <p:spPr>
          <a:xfrm>
            <a:off x="6235968" y="4412889"/>
            <a:ext cx="950748" cy="4136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1F3683-9CB2-A32F-76EA-7F90D5954D3F}"/>
              </a:ext>
            </a:extLst>
          </p:cNvPr>
          <p:cNvSpPr txBox="1"/>
          <p:nvPr/>
        </p:nvSpPr>
        <p:spPr>
          <a:xfrm>
            <a:off x="3422547" y="2068801"/>
            <a:ext cx="983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/</a:t>
            </a:r>
            <a:r>
              <a:rPr lang="en-IN" sz="1800" dirty="0" err="1">
                <a:latin typeface="Courier New" panose="02070309020205020404" pitchFamily="49" charset="0"/>
              </a:rPr>
              <a:t>api</a:t>
            </a:r>
            <a:r>
              <a:rPr lang="en-IN" sz="1800" dirty="0">
                <a:latin typeface="Courier New" panose="02070309020205020404" pitchFamily="49" charset="0"/>
              </a:rPr>
              <a:t>/rooms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6FB0A8-69A8-A574-C252-7EBF0E762960}"/>
              </a:ext>
            </a:extLst>
          </p:cNvPr>
          <p:cNvSpPr txBox="1"/>
          <p:nvPr/>
        </p:nvSpPr>
        <p:spPr>
          <a:xfrm>
            <a:off x="4547802" y="613844"/>
            <a:ext cx="1886391" cy="941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Courier New" panose="02070309020205020404" pitchFamily="49" charset="0"/>
              </a:rPr>
              <a:t>/{</a:t>
            </a:r>
            <a:r>
              <a:rPr lang="en-IN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roomType</a:t>
            </a:r>
            <a:r>
              <a:rPr lang="en-IN" sz="1800" dirty="0">
                <a:solidFill>
                  <a:schemeClr val="bg1"/>
                </a:solidFill>
                <a:latin typeface="Courier New" panose="02070309020205020404" pitchFamily="49" charset="0"/>
              </a:rPr>
              <a:t>}/{</a:t>
            </a:r>
            <a:r>
              <a:rPr lang="en-IN" sz="1800" dirty="0" err="1">
                <a:solidFill>
                  <a:schemeClr val="bg1"/>
                </a:solidFill>
                <a:latin typeface="Courier New" panose="02070309020205020404" pitchFamily="49" charset="0"/>
              </a:rPr>
              <a:t>roomService</a:t>
            </a:r>
            <a:r>
              <a:rPr lang="en-IN" sz="18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BCBD9C-D91E-FABA-ADCC-B5E6BF070F15}"/>
              </a:ext>
            </a:extLst>
          </p:cNvPr>
          <p:cNvSpPr txBox="1"/>
          <p:nvPr/>
        </p:nvSpPr>
        <p:spPr>
          <a:xfrm>
            <a:off x="4983561" y="2112261"/>
            <a:ext cx="1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/get/{id}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18CBC9-75E8-38CD-41E4-BE5F2498743C}"/>
              </a:ext>
            </a:extLst>
          </p:cNvPr>
          <p:cNvSpPr txBox="1"/>
          <p:nvPr/>
        </p:nvSpPr>
        <p:spPr>
          <a:xfrm>
            <a:off x="4790318" y="4416029"/>
            <a:ext cx="15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/delete{id}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CE94BA-D3A5-5BCB-FDBC-49DFEA4B95A2}"/>
              </a:ext>
            </a:extLst>
          </p:cNvPr>
          <p:cNvSpPr txBox="1"/>
          <p:nvPr/>
        </p:nvSpPr>
        <p:spPr>
          <a:xfrm>
            <a:off x="4933932" y="3445204"/>
            <a:ext cx="113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/put/{id}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125A10-20B1-EFF3-52FF-2218B8F0FBA4}"/>
              </a:ext>
            </a:extLst>
          </p:cNvPr>
          <p:cNvSpPr txBox="1"/>
          <p:nvPr/>
        </p:nvSpPr>
        <p:spPr>
          <a:xfrm>
            <a:off x="5057615" y="2594132"/>
            <a:ext cx="99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/save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CDD30F-AD84-8A0D-FB67-CF2B4D6EB6BF}"/>
              </a:ext>
            </a:extLst>
          </p:cNvPr>
          <p:cNvSpPr txBox="1"/>
          <p:nvPr/>
        </p:nvSpPr>
        <p:spPr>
          <a:xfrm>
            <a:off x="4879501" y="1437067"/>
            <a:ext cx="1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</a:t>
            </a:r>
            <a:r>
              <a:rPr lang="en-IN" dirty="0" err="1">
                <a:solidFill>
                  <a:schemeClr val="bg1"/>
                </a:solidFill>
              </a:rPr>
              <a:t>getAll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F61A9F-2FB3-CB27-AC08-5F397B47E4FB}"/>
              </a:ext>
            </a:extLst>
          </p:cNvPr>
          <p:cNvCxnSpPr>
            <a:cxnSpLocks/>
          </p:cNvCxnSpPr>
          <p:nvPr/>
        </p:nvCxnSpPr>
        <p:spPr>
          <a:xfrm>
            <a:off x="4838545" y="2438161"/>
            <a:ext cx="1424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2745189-0D36-5715-EFFC-C8EDE1EB602E}"/>
              </a:ext>
            </a:extLst>
          </p:cNvPr>
          <p:cNvSpPr/>
          <p:nvPr/>
        </p:nvSpPr>
        <p:spPr>
          <a:xfrm>
            <a:off x="6375623" y="1376962"/>
            <a:ext cx="828870" cy="481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91566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68343C-E73B-5424-0528-C80B314DD6C3}"/>
              </a:ext>
            </a:extLst>
          </p:cNvPr>
          <p:cNvSpPr/>
          <p:nvPr/>
        </p:nvSpPr>
        <p:spPr>
          <a:xfrm>
            <a:off x="2761574" y="1109066"/>
            <a:ext cx="599214" cy="363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BFF38-D51B-4A55-BA06-C1AB11FB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EF0DC-AA2B-4267-814E-7E956E2F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B1FA7-EDEA-4C60-88EB-F7C0CC38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23FB39B-CF9B-49D6-9B74-51DE57BEF489}"/>
              </a:ext>
            </a:extLst>
          </p:cNvPr>
          <p:cNvSpPr txBox="1">
            <a:spLocks/>
          </p:cNvSpPr>
          <p:nvPr/>
        </p:nvSpPr>
        <p:spPr bwMode="gray">
          <a:xfrm>
            <a:off x="856996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FB696-D4C5-4CD4-82BD-2526557D0D22}"/>
              </a:ext>
            </a:extLst>
          </p:cNvPr>
          <p:cNvSpPr/>
          <p:nvPr/>
        </p:nvSpPr>
        <p:spPr>
          <a:xfrm>
            <a:off x="2807335" y="1095375"/>
            <a:ext cx="476250" cy="3638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C7E498-7DB2-418D-9998-2372E6FAD745}"/>
              </a:ext>
            </a:extLst>
          </p:cNvPr>
          <p:cNvSpPr/>
          <p:nvPr/>
        </p:nvSpPr>
        <p:spPr>
          <a:xfrm>
            <a:off x="4455160" y="628649"/>
            <a:ext cx="2667000" cy="46577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A2039A-AC5A-4CCA-9E23-08518610EFB0}"/>
              </a:ext>
            </a:extLst>
          </p:cNvPr>
          <p:cNvCxnSpPr/>
          <p:nvPr/>
        </p:nvCxnSpPr>
        <p:spPr>
          <a:xfrm>
            <a:off x="4855210" y="1181100"/>
            <a:ext cx="0" cy="35528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95DAD5-F714-4429-9D27-851E581F786B}"/>
              </a:ext>
            </a:extLst>
          </p:cNvPr>
          <p:cNvCxnSpPr>
            <a:cxnSpLocks/>
          </p:cNvCxnSpPr>
          <p:nvPr/>
        </p:nvCxnSpPr>
        <p:spPr>
          <a:xfrm>
            <a:off x="4855210" y="4733925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35247C-4C3E-4377-894B-95D0F2D62363}"/>
              </a:ext>
            </a:extLst>
          </p:cNvPr>
          <p:cNvSpPr/>
          <p:nvPr/>
        </p:nvSpPr>
        <p:spPr>
          <a:xfrm>
            <a:off x="6126783" y="1194860"/>
            <a:ext cx="866769" cy="37081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FEAEBF-95BC-423C-8693-A7FF1C9898B9}"/>
              </a:ext>
            </a:extLst>
          </p:cNvPr>
          <p:cNvSpPr/>
          <p:nvPr/>
        </p:nvSpPr>
        <p:spPr>
          <a:xfrm>
            <a:off x="6138710" y="1762125"/>
            <a:ext cx="866769" cy="6572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3696B3-B660-48F4-9153-7A86ABE40EFA}"/>
              </a:ext>
            </a:extLst>
          </p:cNvPr>
          <p:cNvSpPr/>
          <p:nvPr/>
        </p:nvSpPr>
        <p:spPr>
          <a:xfrm>
            <a:off x="6122039" y="2657477"/>
            <a:ext cx="866769" cy="6572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2B4691-21D9-4924-9758-7DC42B8A0201}"/>
              </a:ext>
            </a:extLst>
          </p:cNvPr>
          <p:cNvSpPr/>
          <p:nvPr/>
        </p:nvSpPr>
        <p:spPr>
          <a:xfrm>
            <a:off x="6122039" y="3579019"/>
            <a:ext cx="866769" cy="6572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A38E40-C494-47AB-8C8A-878E7E215939}"/>
              </a:ext>
            </a:extLst>
          </p:cNvPr>
          <p:cNvSpPr/>
          <p:nvPr/>
        </p:nvSpPr>
        <p:spPr>
          <a:xfrm>
            <a:off x="6122039" y="4432696"/>
            <a:ext cx="866769" cy="65722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6D5ED5-9C55-4763-8826-308C4FDE7343}"/>
              </a:ext>
            </a:extLst>
          </p:cNvPr>
          <p:cNvCxnSpPr>
            <a:cxnSpLocks/>
          </p:cNvCxnSpPr>
          <p:nvPr/>
        </p:nvCxnSpPr>
        <p:spPr>
          <a:xfrm>
            <a:off x="4826636" y="3857624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5631D5-6E97-48D2-8E5C-7963A6CACBC2}"/>
              </a:ext>
            </a:extLst>
          </p:cNvPr>
          <p:cNvCxnSpPr>
            <a:cxnSpLocks/>
          </p:cNvCxnSpPr>
          <p:nvPr/>
        </p:nvCxnSpPr>
        <p:spPr>
          <a:xfrm>
            <a:off x="4840924" y="295751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C69811-71C9-4A53-A4B8-70933522ABA8}"/>
              </a:ext>
            </a:extLst>
          </p:cNvPr>
          <p:cNvCxnSpPr>
            <a:cxnSpLocks/>
          </p:cNvCxnSpPr>
          <p:nvPr/>
        </p:nvCxnSpPr>
        <p:spPr>
          <a:xfrm>
            <a:off x="4821879" y="2041921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7CF5DE-3A47-481D-935D-1FEFE8387272}"/>
              </a:ext>
            </a:extLst>
          </p:cNvPr>
          <p:cNvCxnSpPr>
            <a:cxnSpLocks/>
          </p:cNvCxnSpPr>
          <p:nvPr/>
        </p:nvCxnSpPr>
        <p:spPr>
          <a:xfrm flipV="1">
            <a:off x="4838545" y="1235863"/>
            <a:ext cx="1245390" cy="1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F14B63-283F-4708-9D95-66EAEA403EDF}"/>
              </a:ext>
            </a:extLst>
          </p:cNvPr>
          <p:cNvCxnSpPr>
            <a:cxnSpLocks/>
          </p:cNvCxnSpPr>
          <p:nvPr/>
        </p:nvCxnSpPr>
        <p:spPr>
          <a:xfrm>
            <a:off x="3276442" y="2391967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A33009-6670-4D14-B5DD-EF6588AF89AC}"/>
              </a:ext>
            </a:extLst>
          </p:cNvPr>
          <p:cNvCxnSpPr>
            <a:cxnSpLocks/>
          </p:cNvCxnSpPr>
          <p:nvPr/>
        </p:nvCxnSpPr>
        <p:spPr>
          <a:xfrm flipH="1">
            <a:off x="3283585" y="291465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60AF3C-0BD2-4875-8090-D7085FD199A4}"/>
              </a:ext>
            </a:extLst>
          </p:cNvPr>
          <p:cNvCxnSpPr>
            <a:cxnSpLocks/>
          </p:cNvCxnSpPr>
          <p:nvPr/>
        </p:nvCxnSpPr>
        <p:spPr>
          <a:xfrm>
            <a:off x="7143594" y="2359224"/>
            <a:ext cx="1293016" cy="32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CF28B1-83B8-467B-8105-CD3A904AEC52}"/>
              </a:ext>
            </a:extLst>
          </p:cNvPr>
          <p:cNvCxnSpPr>
            <a:cxnSpLocks/>
          </p:cNvCxnSpPr>
          <p:nvPr/>
        </p:nvCxnSpPr>
        <p:spPr>
          <a:xfrm flipH="1" flipV="1">
            <a:off x="7237971" y="2692003"/>
            <a:ext cx="1293012" cy="4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DA74AA1-A1B2-4248-8CCA-7B7EACF042E7}"/>
              </a:ext>
            </a:extLst>
          </p:cNvPr>
          <p:cNvSpPr/>
          <p:nvPr/>
        </p:nvSpPr>
        <p:spPr>
          <a:xfrm>
            <a:off x="2350134" y="209550"/>
            <a:ext cx="8399146" cy="5790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87BE77C2-67EC-4F6E-A983-A62411E263A0}"/>
              </a:ext>
            </a:extLst>
          </p:cNvPr>
          <p:cNvSpPr txBox="1">
            <a:spLocks/>
          </p:cNvSpPr>
          <p:nvPr/>
        </p:nvSpPr>
        <p:spPr>
          <a:xfrm>
            <a:off x="856996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CDC3F09-9F4C-469E-A84F-2D81DC58DF40}"/>
              </a:ext>
            </a:extLst>
          </p:cNvPr>
          <p:cNvSpPr txBox="1">
            <a:spLocks/>
          </p:cNvSpPr>
          <p:nvPr/>
        </p:nvSpPr>
        <p:spPr>
          <a:xfrm>
            <a:off x="856996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7EB5DC-4B0C-4F49-B4DF-842062EBEB84}"/>
              </a:ext>
            </a:extLst>
          </p:cNvPr>
          <p:cNvSpPr/>
          <p:nvPr/>
        </p:nvSpPr>
        <p:spPr>
          <a:xfrm>
            <a:off x="1007110" y="2438400"/>
            <a:ext cx="1038225" cy="714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FB76B2-F19E-473D-B4C0-281A31EE95FB}"/>
              </a:ext>
            </a:extLst>
          </p:cNvPr>
          <p:cNvSpPr/>
          <p:nvPr/>
        </p:nvSpPr>
        <p:spPr>
          <a:xfrm>
            <a:off x="2820417" y="1109066"/>
            <a:ext cx="476250" cy="3638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DEA320-CD73-4845-B010-2B6D57900BC7}"/>
              </a:ext>
            </a:extLst>
          </p:cNvPr>
          <p:cNvSpPr/>
          <p:nvPr/>
        </p:nvSpPr>
        <p:spPr>
          <a:xfrm>
            <a:off x="4253079" y="558023"/>
            <a:ext cx="3053080" cy="475197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getgg</a:t>
            </a:r>
            <a:endParaRPr lang="en-IN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7CB899-970B-43F5-B875-BF294FE724FE}"/>
              </a:ext>
            </a:extLst>
          </p:cNvPr>
          <p:cNvCxnSpPr>
            <a:cxnSpLocks/>
          </p:cNvCxnSpPr>
          <p:nvPr/>
        </p:nvCxnSpPr>
        <p:spPr>
          <a:xfrm flipH="1">
            <a:off x="4791260" y="1181100"/>
            <a:ext cx="63950" cy="3055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B43971-DB72-49CA-A8A6-037395549C0A}"/>
              </a:ext>
            </a:extLst>
          </p:cNvPr>
          <p:cNvCxnSpPr>
            <a:cxnSpLocks/>
          </p:cNvCxnSpPr>
          <p:nvPr/>
        </p:nvCxnSpPr>
        <p:spPr>
          <a:xfrm>
            <a:off x="4836397" y="4213264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82DFD6-3E31-4FF2-9538-B02F6B8C1074}"/>
              </a:ext>
            </a:extLst>
          </p:cNvPr>
          <p:cNvCxnSpPr>
            <a:cxnSpLocks/>
          </p:cNvCxnSpPr>
          <p:nvPr/>
        </p:nvCxnSpPr>
        <p:spPr>
          <a:xfrm>
            <a:off x="4818131" y="3174382"/>
            <a:ext cx="1504949" cy="15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D5689A-3747-4C04-98A8-D02AA032B1FB}"/>
              </a:ext>
            </a:extLst>
          </p:cNvPr>
          <p:cNvCxnSpPr>
            <a:cxnSpLocks/>
          </p:cNvCxnSpPr>
          <p:nvPr/>
        </p:nvCxnSpPr>
        <p:spPr>
          <a:xfrm>
            <a:off x="4838545" y="1850051"/>
            <a:ext cx="1424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0E7EEF-8B73-4EC1-8CDC-83EA8BDA79D3}"/>
              </a:ext>
            </a:extLst>
          </p:cNvPr>
          <p:cNvCxnSpPr>
            <a:cxnSpLocks/>
          </p:cNvCxnSpPr>
          <p:nvPr/>
        </p:nvCxnSpPr>
        <p:spPr>
          <a:xfrm flipV="1">
            <a:off x="4838545" y="1235863"/>
            <a:ext cx="1245390" cy="1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47A7A9-E3E8-45FE-98F4-5DFC9333BFAA}"/>
              </a:ext>
            </a:extLst>
          </p:cNvPr>
          <p:cNvCxnSpPr>
            <a:cxnSpLocks/>
          </p:cNvCxnSpPr>
          <p:nvPr/>
        </p:nvCxnSpPr>
        <p:spPr>
          <a:xfrm>
            <a:off x="3276442" y="2391967"/>
            <a:ext cx="1200150" cy="2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1644AA-9332-4C6B-9D99-102622664E69}"/>
              </a:ext>
            </a:extLst>
          </p:cNvPr>
          <p:cNvCxnSpPr>
            <a:cxnSpLocks/>
          </p:cNvCxnSpPr>
          <p:nvPr/>
        </p:nvCxnSpPr>
        <p:spPr>
          <a:xfrm>
            <a:off x="2045335" y="274677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8D346C-5A95-4EEF-9E1D-5AFBD52A69D5}"/>
              </a:ext>
            </a:extLst>
          </p:cNvPr>
          <p:cNvCxnSpPr>
            <a:cxnSpLocks/>
          </p:cNvCxnSpPr>
          <p:nvPr/>
        </p:nvCxnSpPr>
        <p:spPr>
          <a:xfrm flipH="1">
            <a:off x="2045335" y="2984894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C09170-9C9B-46E1-817A-D104829E7809}"/>
              </a:ext>
            </a:extLst>
          </p:cNvPr>
          <p:cNvCxnSpPr>
            <a:cxnSpLocks/>
          </p:cNvCxnSpPr>
          <p:nvPr/>
        </p:nvCxnSpPr>
        <p:spPr>
          <a:xfrm flipH="1">
            <a:off x="3283585" y="2914650"/>
            <a:ext cx="1171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6A82DB3F-A78E-423D-96C6-BDDEAC468918}"/>
              </a:ext>
            </a:extLst>
          </p:cNvPr>
          <p:cNvSpPr/>
          <p:nvPr/>
        </p:nvSpPr>
        <p:spPr>
          <a:xfrm>
            <a:off x="8751371" y="2041921"/>
            <a:ext cx="1293016" cy="93487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C20322-F7AA-42CC-9558-EFBECD557B28}"/>
              </a:ext>
            </a:extLst>
          </p:cNvPr>
          <p:cNvCxnSpPr>
            <a:cxnSpLocks/>
          </p:cNvCxnSpPr>
          <p:nvPr/>
        </p:nvCxnSpPr>
        <p:spPr>
          <a:xfrm>
            <a:off x="597535" y="2914650"/>
            <a:ext cx="435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3A18CA-159E-4D6A-9DFD-100D240C8C95}"/>
              </a:ext>
            </a:extLst>
          </p:cNvPr>
          <p:cNvSpPr txBox="1"/>
          <p:nvPr/>
        </p:nvSpPr>
        <p:spPr>
          <a:xfrm>
            <a:off x="3035935" y="1485900"/>
            <a:ext cx="45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</a:t>
            </a:r>
          </a:p>
          <a:p>
            <a:endParaRPr lang="en-IN" dirty="0"/>
          </a:p>
          <a:p>
            <a:r>
              <a:rPr lang="en-IN" dirty="0"/>
              <a:t>G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T</a:t>
            </a:r>
          </a:p>
          <a:p>
            <a:r>
              <a:rPr lang="en-IN" dirty="0"/>
              <a:t>E</a:t>
            </a:r>
          </a:p>
          <a:p>
            <a:r>
              <a:rPr lang="en-IN" dirty="0"/>
              <a:t>W</a:t>
            </a:r>
          </a:p>
          <a:p>
            <a:r>
              <a:rPr lang="en-IN" dirty="0"/>
              <a:t>A</a:t>
            </a:r>
          </a:p>
          <a:p>
            <a:r>
              <a:rPr lang="en-IN" dirty="0"/>
              <a:t>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30776C-9249-4ADC-B986-1E3700567CB1}"/>
              </a:ext>
            </a:extLst>
          </p:cNvPr>
          <p:cNvCxnSpPr>
            <a:cxnSpLocks/>
          </p:cNvCxnSpPr>
          <p:nvPr/>
        </p:nvCxnSpPr>
        <p:spPr>
          <a:xfrm flipH="1">
            <a:off x="1107122" y="3314702"/>
            <a:ext cx="866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EF23CC-B793-4AC5-BA18-CF5696873B14}"/>
              </a:ext>
            </a:extLst>
          </p:cNvPr>
          <p:cNvSpPr txBox="1"/>
          <p:nvPr/>
        </p:nvSpPr>
        <p:spPr>
          <a:xfrm>
            <a:off x="2123034" y="2123583"/>
            <a:ext cx="906934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 </a:t>
            </a:r>
          </a:p>
          <a:p>
            <a:r>
              <a:rPr lang="en-IN" dirty="0"/>
              <a:t>CALL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76F3B1-5102-4926-9818-1F53554FF8E8}"/>
              </a:ext>
            </a:extLst>
          </p:cNvPr>
          <p:cNvSpPr txBox="1"/>
          <p:nvPr/>
        </p:nvSpPr>
        <p:spPr>
          <a:xfrm>
            <a:off x="-31115" y="3314702"/>
            <a:ext cx="123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Inventroy</a:t>
            </a:r>
            <a:endParaRPr lang="en-IN" dirty="0"/>
          </a:p>
        </p:txBody>
      </p:sp>
      <p:pic>
        <p:nvPicPr>
          <p:cNvPr id="53" name="Graphic 52" descr="User outline">
            <a:extLst>
              <a:ext uri="{FF2B5EF4-FFF2-40B4-BE49-F238E27FC236}">
                <a16:creationId xmlns:a16="http://schemas.microsoft.com/office/drawing/2014/main" id="{23D7B3F4-7C56-4150-945B-3DFFD4B6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5898" y="225921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6BECB7-1ABE-4C5C-B364-6A8A4603710F}"/>
              </a:ext>
            </a:extLst>
          </p:cNvPr>
          <p:cNvSpPr txBox="1"/>
          <p:nvPr/>
        </p:nvSpPr>
        <p:spPr>
          <a:xfrm flipH="1">
            <a:off x="8428935" y="2563595"/>
            <a:ext cx="191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Inventory DB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6FEC30-133B-46A6-BFE6-B14D3B5032F8}"/>
              </a:ext>
            </a:extLst>
          </p:cNvPr>
          <p:cNvSpPr txBox="1"/>
          <p:nvPr/>
        </p:nvSpPr>
        <p:spPr>
          <a:xfrm>
            <a:off x="4245610" y="6086232"/>
            <a:ext cx="606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INVENTORY  SOLUTION DIAGRAM</a:t>
            </a:r>
          </a:p>
        </p:txBody>
      </p:sp>
      <p:pic>
        <p:nvPicPr>
          <p:cNvPr id="61" name="Graphic 60" descr="User outline">
            <a:extLst>
              <a:ext uri="{FF2B5EF4-FFF2-40B4-BE49-F238E27FC236}">
                <a16:creationId xmlns:a16="http://schemas.microsoft.com/office/drawing/2014/main" id="{A9BCDD2E-C6C9-4E40-9DF4-1A985201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498" y="2411610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6BA2B13-2EAC-F807-4416-D603515747C0}"/>
              </a:ext>
            </a:extLst>
          </p:cNvPr>
          <p:cNvSpPr/>
          <p:nvPr/>
        </p:nvSpPr>
        <p:spPr>
          <a:xfrm>
            <a:off x="6373521" y="785943"/>
            <a:ext cx="828870" cy="45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746EE-637C-1237-73B8-9090AA2E1435}"/>
              </a:ext>
            </a:extLst>
          </p:cNvPr>
          <p:cNvSpPr/>
          <p:nvPr/>
        </p:nvSpPr>
        <p:spPr>
          <a:xfrm>
            <a:off x="6329437" y="2072051"/>
            <a:ext cx="828870" cy="458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120D74-C20D-B47F-0016-92D3A193C613}"/>
              </a:ext>
            </a:extLst>
          </p:cNvPr>
          <p:cNvSpPr/>
          <p:nvPr/>
        </p:nvSpPr>
        <p:spPr>
          <a:xfrm>
            <a:off x="6435586" y="2794303"/>
            <a:ext cx="828870" cy="490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98A99E-9147-CDF6-D688-CC378F607428}"/>
              </a:ext>
            </a:extLst>
          </p:cNvPr>
          <p:cNvSpPr/>
          <p:nvPr/>
        </p:nvSpPr>
        <p:spPr>
          <a:xfrm>
            <a:off x="6235362" y="3890308"/>
            <a:ext cx="950748" cy="4136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1F3683-9CB2-A32F-76EA-7F90D5954D3F}"/>
              </a:ext>
            </a:extLst>
          </p:cNvPr>
          <p:cNvSpPr txBox="1"/>
          <p:nvPr/>
        </p:nvSpPr>
        <p:spPr>
          <a:xfrm>
            <a:off x="3286377" y="1877802"/>
            <a:ext cx="1269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/</a:t>
            </a:r>
            <a:r>
              <a:rPr lang="en-IN" sz="1800" dirty="0" err="1">
                <a:latin typeface="Courier New" panose="02070309020205020404" pitchFamily="49" charset="0"/>
              </a:rPr>
              <a:t>api</a:t>
            </a:r>
            <a:r>
              <a:rPr lang="en-IN" sz="1800" dirty="0">
                <a:latin typeface="Courier New" panose="02070309020205020404" pitchFamily="49" charset="0"/>
              </a:rPr>
              <a:t>/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inventory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6FB0A8-69A8-A574-C252-7EBF0E762960}"/>
              </a:ext>
            </a:extLst>
          </p:cNvPr>
          <p:cNvSpPr txBox="1"/>
          <p:nvPr/>
        </p:nvSpPr>
        <p:spPr>
          <a:xfrm>
            <a:off x="4855240" y="844382"/>
            <a:ext cx="188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urier New" panose="02070309020205020404" pitchFamily="49" charset="0"/>
              </a:rPr>
              <a:t>/</a:t>
            </a:r>
            <a:r>
              <a:rPr lang="en-IN" dirty="0" err="1">
                <a:solidFill>
                  <a:schemeClr val="bg1"/>
                </a:solidFill>
                <a:latin typeface="Courier New" panose="02070309020205020404" pitchFamily="49" charset="0"/>
              </a:rPr>
              <a:t>GetAll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BCBD9C-D91E-FABA-ADCC-B5E6BF070F15}"/>
              </a:ext>
            </a:extLst>
          </p:cNvPr>
          <p:cNvSpPr txBox="1"/>
          <p:nvPr/>
        </p:nvSpPr>
        <p:spPr>
          <a:xfrm>
            <a:off x="4983561" y="2112261"/>
            <a:ext cx="1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/get/{id}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18CBC9-75E8-38CD-41E4-BE5F2498743C}"/>
              </a:ext>
            </a:extLst>
          </p:cNvPr>
          <p:cNvSpPr txBox="1"/>
          <p:nvPr/>
        </p:nvSpPr>
        <p:spPr>
          <a:xfrm>
            <a:off x="4791260" y="3848482"/>
            <a:ext cx="15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/delete{id}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CE94BA-D3A5-5BCB-FDBC-49DFEA4B95A2}"/>
              </a:ext>
            </a:extLst>
          </p:cNvPr>
          <p:cNvSpPr txBox="1"/>
          <p:nvPr/>
        </p:nvSpPr>
        <p:spPr>
          <a:xfrm>
            <a:off x="4884940" y="2800384"/>
            <a:ext cx="113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/put/{id}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CDD30F-AD84-8A0D-FB67-CF2B4D6EB6BF}"/>
              </a:ext>
            </a:extLst>
          </p:cNvPr>
          <p:cNvSpPr txBox="1"/>
          <p:nvPr/>
        </p:nvSpPr>
        <p:spPr>
          <a:xfrm>
            <a:off x="4840924" y="1406678"/>
            <a:ext cx="1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/save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F61A9F-2FB3-CB27-AC08-5F397B47E4FB}"/>
              </a:ext>
            </a:extLst>
          </p:cNvPr>
          <p:cNvCxnSpPr>
            <a:cxnSpLocks/>
          </p:cNvCxnSpPr>
          <p:nvPr/>
        </p:nvCxnSpPr>
        <p:spPr>
          <a:xfrm>
            <a:off x="4838545" y="2438161"/>
            <a:ext cx="14247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2745189-0D36-5715-EFFC-C8EDE1EB602E}"/>
              </a:ext>
            </a:extLst>
          </p:cNvPr>
          <p:cNvSpPr/>
          <p:nvPr/>
        </p:nvSpPr>
        <p:spPr>
          <a:xfrm>
            <a:off x="6375623" y="1376962"/>
            <a:ext cx="828870" cy="481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 </a:t>
            </a:r>
          </a:p>
        </p:txBody>
      </p:sp>
    </p:spTree>
    <p:extLst>
      <p:ext uri="{BB962C8B-B14F-4D97-AF65-F5344CB8AC3E}">
        <p14:creationId xmlns:p14="http://schemas.microsoft.com/office/powerpoint/2010/main" val="2754923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1749</TotalTime>
  <Words>380</Words>
  <Application>Microsoft Office PowerPoint</Application>
  <PresentationFormat>Widescreen</PresentationFormat>
  <Paragraphs>218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Courier New</vt:lpstr>
      <vt:lpstr>Wingdings 3</vt:lpstr>
      <vt:lpstr>Ion</vt:lpstr>
      <vt:lpstr>Presented By</vt:lpstr>
      <vt:lpstr> Case Study Presentation</vt:lpstr>
      <vt:lpstr>Let’s Know about   Hotel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</dc:title>
  <dc:creator>Kushwaha, Abhijeet</dc:creator>
  <cp:lastModifiedBy>Pradhan, Bijay</cp:lastModifiedBy>
  <cp:revision>57</cp:revision>
  <dcterms:created xsi:type="dcterms:W3CDTF">2022-08-21T13:56:51Z</dcterms:created>
  <dcterms:modified xsi:type="dcterms:W3CDTF">2024-05-01T12:27:22Z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