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FBE7A-6195-4459-81F6-030A1F2B6F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280683-B6A6-4525-92C7-7806216072C1}">
      <dgm:prSet/>
      <dgm:spPr/>
      <dgm:t>
        <a:bodyPr/>
        <a:lstStyle/>
        <a:p>
          <a:r>
            <a:rPr lang="en-US"/>
            <a:t>Introduction </a:t>
          </a:r>
        </a:p>
      </dgm:t>
    </dgm:pt>
    <dgm:pt modelId="{F579FBCF-6099-482B-B210-E98D17C56B08}" cxnId="{BE320721-2041-46DA-A81B-06987007F6E3}" type="parTrans">
      <dgm:prSet/>
      <dgm:spPr/>
      <dgm:t>
        <a:bodyPr/>
        <a:lstStyle/>
        <a:p>
          <a:endParaRPr lang="en-US"/>
        </a:p>
      </dgm:t>
    </dgm:pt>
    <dgm:pt modelId="{65212B3D-2BF5-4D7B-8603-46D7884A988F}" cxnId="{BE320721-2041-46DA-A81B-06987007F6E3}" type="sibTrans">
      <dgm:prSet/>
      <dgm:spPr/>
      <dgm:t>
        <a:bodyPr/>
        <a:lstStyle/>
        <a:p>
          <a:endParaRPr lang="en-US"/>
        </a:p>
      </dgm:t>
    </dgm:pt>
    <dgm:pt modelId="{68B3C22F-3F67-4A39-B821-57232983EEF0}">
      <dgm:prSet/>
      <dgm:spPr/>
      <dgm:t>
        <a:bodyPr/>
        <a:lstStyle/>
        <a:p>
          <a:r>
            <a:rPr lang="en-US"/>
            <a:t>Objective</a:t>
          </a:r>
        </a:p>
      </dgm:t>
    </dgm:pt>
    <dgm:pt modelId="{B17CEA89-DEAD-41D8-8416-9EF4DFB9ACEB}" cxnId="{EEDC0115-A132-4C47-8056-9CA3ECFE3047}" type="parTrans">
      <dgm:prSet/>
      <dgm:spPr/>
      <dgm:t>
        <a:bodyPr/>
        <a:lstStyle/>
        <a:p>
          <a:endParaRPr lang="en-US"/>
        </a:p>
      </dgm:t>
    </dgm:pt>
    <dgm:pt modelId="{FAA53FF7-4C2E-496C-884A-711499BB5E21}" cxnId="{EEDC0115-A132-4C47-8056-9CA3ECFE3047}" type="sibTrans">
      <dgm:prSet/>
      <dgm:spPr/>
      <dgm:t>
        <a:bodyPr/>
        <a:lstStyle/>
        <a:p>
          <a:endParaRPr lang="en-US"/>
        </a:p>
      </dgm:t>
    </dgm:pt>
    <dgm:pt modelId="{C78218BB-B4FE-4B98-9249-EEC381D3FB43}">
      <dgm:prSet/>
      <dgm:spPr/>
      <dgm:t>
        <a:bodyPr/>
        <a:lstStyle/>
        <a:p>
          <a:r>
            <a:rPr lang="en-US"/>
            <a:t>Features</a:t>
          </a:r>
        </a:p>
      </dgm:t>
    </dgm:pt>
    <dgm:pt modelId="{CF75DCED-15A1-46AB-B20A-A7303944C176}" cxnId="{528FCB01-8FB1-46FB-A0E2-2E13EDF5BB92}" type="parTrans">
      <dgm:prSet/>
      <dgm:spPr/>
      <dgm:t>
        <a:bodyPr/>
        <a:lstStyle/>
        <a:p>
          <a:endParaRPr lang="en-US"/>
        </a:p>
      </dgm:t>
    </dgm:pt>
    <dgm:pt modelId="{32E5318D-5B96-4F17-9967-28D2EA80AA44}" cxnId="{528FCB01-8FB1-46FB-A0E2-2E13EDF5BB92}" type="sibTrans">
      <dgm:prSet/>
      <dgm:spPr/>
      <dgm:t>
        <a:bodyPr/>
        <a:lstStyle/>
        <a:p>
          <a:endParaRPr lang="en-US"/>
        </a:p>
      </dgm:t>
    </dgm:pt>
    <dgm:pt modelId="{042D6330-216B-49EA-92B6-87AED14F7440}">
      <dgm:prSet/>
      <dgm:spPr/>
      <dgm:t>
        <a:bodyPr/>
        <a:lstStyle/>
        <a:p>
          <a:r>
            <a:rPr lang="en-US"/>
            <a:t>Which Data Structure we are going to Use</a:t>
          </a:r>
        </a:p>
      </dgm:t>
    </dgm:pt>
    <dgm:pt modelId="{40409715-CDE8-4BD8-A9A3-40D9FF49BC69}" cxnId="{8177DEED-2EC4-4A41-A419-032C1FDFB76A}" type="parTrans">
      <dgm:prSet/>
      <dgm:spPr/>
      <dgm:t>
        <a:bodyPr/>
        <a:lstStyle/>
        <a:p>
          <a:endParaRPr lang="en-US"/>
        </a:p>
      </dgm:t>
    </dgm:pt>
    <dgm:pt modelId="{D03FF687-C9E9-4CE7-9624-600910241CA5}" cxnId="{8177DEED-2EC4-4A41-A419-032C1FDFB76A}" type="sibTrans">
      <dgm:prSet/>
      <dgm:spPr/>
      <dgm:t>
        <a:bodyPr/>
        <a:lstStyle/>
        <a:p>
          <a:endParaRPr lang="en-US"/>
        </a:p>
      </dgm:t>
    </dgm:pt>
    <dgm:pt modelId="{FFEE9D96-55B3-4700-B390-730CF11A3A17}" type="pres">
      <dgm:prSet presAssocID="{AEBFBE7A-6195-4459-81F6-030A1F2B6F32}" presName="linear" presStyleCnt="0">
        <dgm:presLayoutVars>
          <dgm:animLvl val="lvl"/>
          <dgm:resizeHandles val="exact"/>
        </dgm:presLayoutVars>
      </dgm:prSet>
      <dgm:spPr/>
    </dgm:pt>
    <dgm:pt modelId="{C125C764-CDC8-4981-A0B5-3F2DF7116D28}" type="pres">
      <dgm:prSet presAssocID="{76280683-B6A6-4525-92C7-7806216072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33DE52-2A4D-437D-ACB3-8878996872D8}" type="pres">
      <dgm:prSet presAssocID="{65212B3D-2BF5-4D7B-8603-46D7884A988F}" presName="spacer" presStyleCnt="0"/>
      <dgm:spPr/>
    </dgm:pt>
    <dgm:pt modelId="{53F598BC-A9C0-46B5-82BF-1F08482DDE93}" type="pres">
      <dgm:prSet presAssocID="{68B3C22F-3F67-4A39-B821-57232983EE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14AD42-2903-43DF-A41C-9B5DD3D6597D}" type="pres">
      <dgm:prSet presAssocID="{FAA53FF7-4C2E-496C-884A-711499BB5E21}" presName="spacer" presStyleCnt="0"/>
      <dgm:spPr/>
    </dgm:pt>
    <dgm:pt modelId="{0A0B5098-A610-42E7-8A05-FF95E909A4FD}" type="pres">
      <dgm:prSet presAssocID="{C78218BB-B4FE-4B98-9249-EEC381D3FB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405A367-72C1-4A90-87AB-D9A03C018132}" type="pres">
      <dgm:prSet presAssocID="{32E5318D-5B96-4F17-9967-28D2EA80AA44}" presName="spacer" presStyleCnt="0"/>
      <dgm:spPr/>
    </dgm:pt>
    <dgm:pt modelId="{306376C5-F99D-4B95-B149-CBE74DA0D3B5}" type="pres">
      <dgm:prSet presAssocID="{042D6330-216B-49EA-92B6-87AED14F74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28FCB01-8FB1-46FB-A0E2-2E13EDF5BB92}" srcId="{AEBFBE7A-6195-4459-81F6-030A1F2B6F32}" destId="{C78218BB-B4FE-4B98-9249-EEC381D3FB43}" srcOrd="2" destOrd="0" parTransId="{CF75DCED-15A1-46AB-B20A-A7303944C176}" sibTransId="{32E5318D-5B96-4F17-9967-28D2EA80AA44}"/>
    <dgm:cxn modelId="{FDCCBB06-A7A2-4408-9B80-1685F07DAE49}" type="presOf" srcId="{AEBFBE7A-6195-4459-81F6-030A1F2B6F32}" destId="{FFEE9D96-55B3-4700-B390-730CF11A3A17}" srcOrd="0" destOrd="0" presId="urn:microsoft.com/office/officeart/2005/8/layout/vList2"/>
    <dgm:cxn modelId="{EEDC0115-A132-4C47-8056-9CA3ECFE3047}" srcId="{AEBFBE7A-6195-4459-81F6-030A1F2B6F32}" destId="{68B3C22F-3F67-4A39-B821-57232983EEF0}" srcOrd="1" destOrd="0" parTransId="{B17CEA89-DEAD-41D8-8416-9EF4DFB9ACEB}" sibTransId="{FAA53FF7-4C2E-496C-884A-711499BB5E21}"/>
    <dgm:cxn modelId="{BE320721-2041-46DA-A81B-06987007F6E3}" srcId="{AEBFBE7A-6195-4459-81F6-030A1F2B6F32}" destId="{76280683-B6A6-4525-92C7-7806216072C1}" srcOrd="0" destOrd="0" parTransId="{F579FBCF-6099-482B-B210-E98D17C56B08}" sibTransId="{65212B3D-2BF5-4D7B-8603-46D7884A988F}"/>
    <dgm:cxn modelId="{3191E97F-6E8D-4E9C-8E59-4B1CC0265096}" type="presOf" srcId="{042D6330-216B-49EA-92B6-87AED14F7440}" destId="{306376C5-F99D-4B95-B149-CBE74DA0D3B5}" srcOrd="0" destOrd="0" presId="urn:microsoft.com/office/officeart/2005/8/layout/vList2"/>
    <dgm:cxn modelId="{FE3B6AD0-9FF4-4C69-9F6F-951163DE9202}" type="presOf" srcId="{C78218BB-B4FE-4B98-9249-EEC381D3FB43}" destId="{0A0B5098-A610-42E7-8A05-FF95E909A4FD}" srcOrd="0" destOrd="0" presId="urn:microsoft.com/office/officeart/2005/8/layout/vList2"/>
    <dgm:cxn modelId="{EE6626DA-CE14-493A-9908-41C17EC5581D}" type="presOf" srcId="{76280683-B6A6-4525-92C7-7806216072C1}" destId="{C125C764-CDC8-4981-A0B5-3F2DF7116D28}" srcOrd="0" destOrd="0" presId="urn:microsoft.com/office/officeart/2005/8/layout/vList2"/>
    <dgm:cxn modelId="{8177DEED-2EC4-4A41-A419-032C1FDFB76A}" srcId="{AEBFBE7A-6195-4459-81F6-030A1F2B6F32}" destId="{042D6330-216B-49EA-92B6-87AED14F7440}" srcOrd="3" destOrd="0" parTransId="{40409715-CDE8-4BD8-A9A3-40D9FF49BC69}" sibTransId="{D03FF687-C9E9-4CE7-9624-600910241CA5}"/>
    <dgm:cxn modelId="{3C6B84FC-1C3C-432A-A9B2-8243BF6444C8}" type="presOf" srcId="{68B3C22F-3F67-4A39-B821-57232983EEF0}" destId="{53F598BC-A9C0-46B5-82BF-1F08482DDE93}" srcOrd="0" destOrd="0" presId="urn:microsoft.com/office/officeart/2005/8/layout/vList2"/>
    <dgm:cxn modelId="{CA62E2BC-8739-4A90-AF0A-8CABDDE427F6}" type="presParOf" srcId="{FFEE9D96-55B3-4700-B390-730CF11A3A17}" destId="{C125C764-CDC8-4981-A0B5-3F2DF7116D28}" srcOrd="0" destOrd="0" presId="urn:microsoft.com/office/officeart/2005/8/layout/vList2"/>
    <dgm:cxn modelId="{F27DD2F6-DAC8-44E2-84B0-AB7E6BFDF854}" type="presParOf" srcId="{FFEE9D96-55B3-4700-B390-730CF11A3A17}" destId="{3033DE52-2A4D-437D-ACB3-8878996872D8}" srcOrd="1" destOrd="0" presId="urn:microsoft.com/office/officeart/2005/8/layout/vList2"/>
    <dgm:cxn modelId="{071CFB8D-EC36-438A-89B5-F28DB5BBC41E}" type="presParOf" srcId="{FFEE9D96-55B3-4700-B390-730CF11A3A17}" destId="{53F598BC-A9C0-46B5-82BF-1F08482DDE93}" srcOrd="2" destOrd="0" presId="urn:microsoft.com/office/officeart/2005/8/layout/vList2"/>
    <dgm:cxn modelId="{55BF114C-2429-4AC1-97DC-77AB8B08A079}" type="presParOf" srcId="{FFEE9D96-55B3-4700-B390-730CF11A3A17}" destId="{A814AD42-2903-43DF-A41C-9B5DD3D6597D}" srcOrd="3" destOrd="0" presId="urn:microsoft.com/office/officeart/2005/8/layout/vList2"/>
    <dgm:cxn modelId="{B137DD01-1F4E-4AF4-92F0-BBC57F68DC27}" type="presParOf" srcId="{FFEE9D96-55B3-4700-B390-730CF11A3A17}" destId="{0A0B5098-A610-42E7-8A05-FF95E909A4FD}" srcOrd="4" destOrd="0" presId="urn:microsoft.com/office/officeart/2005/8/layout/vList2"/>
    <dgm:cxn modelId="{F9FDC7A1-0E5D-4E6C-97FD-412376AF19B5}" type="presParOf" srcId="{FFEE9D96-55B3-4700-B390-730CF11A3A17}" destId="{5405A367-72C1-4A90-87AB-D9A03C018132}" srcOrd="5" destOrd="0" presId="urn:microsoft.com/office/officeart/2005/8/layout/vList2"/>
    <dgm:cxn modelId="{C5137792-7500-4C18-9FEC-228B289EA6D1}" type="presParOf" srcId="{FFEE9D96-55B3-4700-B390-730CF11A3A17}" destId="{306376C5-F99D-4B95-B149-CBE74DA0D3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5C764-CDC8-4981-A0B5-3F2DF7116D28}">
      <dsp:nvSpPr>
        <dsp:cNvPr id="0" name=""/>
        <dsp:cNvSpPr/>
      </dsp:nvSpPr>
      <dsp:spPr>
        <a:xfrm>
          <a:off x="0" y="8921"/>
          <a:ext cx="6290226" cy="12861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Introduction </a:t>
          </a:r>
        </a:p>
      </dsp:txBody>
      <dsp:txXfrm>
        <a:off x="62787" y="71708"/>
        <a:ext cx="6164652" cy="1160621"/>
      </dsp:txXfrm>
    </dsp:sp>
    <dsp:sp modelId="{53F598BC-A9C0-46B5-82BF-1F08482DDE93}">
      <dsp:nvSpPr>
        <dsp:cNvPr id="0" name=""/>
        <dsp:cNvSpPr/>
      </dsp:nvSpPr>
      <dsp:spPr>
        <a:xfrm>
          <a:off x="0" y="1390156"/>
          <a:ext cx="6290226" cy="1286195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Objective</a:t>
          </a:r>
        </a:p>
      </dsp:txBody>
      <dsp:txXfrm>
        <a:off x="62787" y="1452943"/>
        <a:ext cx="6164652" cy="1160621"/>
      </dsp:txXfrm>
    </dsp:sp>
    <dsp:sp modelId="{0A0B5098-A610-42E7-8A05-FF95E909A4FD}">
      <dsp:nvSpPr>
        <dsp:cNvPr id="0" name=""/>
        <dsp:cNvSpPr/>
      </dsp:nvSpPr>
      <dsp:spPr>
        <a:xfrm>
          <a:off x="0" y="2771392"/>
          <a:ext cx="6290226" cy="1286195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Features</a:t>
          </a:r>
        </a:p>
      </dsp:txBody>
      <dsp:txXfrm>
        <a:off x="62787" y="2834179"/>
        <a:ext cx="6164652" cy="1160621"/>
      </dsp:txXfrm>
    </dsp:sp>
    <dsp:sp modelId="{306376C5-F99D-4B95-B149-CBE74DA0D3B5}">
      <dsp:nvSpPr>
        <dsp:cNvPr id="0" name=""/>
        <dsp:cNvSpPr/>
      </dsp:nvSpPr>
      <dsp:spPr>
        <a:xfrm>
          <a:off x="0" y="4152628"/>
          <a:ext cx="6290226" cy="1286195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Which Data Structure we are going to Use</a:t>
          </a:r>
        </a:p>
      </dsp:txBody>
      <dsp:txXfrm>
        <a:off x="62787" y="4215415"/>
        <a:ext cx="6164652" cy="1160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Shah-Aayush/RestaurantManagementSystem" TargetMode="Externa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Free photo: Warsaw, Poland, City, Urban, Cities - Free ..."/>
          <p:cNvPicPr>
            <a:picLocks noChangeAspect="1"/>
          </p:cNvPicPr>
          <p:nvPr/>
        </p:nvPicPr>
        <p:blipFill rotWithShape="1">
          <a:blip r:embed="rId1">
            <a:alphaModFix amt="40000"/>
          </a:blip>
          <a:srcRect t="25000"/>
          <a:stretch>
            <a:fillRect/>
          </a:stretch>
        </p:blipFill>
        <p:spPr>
          <a:xfrm>
            <a:off x="-229624" y="-176528"/>
            <a:ext cx="12191980" cy="11139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9108" y="1193337"/>
            <a:ext cx="10774470" cy="1027794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Subject:- data STRUCTURE using </a:t>
            </a:r>
            <a:r>
              <a:rPr lang="en-US" sz="3600" b="1" u="sng" dirty="0" err="1"/>
              <a:t>c++</a:t>
            </a:r>
            <a:endParaRPr lang="en-US" sz="3600" b="1" u="sng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148" y="4968195"/>
            <a:ext cx="3665951" cy="1458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Name: Bikash Barik</a:t>
            </a:r>
            <a:endParaRPr lang="en-US" dirty="0"/>
          </a:p>
          <a:p>
            <a:r>
              <a:rPr lang="en-US" dirty="0"/>
              <a:t>RegdNo.:190301120075</a:t>
            </a:r>
            <a:endParaRPr lang="en-US" dirty="0"/>
          </a:p>
          <a:p>
            <a:r>
              <a:rPr lang="en-US" dirty="0"/>
              <a:t>Branch:CSE,4th Sem, BBSR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5" descr="Logo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28" y="160816"/>
            <a:ext cx="2095500" cy="2047875"/>
          </a:xfrm>
          <a:prstGeom prst="rect">
            <a:avLst/>
          </a:prstGeom>
        </p:spPr>
      </p:pic>
      <p:sp>
        <p:nvSpPr>
          <p:cNvPr id="10" name="Title 1"/>
          <p:cNvSpPr txBox="1"/>
          <p:nvPr/>
        </p:nvSpPr>
        <p:spPr>
          <a:xfrm>
            <a:off x="947969" y="2821529"/>
            <a:ext cx="10774470" cy="71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hlinkClick r:id="rId3"/>
              </a:rPr>
              <a:t>PRoject:-RESTAURANTMANAGEMEntSystem</a:t>
            </a:r>
            <a:endParaRPr lang="en-US" sz="3600" u="sng"/>
          </a:p>
        </p:txBody>
      </p:sp>
      <p:sp>
        <p:nvSpPr>
          <p:cNvPr id="12" name="Subtitle 2"/>
          <p:cNvSpPr txBox="1"/>
          <p:nvPr/>
        </p:nvSpPr>
        <p:spPr>
          <a:xfrm>
            <a:off x="434153" y="4438806"/>
            <a:ext cx="2322425" cy="325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ounded 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>
            <a:fillRect/>
          </a:stretch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3" name="Picture 3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>
            <a:fillRect/>
          </a:stretch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CONTENTS 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3" name="Content Placeholder 2"/>
          <p:cNvGraphicFramePr>
            <a:graphicFrameLocks noGrp="1"/>
          </p:cNvGraphicFramePr>
          <p:nvPr>
            <p:ph idx="1"/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sz="3100"/>
              <a:t>introduction</a:t>
            </a:r>
            <a:endParaRPr lang="en-US" sz="310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000"/>
            </a:br>
            <a:r>
              <a:rPr lang="en-US" sz="2000">
                <a:ea typeface="+mn-lt"/>
                <a:cs typeface="+mn-lt"/>
              </a:rPr>
              <a:t>Restaurant Management System :- 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A </a:t>
            </a:r>
            <a:r>
              <a:rPr lang="en-US" sz="2000" b="1">
                <a:ea typeface="+mn-lt"/>
                <a:cs typeface="+mn-lt"/>
              </a:rPr>
              <a:t>restaurant management system</a:t>
            </a:r>
            <a:r>
              <a:rPr lang="en-US" sz="2000">
                <a:ea typeface="+mn-lt"/>
                <a:cs typeface="+mn-lt"/>
              </a:rPr>
              <a:t> is a type of point-of-sale (POS) </a:t>
            </a:r>
            <a:r>
              <a:rPr lang="en-US" sz="2000" b="1">
                <a:ea typeface="+mn-lt"/>
                <a:cs typeface="+mn-lt"/>
              </a:rPr>
              <a:t>software</a:t>
            </a:r>
            <a:r>
              <a:rPr lang="en-US" sz="2000">
                <a:ea typeface="+mn-lt"/>
                <a:cs typeface="+mn-lt"/>
              </a:rPr>
              <a:t> specifically designed for restaurants, bars, food trucks and others in the food service industry.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3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>
            <a:fillRect/>
          </a:stretch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Objective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General Objectives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                      The objective of the study is to develop on automated system and to replace the manual operation currently used by the Alton Restaurant.</a:t>
            </a:r>
            <a:endParaRPr lang="en-US" sz="1800"/>
          </a:p>
          <a:p>
            <a:r>
              <a:rPr lang="en-US" sz="1800" b="1"/>
              <a:t>Specific Objectives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This study aims to attain the following: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To provide fast, efficient and reliable system by the way of managing the records of all their transaction.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To evaluate the acceptability of proposed system.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1" y="965201"/>
            <a:ext cx="5947496" cy="4923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r>
              <a:rPr lang="en-US" dirty="0"/>
              <a:t>EASY HANDLING</a:t>
            </a:r>
            <a:endParaRPr lang="en-US" dirty="0"/>
          </a:p>
          <a:p>
            <a:r>
              <a:rPr lang="en-US" sz="2000"/>
              <a:t>The main purpose of the Restaurant Management System is designed to handle all the primary information required to calculate such as final bills, total sales during the enter day .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    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    INTERACTIVE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The main purpose of the Restaurant Management System is to reach to wider range of customers and to educate them about existing and new items offered by restaurants.</a:t>
            </a:r>
            <a:endParaRPr lang="en-US" sz="2000">
              <a:ea typeface="+mn-lt"/>
              <a:cs typeface="+mn-lt"/>
            </a:endParaRP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40788" y="1"/>
            <a:ext cx="4651212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dist="38100" dir="1080000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>
            <a:fillRect/>
          </a:stretch>
        </p:blipFill>
        <p:spPr>
          <a:xfrm rot="5400000" flipH="1" flipV="1">
            <a:off x="7521575" y="2187579"/>
            <a:ext cx="6857999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898" y="1327169"/>
            <a:ext cx="3646678" cy="419951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Features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>
            <a:fillRect/>
          </a:stretch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Which Data Structure we are going to Use</a:t>
            </a:r>
            <a:endParaRPr lang="en-US" sz="3600">
              <a:ea typeface="+mj-lt"/>
              <a:cs typeface="+mj-lt"/>
            </a:endParaRPr>
          </a:p>
          <a:p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    LINKED LIST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As we will using linked list as database in this restaurant management system , we will have all linked list advantages such as we can grow or </a:t>
            </a:r>
            <a:r>
              <a:rPr lang="en-US" sz="1800" dirty="0" err="1"/>
              <a:t>shirnk</a:t>
            </a:r>
            <a:r>
              <a:rPr lang="en-US" sz="1800" dirty="0"/>
              <a:t> it any time as per our menu as it is a dynamic data structure </a:t>
            </a:r>
            <a:endParaRPr lang="en-US" sz="1800" dirty="0"/>
          </a:p>
          <a:p>
            <a:endParaRPr 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It has two modules: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1. Admin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 Customer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According to the </a:t>
            </a:r>
            <a:r>
              <a:rPr lang="en-US" dirty="0" err="1">
                <a:ea typeface="+mn-lt"/>
                <a:cs typeface="+mn-lt"/>
              </a:rPr>
              <a:t>the</a:t>
            </a:r>
            <a:r>
              <a:rPr lang="en-US" dirty="0">
                <a:ea typeface="+mn-lt"/>
                <a:cs typeface="+mn-lt"/>
              </a:rPr>
              <a:t> choice of user, its respective functionalities will be unlocked. Functionalities are listed below: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1. Admin panel: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-Total sale of the day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-Add items to the list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-Delete items from the list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-Display list of all items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6547981" y="4632960"/>
            <a:ext cx="5162811" cy="16754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5796419" y="3610001"/>
            <a:ext cx="7605387" cy="2708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2. Customer: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-Display item list 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-Place an order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-View whole order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-Edit order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  -Final bill 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59308" y="562356"/>
            <a:ext cx="11073384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, electronics, circuit&#10;&#10;Description automatically generated"/>
          <p:cNvPicPr>
            <a:picLocks noChangeAspect="1"/>
          </p:cNvPicPr>
          <p:nvPr/>
        </p:nvPicPr>
        <p:blipFill rotWithShape="1">
          <a:blip r:embed="rId1"/>
          <a:srcRect t="6930" b="6125"/>
          <a:stretch>
            <a:fillRect/>
          </a:stretch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1846</Words>
  <Application>WPS Presentation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Century Gothic</vt:lpstr>
      <vt:lpstr>Microsoft YaHei</vt:lpstr>
      <vt:lpstr>Arial Unicode MS</vt:lpstr>
      <vt:lpstr>Calibri</vt:lpstr>
      <vt:lpstr>Century Gothic</vt:lpstr>
      <vt:lpstr>Vapor Trail</vt:lpstr>
      <vt:lpstr>Subject:- data STRUCTURE using c++</vt:lpstr>
      <vt:lpstr>CONTENTS </vt:lpstr>
      <vt:lpstr>introduction</vt:lpstr>
      <vt:lpstr>Objective</vt:lpstr>
      <vt:lpstr>Features</vt:lpstr>
      <vt:lpstr>Which Data Structure we are going to Use</vt:lpstr>
      <vt:lpstr>WORKFLOW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Asus</cp:lastModifiedBy>
  <cp:revision>258</cp:revision>
  <dcterms:created xsi:type="dcterms:W3CDTF">2021-03-29T18:44:00Z</dcterms:created>
  <dcterms:modified xsi:type="dcterms:W3CDTF">2021-06-03T18:13:28Z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