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2" r:id="rId4"/>
    <p:sldId id="258" r:id="rId5"/>
    <p:sldId id="261"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5439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9513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998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0980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983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2728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76996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7280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632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879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9450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0893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1721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539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303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9563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7679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66725998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4716-BAD3-4E8C-AD19-9DB61E72F66D}"/>
              </a:ext>
            </a:extLst>
          </p:cNvPr>
          <p:cNvSpPr>
            <a:spLocks noGrp="1"/>
          </p:cNvSpPr>
          <p:nvPr>
            <p:ph type="ctrTitle"/>
          </p:nvPr>
        </p:nvSpPr>
        <p:spPr/>
        <p:txBody>
          <a:bodyPr/>
          <a:lstStyle/>
          <a:p>
            <a:r>
              <a:rPr lang="en-US" dirty="0"/>
              <a:t>PWM drawer</a:t>
            </a:r>
          </a:p>
        </p:txBody>
      </p:sp>
      <p:sp>
        <p:nvSpPr>
          <p:cNvPr id="3" name="Subtitle 2">
            <a:extLst>
              <a:ext uri="{FF2B5EF4-FFF2-40B4-BE49-F238E27FC236}">
                <a16:creationId xmlns:a16="http://schemas.microsoft.com/office/drawing/2014/main" id="{CF571128-4A8B-4D87-8188-F5112FD8FD0E}"/>
              </a:ext>
            </a:extLst>
          </p:cNvPr>
          <p:cNvSpPr>
            <a:spLocks noGrp="1"/>
          </p:cNvSpPr>
          <p:nvPr>
            <p:ph type="subTitle" idx="1"/>
          </p:nvPr>
        </p:nvSpPr>
        <p:spPr/>
        <p:txBody>
          <a:bodyPr/>
          <a:lstStyle/>
          <a:p>
            <a:r>
              <a:rPr lang="en-US" dirty="0"/>
              <a:t>Mark </a:t>
            </a:r>
            <a:r>
              <a:rPr lang="en-US" dirty="0" err="1"/>
              <a:t>Nady</a:t>
            </a:r>
            <a:r>
              <a:rPr lang="en-US" dirty="0"/>
              <a:t> Kamal </a:t>
            </a:r>
          </a:p>
          <a:p>
            <a:r>
              <a:rPr lang="en-US" dirty="0"/>
              <a:t>Group: D22</a:t>
            </a:r>
          </a:p>
        </p:txBody>
      </p:sp>
    </p:spTree>
    <p:extLst>
      <p:ext uri="{BB962C8B-B14F-4D97-AF65-F5344CB8AC3E}">
        <p14:creationId xmlns:p14="http://schemas.microsoft.com/office/powerpoint/2010/main" val="223529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BA9E-269F-4821-9DCD-915315DCD173}"/>
              </a:ext>
            </a:extLst>
          </p:cNvPr>
          <p:cNvSpPr>
            <a:spLocks noGrp="1"/>
          </p:cNvSpPr>
          <p:nvPr>
            <p:ph type="title"/>
          </p:nvPr>
        </p:nvSpPr>
        <p:spPr/>
        <p:txBody>
          <a:bodyPr/>
          <a:lstStyle/>
          <a:p>
            <a:r>
              <a:rPr lang="en-US" dirty="0">
                <a:solidFill>
                  <a:srgbClr val="0070C0"/>
                </a:solidFill>
              </a:rPr>
              <a:t>What is PWM?</a:t>
            </a:r>
          </a:p>
        </p:txBody>
      </p:sp>
      <p:sp>
        <p:nvSpPr>
          <p:cNvPr id="3" name="Content Placeholder 2">
            <a:extLst>
              <a:ext uri="{FF2B5EF4-FFF2-40B4-BE49-F238E27FC236}">
                <a16:creationId xmlns:a16="http://schemas.microsoft.com/office/drawing/2014/main" id="{A18F6781-620C-402D-B46B-346C4BF850AF}"/>
              </a:ext>
            </a:extLst>
          </p:cNvPr>
          <p:cNvSpPr>
            <a:spLocks noGrp="1"/>
          </p:cNvSpPr>
          <p:nvPr>
            <p:ph idx="1"/>
          </p:nvPr>
        </p:nvSpPr>
        <p:spPr/>
        <p:txBody>
          <a:bodyPr/>
          <a:lstStyle/>
          <a:p>
            <a:r>
              <a:rPr lang="en-US" sz="1800" b="0" i="0" dirty="0">
                <a:effectLst/>
                <a:latin typeface="Arial" panose="020B0604020202020204" pitchFamily="34" charset="0"/>
                <a:cs typeface="Arial" panose="020B0604020202020204" pitchFamily="34" charset="0"/>
              </a:rPr>
              <a:t>A Pulse Width Modulation (PWM) Signal is a method for generating an analog signal using a digital source. ... The frequency </a:t>
            </a:r>
            <a:r>
              <a:rPr lang="en-US" sz="1800" i="0" dirty="0">
                <a:effectLst/>
                <a:latin typeface="Arial" panose="020B0604020202020204" pitchFamily="34" charset="0"/>
                <a:cs typeface="Arial" panose="020B0604020202020204" pitchFamily="34" charset="0"/>
              </a:rPr>
              <a:t>determines how fast the PWM completes a </a:t>
            </a:r>
            <a:r>
              <a:rPr lang="en-US" sz="1800" b="0" i="0" dirty="0">
                <a:effectLst/>
                <a:latin typeface="Arial" panose="020B0604020202020204" pitchFamily="34" charset="0"/>
                <a:cs typeface="Arial" panose="020B0604020202020204" pitchFamily="34" charset="0"/>
              </a:rPr>
              <a:t>cycle (i.e. 1000 Hz would be 1000 cycles per second), and therefore how fast it switches between high and low states.</a:t>
            </a:r>
          </a:p>
          <a:p>
            <a:endParaRPr lang="en-US" b="1" dirty="0"/>
          </a:p>
        </p:txBody>
      </p:sp>
      <p:pic>
        <p:nvPicPr>
          <p:cNvPr id="4" name="Picture 3">
            <a:extLst>
              <a:ext uri="{FF2B5EF4-FFF2-40B4-BE49-F238E27FC236}">
                <a16:creationId xmlns:a16="http://schemas.microsoft.com/office/drawing/2014/main" id="{B799DFDE-505C-4379-BE26-58EBBCC1BD42}"/>
              </a:ext>
            </a:extLst>
          </p:cNvPr>
          <p:cNvPicPr>
            <a:picLocks noChangeAspect="1"/>
          </p:cNvPicPr>
          <p:nvPr/>
        </p:nvPicPr>
        <p:blipFill>
          <a:blip r:embed="rId2"/>
          <a:stretch>
            <a:fillRect/>
          </a:stretch>
        </p:blipFill>
        <p:spPr>
          <a:xfrm>
            <a:off x="8371717" y="3547782"/>
            <a:ext cx="2609850" cy="2857500"/>
          </a:xfrm>
          <a:prstGeom prst="rect">
            <a:avLst/>
          </a:prstGeom>
        </p:spPr>
      </p:pic>
    </p:spTree>
    <p:extLst>
      <p:ext uri="{BB962C8B-B14F-4D97-AF65-F5344CB8AC3E}">
        <p14:creationId xmlns:p14="http://schemas.microsoft.com/office/powerpoint/2010/main" val="51127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BA9E-269F-4821-9DCD-915315DCD173}"/>
              </a:ext>
            </a:extLst>
          </p:cNvPr>
          <p:cNvSpPr>
            <a:spLocks noGrp="1"/>
          </p:cNvSpPr>
          <p:nvPr>
            <p:ph type="title"/>
          </p:nvPr>
        </p:nvSpPr>
        <p:spPr/>
        <p:txBody>
          <a:bodyPr/>
          <a:lstStyle/>
          <a:p>
            <a:r>
              <a:rPr lang="en-US" dirty="0">
                <a:solidFill>
                  <a:srgbClr val="0070C0"/>
                </a:solidFill>
              </a:rPr>
              <a:t>What is PWM?</a:t>
            </a:r>
          </a:p>
        </p:txBody>
      </p:sp>
      <p:sp>
        <p:nvSpPr>
          <p:cNvPr id="3" name="Content Placeholder 2">
            <a:extLst>
              <a:ext uri="{FF2B5EF4-FFF2-40B4-BE49-F238E27FC236}">
                <a16:creationId xmlns:a16="http://schemas.microsoft.com/office/drawing/2014/main" id="{A18F6781-620C-402D-B46B-346C4BF850AF}"/>
              </a:ext>
            </a:extLst>
          </p:cNvPr>
          <p:cNvSpPr>
            <a:spLocks noGrp="1"/>
          </p:cNvSpPr>
          <p:nvPr>
            <p:ph idx="1"/>
          </p:nvPr>
        </p:nvSpPr>
        <p:spPr/>
        <p:txBody>
          <a:bodyPr>
            <a:normAutofit lnSpcReduction="10000"/>
          </a:bodyPr>
          <a:lstStyle/>
          <a:p>
            <a:r>
              <a:rPr lang="en-US" b="0" i="0" dirty="0">
                <a:effectLst/>
                <a:latin typeface="Raleway" panose="020F0502020204030204" pitchFamily="34" charset="0"/>
              </a:rPr>
              <a:t>PWM is a way to control analog devices with a digital output. Another way to put it is that you can output a modulating signal from a digital device such as an MCU to drive an analog device. It’s one of the primary means by which MCUs drive analog devices like variable-speed motors, dimmable lights, actuators, and speakers. PWM is not true analog output, however. PWM “fakes” an analog-like result by applying power in pulses, or short bursts of regulated voltage. PWM is a way to control analog devices with a digital output. Another way to put it is that you can output a modulating signal from a digital device such as an MCU to drive an analog device. It’s one of the primary means by which MCUs drive analog devices like variable-speed motors, dimmable lights, actuators, and speakers. PWM is not true analog output, however. PWM “fakes” an analog-like result by applying power in pulses, or short bursts of regulated voltage</a:t>
            </a:r>
            <a:r>
              <a:rPr lang="en-US" b="0" i="0" dirty="0">
                <a:solidFill>
                  <a:srgbClr val="666666"/>
                </a:solidFill>
                <a:effectLst/>
                <a:latin typeface="Raleway" panose="020F0502020204030204" pitchFamily="34" charset="0"/>
              </a:rPr>
              <a:t>.</a:t>
            </a:r>
            <a:endParaRPr lang="en-US" b="1" dirty="0"/>
          </a:p>
        </p:txBody>
      </p:sp>
    </p:spTree>
    <p:extLst>
      <p:ext uri="{BB962C8B-B14F-4D97-AF65-F5344CB8AC3E}">
        <p14:creationId xmlns:p14="http://schemas.microsoft.com/office/powerpoint/2010/main" val="389473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F692-AD86-4AF5-A1CA-F44238DDB977}"/>
              </a:ext>
            </a:extLst>
          </p:cNvPr>
          <p:cNvSpPr>
            <a:spLocks noGrp="1"/>
          </p:cNvSpPr>
          <p:nvPr>
            <p:ph type="title"/>
          </p:nvPr>
        </p:nvSpPr>
        <p:spPr/>
        <p:txBody>
          <a:bodyPr/>
          <a:lstStyle/>
          <a:p>
            <a:r>
              <a:rPr lang="en-US" dirty="0">
                <a:solidFill>
                  <a:srgbClr val="0070C0"/>
                </a:solidFill>
              </a:rPr>
              <a:t>Input capture mode</a:t>
            </a:r>
          </a:p>
        </p:txBody>
      </p:sp>
      <p:sp>
        <p:nvSpPr>
          <p:cNvPr id="3" name="Content Placeholder 2">
            <a:extLst>
              <a:ext uri="{FF2B5EF4-FFF2-40B4-BE49-F238E27FC236}">
                <a16:creationId xmlns:a16="http://schemas.microsoft.com/office/drawing/2014/main" id="{44E6DF87-D884-4AC8-8C85-34715CC5D326}"/>
              </a:ext>
            </a:extLst>
          </p:cNvPr>
          <p:cNvSpPr>
            <a:spLocks noGrp="1"/>
          </p:cNvSpPr>
          <p:nvPr>
            <p:ph idx="1"/>
          </p:nvPr>
        </p:nvSpPr>
        <p:spPr/>
        <p:txBody>
          <a:bodyPr/>
          <a:lstStyle/>
          <a:p>
            <a:r>
              <a:rPr lang="en-US" dirty="0">
                <a:latin typeface="arial" panose="020B0604020202020204" pitchFamily="34" charset="0"/>
              </a:rPr>
              <a:t>I</a:t>
            </a:r>
            <a:r>
              <a:rPr lang="en-US" i="0" dirty="0">
                <a:effectLst/>
                <a:latin typeface="arial" panose="020B0604020202020204" pitchFamily="34" charset="0"/>
              </a:rPr>
              <a:t>nput capture is a method of dealing with input signals in an embedded system. Embedded systems using input capture will record a timestamp in memory when an input signal is received. ... The interrupts can be programmed to occur at the rising or falling edge of the input signal, depending on requirements.</a:t>
            </a:r>
            <a:endParaRPr lang="en-US" dirty="0"/>
          </a:p>
        </p:txBody>
      </p:sp>
    </p:spTree>
    <p:extLst>
      <p:ext uri="{BB962C8B-B14F-4D97-AF65-F5344CB8AC3E}">
        <p14:creationId xmlns:p14="http://schemas.microsoft.com/office/powerpoint/2010/main" val="356048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F692-AD86-4AF5-A1CA-F44238DDB977}"/>
              </a:ext>
            </a:extLst>
          </p:cNvPr>
          <p:cNvSpPr>
            <a:spLocks noGrp="1"/>
          </p:cNvSpPr>
          <p:nvPr>
            <p:ph type="title"/>
          </p:nvPr>
        </p:nvSpPr>
        <p:spPr/>
        <p:txBody>
          <a:bodyPr/>
          <a:lstStyle/>
          <a:p>
            <a:r>
              <a:rPr lang="en-US" dirty="0">
                <a:solidFill>
                  <a:srgbClr val="0070C0"/>
                </a:solidFill>
              </a:rPr>
              <a:t>Input capture mode In AVR</a:t>
            </a:r>
          </a:p>
        </p:txBody>
      </p:sp>
      <p:sp>
        <p:nvSpPr>
          <p:cNvPr id="3" name="Content Placeholder 2">
            <a:extLst>
              <a:ext uri="{FF2B5EF4-FFF2-40B4-BE49-F238E27FC236}">
                <a16:creationId xmlns:a16="http://schemas.microsoft.com/office/drawing/2014/main" id="{44E6DF87-D884-4AC8-8C85-34715CC5D326}"/>
              </a:ext>
            </a:extLst>
          </p:cNvPr>
          <p:cNvSpPr>
            <a:spLocks noGrp="1"/>
          </p:cNvSpPr>
          <p:nvPr>
            <p:ph idx="1"/>
          </p:nvPr>
        </p:nvSpPr>
        <p:spPr/>
        <p:txBody>
          <a:bodyPr/>
          <a:lstStyle/>
          <a:p>
            <a:r>
              <a:rPr lang="en-US" b="0" i="0" dirty="0">
                <a:effectLst/>
                <a:latin typeface="arial" panose="020B0604020202020204" pitchFamily="34" charset="0"/>
              </a:rPr>
              <a:t>What is input capture in AVR?</a:t>
            </a:r>
          </a:p>
          <a:p>
            <a:r>
              <a:rPr lang="en-US" b="0" i="0" dirty="0">
                <a:effectLst/>
                <a:latin typeface="arial" panose="020B0604020202020204" pitchFamily="34" charset="0"/>
              </a:rPr>
              <a:t>Input capture is </a:t>
            </a:r>
            <a:r>
              <a:rPr lang="en-US" b="1" i="0" dirty="0">
                <a:effectLst/>
                <a:latin typeface="arial" panose="020B0604020202020204" pitchFamily="34" charset="0"/>
              </a:rPr>
              <a:t>simply giving a timestamp to an external event</a:t>
            </a:r>
            <a:r>
              <a:rPr lang="en-US" b="0" i="0" dirty="0">
                <a:effectLst/>
                <a:latin typeface="arial" panose="020B0604020202020204" pitchFamily="34" charset="0"/>
              </a:rPr>
              <a:t>. For PWM these events are rising edge and falling edge. Once enabled, the timer of ATMEGA starts incrementing with clock. Whenever an event occurs, it copies the timer value at that moment to an input capture register and generates an interrupt.</a:t>
            </a:r>
          </a:p>
          <a:p>
            <a:endParaRPr lang="en-US" dirty="0"/>
          </a:p>
        </p:txBody>
      </p:sp>
    </p:spTree>
    <p:extLst>
      <p:ext uri="{BB962C8B-B14F-4D97-AF65-F5344CB8AC3E}">
        <p14:creationId xmlns:p14="http://schemas.microsoft.com/office/powerpoint/2010/main" val="348426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E171-5931-4F84-A44C-10E1F265B1E3}"/>
              </a:ext>
            </a:extLst>
          </p:cNvPr>
          <p:cNvSpPr>
            <a:spLocks noGrp="1"/>
          </p:cNvSpPr>
          <p:nvPr>
            <p:ph type="title"/>
          </p:nvPr>
        </p:nvSpPr>
        <p:spPr/>
        <p:txBody>
          <a:bodyPr/>
          <a:lstStyle/>
          <a:p>
            <a:r>
              <a:rPr lang="en-US" dirty="0">
                <a:solidFill>
                  <a:srgbClr val="0070C0"/>
                </a:solidFill>
              </a:rPr>
              <a:t>Frequency Calculations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96CFDC-23C1-4CE3-B509-850CBF7BF7CE}"/>
                  </a:ext>
                </a:extLst>
              </p:cNvPr>
              <p:cNvSpPr>
                <a:spLocks noGrp="1"/>
              </p:cNvSpPr>
              <p:nvPr>
                <p:ph idx="1"/>
              </p:nvPr>
            </p:nvSpPr>
            <p:spPr/>
            <p:txBody>
              <a:bodyPr/>
              <a:lstStyle/>
              <a:p>
                <a:r>
                  <a:rPr lang="en-US" dirty="0"/>
                  <a:t>For phase correct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𝑐𝑝𝑢</m:t>
                            </m:r>
                          </m:sub>
                        </m:sSub>
                      </m:num>
                      <m:den>
                        <m:r>
                          <a:rPr lang="en-US" b="0" i="1" smtClean="0">
                            <a:latin typeface="Cambria Math" panose="02040503050406030204" pitchFamily="18" charset="0"/>
                          </a:rPr>
                          <m:t>𝑁</m:t>
                        </m:r>
                        <m:r>
                          <a:rPr lang="en-US" b="0" i="1" smtClean="0">
                            <a:latin typeface="Cambria Math" panose="02040503050406030204" pitchFamily="18" charset="0"/>
                          </a:rPr>
                          <m:t>∗510</m:t>
                        </m:r>
                      </m:den>
                    </m:f>
                  </m:oMath>
                </a14:m>
                <a:endParaRPr lang="en-US" dirty="0"/>
              </a:p>
              <a:p>
                <a:r>
                  <a:rPr lang="en-US" dirty="0"/>
                  <a:t>For fast pwm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𝑐𝑝𝑢</m:t>
                            </m:r>
                          </m:sub>
                        </m:sSub>
                      </m:num>
                      <m:den>
                        <m:r>
                          <a:rPr lang="en-US" b="0" i="1" smtClean="0">
                            <a:latin typeface="Cambria Math" panose="02040503050406030204" pitchFamily="18" charset="0"/>
                          </a:rPr>
                          <m:t>𝑁</m:t>
                        </m:r>
                        <m:r>
                          <a:rPr lang="en-US" b="0" i="1" smtClean="0">
                            <a:latin typeface="Cambria Math" panose="02040503050406030204" pitchFamily="18" charset="0"/>
                          </a:rPr>
                          <m:t>∗256</m:t>
                        </m:r>
                      </m:den>
                    </m:f>
                  </m:oMath>
                </a14:m>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EF96CFDC-23C1-4CE3-B509-850CBF7BF7CE}"/>
                  </a:ext>
                </a:extLst>
              </p:cNvPr>
              <p:cNvSpPr>
                <a:spLocks noGrp="1" noRot="1" noChangeAspect="1" noMove="1" noResize="1" noEditPoints="1" noAdjustHandles="1" noChangeArrowheads="1" noChangeShapeType="1" noTextEdit="1"/>
              </p:cNvSpPr>
              <p:nvPr>
                <p:ph idx="1"/>
              </p:nvPr>
            </p:nvSpPr>
            <p:spPr>
              <a:blipFill>
                <a:blip r:embed="rId2"/>
                <a:stretch>
                  <a:fillRect l="-341"/>
                </a:stretch>
              </a:blipFill>
            </p:spPr>
            <p:txBody>
              <a:bodyPr/>
              <a:lstStyle/>
              <a:p>
                <a:r>
                  <a:rPr lang="en-US">
                    <a:noFill/>
                  </a:rPr>
                  <a:t> </a:t>
                </a:r>
              </a:p>
            </p:txBody>
          </p:sp>
        </mc:Fallback>
      </mc:AlternateContent>
    </p:spTree>
    <p:extLst>
      <p:ext uri="{BB962C8B-B14F-4D97-AF65-F5344CB8AC3E}">
        <p14:creationId xmlns:p14="http://schemas.microsoft.com/office/powerpoint/2010/main" val="68244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933E-3561-4290-A7FF-6447641BDEF9}"/>
              </a:ext>
            </a:extLst>
          </p:cNvPr>
          <p:cNvSpPr>
            <a:spLocks noGrp="1"/>
          </p:cNvSpPr>
          <p:nvPr>
            <p:ph type="title"/>
          </p:nvPr>
        </p:nvSpPr>
        <p:spPr/>
        <p:txBody>
          <a:bodyPr/>
          <a:lstStyle/>
          <a:p>
            <a:r>
              <a:rPr lang="en-US" dirty="0">
                <a:solidFill>
                  <a:srgbClr val="0070C0"/>
                </a:solidFill>
              </a:rPr>
              <a:t>Duty cycle Calculations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48CAD3-7003-4D1D-9751-16B15A5B184C}"/>
                  </a:ext>
                </a:extLst>
              </p:cNvPr>
              <p:cNvSpPr>
                <a:spLocks noGrp="1"/>
              </p:cNvSpPr>
              <p:nvPr>
                <p:ph idx="1"/>
              </p:nvPr>
            </p:nvSpPr>
            <p:spPr/>
            <p:txBody>
              <a:bodyPr/>
              <a:lstStyle/>
              <a:p>
                <a:r>
                  <a:rPr lang="en-US" i="0" dirty="0">
                    <a:effectLst/>
                    <a:latin typeface="arial" panose="020B0604020202020204" pitchFamily="34" charset="0"/>
                  </a:rPr>
                  <a:t>Duty cycle is the ratio of time a load or circuit is ON compared to the time the load or circuit is OFF. Duty cycle, sometimes called "duty factor," is expressed as a percentage of ON time. A 60% duty cycle is a signal that is ON 60% of the time and OFF the other 40%</a:t>
                </a:r>
              </a:p>
              <a:p>
                <a:r>
                  <a:rPr lang="en-US" dirty="0">
                    <a:latin typeface="arial" panose="020B0604020202020204" pitchFamily="34" charset="0"/>
                  </a:rPr>
                  <a:t>Duty cycle=</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𝑜𝑛</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_</m:t>
                        </m:r>
                        <m:r>
                          <a:rPr lang="en-US" b="0" i="1" smtClean="0">
                            <a:latin typeface="Cambria Math" panose="02040503050406030204" pitchFamily="18" charset="0"/>
                          </a:rPr>
                          <m:t>𝑜𝑓𝑓</m:t>
                        </m:r>
                      </m:den>
                    </m:f>
                  </m:oMath>
                </a14:m>
                <a:endParaRPr lang="en-US" b="0" dirty="0">
                  <a:latin typeface="arial" panose="020B0604020202020204" pitchFamily="34" charset="0"/>
                </a:endParaRPr>
              </a:p>
              <a:p>
                <a:pPr marL="0" indent="0">
                  <a:buNone/>
                </a:pPr>
                <a:endParaRPr lang="en-US" i="0" dirty="0">
                  <a:effectLst/>
                  <a:latin typeface="arial" panose="020B0604020202020204" pitchFamily="34" charset="0"/>
                </a:endParaRPr>
              </a:p>
              <a:p>
                <a:endParaRPr lang="en-US" dirty="0"/>
              </a:p>
            </p:txBody>
          </p:sp>
        </mc:Choice>
        <mc:Fallback>
          <p:sp>
            <p:nvSpPr>
              <p:cNvPr id="3" name="Content Placeholder 2">
                <a:extLst>
                  <a:ext uri="{FF2B5EF4-FFF2-40B4-BE49-F238E27FC236}">
                    <a16:creationId xmlns:a16="http://schemas.microsoft.com/office/drawing/2014/main" id="{6E48CAD3-7003-4D1D-9751-16B15A5B184C}"/>
                  </a:ext>
                </a:extLst>
              </p:cNvPr>
              <p:cNvSpPr>
                <a:spLocks noGrp="1" noRot="1" noChangeAspect="1" noMove="1" noResize="1" noEditPoints="1" noAdjustHandles="1" noChangeArrowheads="1" noChangeShapeType="1" noTextEdit="1"/>
              </p:cNvSpPr>
              <p:nvPr>
                <p:ph idx="1"/>
              </p:nvPr>
            </p:nvSpPr>
            <p:spPr>
              <a:blipFill>
                <a:blip r:embed="rId2"/>
                <a:stretch>
                  <a:fillRect l="-341" t="-872" r="-613"/>
                </a:stretch>
              </a:blipFill>
            </p:spPr>
            <p:txBody>
              <a:bodyPr/>
              <a:lstStyle/>
              <a:p>
                <a:r>
                  <a:rPr lang="en-US">
                    <a:noFill/>
                  </a:rPr>
                  <a:t> </a:t>
                </a:r>
              </a:p>
            </p:txBody>
          </p:sp>
        </mc:Fallback>
      </mc:AlternateContent>
    </p:spTree>
    <p:extLst>
      <p:ext uri="{BB962C8B-B14F-4D97-AF65-F5344CB8AC3E}">
        <p14:creationId xmlns:p14="http://schemas.microsoft.com/office/powerpoint/2010/main" val="4115002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Gallery</Template>
  <TotalTime>8</TotalTime>
  <Words>219</Words>
  <Application>Microsoft Office PowerPoint</Application>
  <PresentationFormat>Widescreen</PresentationFormat>
  <Paragraphs>12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PWM drawer</vt:lpstr>
      <vt:lpstr>What is PWM?</vt:lpstr>
      <vt:lpstr>What is PWM?</vt:lpstr>
      <vt:lpstr>Input capture mode</vt:lpstr>
      <vt:lpstr>Input capture mode In AVR</vt:lpstr>
      <vt:lpstr>Frequency Calculations</vt:lpstr>
      <vt:lpstr>Duty cycle Calculations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drawer</dc:title>
  <dc:creator>Ali Ehab</dc:creator>
  <cp:lastModifiedBy>Mark Nady</cp:lastModifiedBy>
  <cp:revision>2</cp:revision>
  <dcterms:created xsi:type="dcterms:W3CDTF">2021-12-31T15:20:38Z</dcterms:created>
  <dcterms:modified xsi:type="dcterms:W3CDTF">2022-03-11T19:02:25Z</dcterms:modified>
</cp:coreProperties>
</file>