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40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E526CE-A268-4507-B00F-F161C020FDB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B0C8F0-DFC8-4804-A4AF-42DCEB19E7B9}">
      <dgm:prSet phldrT="[Text]"/>
      <dgm:spPr/>
      <dgm:t>
        <a:bodyPr/>
        <a:lstStyle/>
        <a:p>
          <a:r>
            <a:rPr lang="en-US" dirty="0" smtClean="0"/>
            <a:t>Server(PC)</a:t>
          </a:r>
          <a:endParaRPr lang="en-US" dirty="0"/>
        </a:p>
      </dgm:t>
    </dgm:pt>
    <dgm:pt modelId="{1AB00488-ED82-4F9D-9331-5A1EBC9BE620}" type="parTrans" cxnId="{8FD367E5-7C28-423D-A69B-DE5C7530E795}">
      <dgm:prSet/>
      <dgm:spPr/>
      <dgm:t>
        <a:bodyPr/>
        <a:lstStyle/>
        <a:p>
          <a:endParaRPr lang="en-US"/>
        </a:p>
      </dgm:t>
    </dgm:pt>
    <dgm:pt modelId="{6D6BB88A-A8E7-4C07-A63E-D40955241F69}" type="sibTrans" cxnId="{8FD367E5-7C28-423D-A69B-DE5C7530E795}">
      <dgm:prSet/>
      <dgm:spPr/>
      <dgm:t>
        <a:bodyPr/>
        <a:lstStyle/>
        <a:p>
          <a:endParaRPr lang="en-US"/>
        </a:p>
      </dgm:t>
    </dgm:pt>
    <dgm:pt modelId="{29495671-2806-43BE-A2C3-16E9859417AF}">
      <dgm:prSet phldrT="[Text]"/>
      <dgm:spPr/>
      <dgm:t>
        <a:bodyPr/>
        <a:lstStyle/>
        <a:p>
          <a:r>
            <a:rPr lang="en-US" dirty="0" smtClean="0"/>
            <a:t>Hub(</a:t>
          </a:r>
          <a:r>
            <a:rPr lang="en-US" dirty="0" err="1" smtClean="0"/>
            <a:t>RPi</a:t>
          </a:r>
          <a:r>
            <a:rPr lang="en-US" dirty="0" smtClean="0"/>
            <a:t>- with internet)	</a:t>
          </a:r>
          <a:endParaRPr lang="en-US" dirty="0"/>
        </a:p>
      </dgm:t>
    </dgm:pt>
    <dgm:pt modelId="{DDDB4EA6-F66C-4EEA-90AE-6C6C71769D42}" type="parTrans" cxnId="{3704B5CB-9A6D-4F94-AA0B-1CD72BD2FD6D}">
      <dgm:prSet/>
      <dgm:spPr/>
      <dgm:t>
        <a:bodyPr/>
        <a:lstStyle/>
        <a:p>
          <a:endParaRPr lang="en-US"/>
        </a:p>
      </dgm:t>
    </dgm:pt>
    <dgm:pt modelId="{692136FB-0FA3-48C4-B3AF-077E6F52B0F8}" type="sibTrans" cxnId="{3704B5CB-9A6D-4F94-AA0B-1CD72BD2FD6D}">
      <dgm:prSet/>
      <dgm:spPr/>
      <dgm:t>
        <a:bodyPr/>
        <a:lstStyle/>
        <a:p>
          <a:endParaRPr lang="en-US"/>
        </a:p>
      </dgm:t>
    </dgm:pt>
    <dgm:pt modelId="{FDD6A7C2-2A46-4533-A72F-6858D2164EBC}">
      <dgm:prSet phldrT="[Text]"/>
      <dgm:spPr/>
      <dgm:t>
        <a:bodyPr/>
        <a:lstStyle/>
        <a:p>
          <a:r>
            <a:rPr lang="en-US" dirty="0" smtClean="0"/>
            <a:t>Nodes(</a:t>
          </a:r>
          <a:r>
            <a:rPr lang="en-US" dirty="0" err="1" smtClean="0"/>
            <a:t>uC</a:t>
          </a:r>
          <a:r>
            <a:rPr lang="en-US" dirty="0" smtClean="0"/>
            <a:t> with </a:t>
          </a:r>
          <a:r>
            <a:rPr lang="en-US" dirty="0" err="1" smtClean="0"/>
            <a:t>Xbee</a:t>
          </a:r>
          <a:r>
            <a:rPr lang="en-US" dirty="0" smtClean="0"/>
            <a:t>)</a:t>
          </a:r>
          <a:endParaRPr lang="en-US" dirty="0"/>
        </a:p>
      </dgm:t>
    </dgm:pt>
    <dgm:pt modelId="{B3602BB8-B1E3-482E-8CFB-2163A94B8094}" type="parTrans" cxnId="{0114530E-0E0E-4223-825D-B1B42C597ED1}">
      <dgm:prSet/>
      <dgm:spPr/>
      <dgm:t>
        <a:bodyPr/>
        <a:lstStyle/>
        <a:p>
          <a:endParaRPr lang="en-US"/>
        </a:p>
      </dgm:t>
    </dgm:pt>
    <dgm:pt modelId="{502D8A76-6F17-43F7-88C7-C9F4A5D5A2B3}" type="sibTrans" cxnId="{0114530E-0E0E-4223-825D-B1B42C597ED1}">
      <dgm:prSet/>
      <dgm:spPr/>
      <dgm:t>
        <a:bodyPr/>
        <a:lstStyle/>
        <a:p>
          <a:endParaRPr lang="en-US"/>
        </a:p>
      </dgm:t>
    </dgm:pt>
    <dgm:pt modelId="{95EDE13F-FF63-4B03-AFB7-0FC86A979C02}">
      <dgm:prSet phldrT="[Text]"/>
      <dgm:spPr/>
      <dgm:t>
        <a:bodyPr/>
        <a:lstStyle/>
        <a:p>
          <a:r>
            <a:rPr lang="en-US" dirty="0" smtClean="0"/>
            <a:t>Nodes</a:t>
          </a:r>
          <a:endParaRPr lang="en-US" dirty="0"/>
        </a:p>
      </dgm:t>
    </dgm:pt>
    <dgm:pt modelId="{2F8E969B-05BD-4364-9411-F3DE631FD51E}" type="parTrans" cxnId="{6F2191A9-6D47-4774-AA3A-D7E76E984CF1}">
      <dgm:prSet/>
      <dgm:spPr/>
      <dgm:t>
        <a:bodyPr/>
        <a:lstStyle/>
        <a:p>
          <a:endParaRPr lang="en-US"/>
        </a:p>
      </dgm:t>
    </dgm:pt>
    <dgm:pt modelId="{7F0EA4D4-70E8-44F4-9E62-D73D32039115}" type="sibTrans" cxnId="{6F2191A9-6D47-4774-AA3A-D7E76E984CF1}">
      <dgm:prSet/>
      <dgm:spPr/>
      <dgm:t>
        <a:bodyPr/>
        <a:lstStyle/>
        <a:p>
          <a:endParaRPr lang="en-US"/>
        </a:p>
      </dgm:t>
    </dgm:pt>
    <dgm:pt modelId="{38C348BC-0C49-4223-ACDD-1D8DAC43EA9F}">
      <dgm:prSet phldrT="[Text]"/>
      <dgm:spPr/>
      <dgm:t>
        <a:bodyPr/>
        <a:lstStyle/>
        <a:p>
          <a:r>
            <a:rPr lang="en-US" dirty="0" smtClean="0"/>
            <a:t>Nodes…</a:t>
          </a:r>
          <a:endParaRPr lang="en-US" dirty="0"/>
        </a:p>
      </dgm:t>
    </dgm:pt>
    <dgm:pt modelId="{99DFB58B-02B5-4111-9ABC-12428640ADF8}" type="parTrans" cxnId="{35943159-9319-4492-920C-BE3E937DBD08}">
      <dgm:prSet/>
      <dgm:spPr/>
      <dgm:t>
        <a:bodyPr/>
        <a:lstStyle/>
        <a:p>
          <a:endParaRPr lang="en-US"/>
        </a:p>
      </dgm:t>
    </dgm:pt>
    <dgm:pt modelId="{4481F079-4575-4B2B-B972-35DD3F058828}" type="sibTrans" cxnId="{35943159-9319-4492-920C-BE3E937DBD08}">
      <dgm:prSet/>
      <dgm:spPr/>
      <dgm:t>
        <a:bodyPr/>
        <a:lstStyle/>
        <a:p>
          <a:endParaRPr lang="en-US"/>
        </a:p>
      </dgm:t>
    </dgm:pt>
    <dgm:pt modelId="{92A10FF5-EEFE-4BE6-9F99-2D4931A20939}">
      <dgm:prSet phldrT="[Text]"/>
      <dgm:spPr/>
      <dgm:t>
        <a:bodyPr/>
        <a:lstStyle/>
        <a:p>
          <a:r>
            <a:rPr lang="en-US" dirty="0" smtClean="0"/>
            <a:t>Hub</a:t>
          </a:r>
          <a:endParaRPr lang="en-US" dirty="0"/>
        </a:p>
      </dgm:t>
    </dgm:pt>
    <dgm:pt modelId="{5B63986E-C312-4643-B2F2-BA73AE44D53A}" type="parTrans" cxnId="{C1DF9073-7AF1-45DC-8900-28215919C182}">
      <dgm:prSet/>
      <dgm:spPr/>
      <dgm:t>
        <a:bodyPr/>
        <a:lstStyle/>
        <a:p>
          <a:endParaRPr lang="en-US"/>
        </a:p>
      </dgm:t>
    </dgm:pt>
    <dgm:pt modelId="{29AEDE7A-63B2-4DC6-9B7F-505EFCABDB06}" type="sibTrans" cxnId="{C1DF9073-7AF1-45DC-8900-28215919C182}">
      <dgm:prSet/>
      <dgm:spPr/>
      <dgm:t>
        <a:bodyPr/>
        <a:lstStyle/>
        <a:p>
          <a:endParaRPr lang="en-US"/>
        </a:p>
      </dgm:t>
    </dgm:pt>
    <dgm:pt modelId="{53324956-9885-45B4-BFBD-74514BE619A2}">
      <dgm:prSet phldrT="[Text]"/>
      <dgm:spPr/>
      <dgm:t>
        <a:bodyPr/>
        <a:lstStyle/>
        <a:p>
          <a:r>
            <a:rPr lang="en-US" dirty="0" smtClean="0"/>
            <a:t>Nodes</a:t>
          </a:r>
          <a:endParaRPr lang="en-US" dirty="0"/>
        </a:p>
      </dgm:t>
    </dgm:pt>
    <dgm:pt modelId="{D142D6E4-ABEB-45C7-A847-DCBEB0375A76}" type="parTrans" cxnId="{641FB8AD-D218-443E-9F11-F61EFEF52756}">
      <dgm:prSet/>
      <dgm:spPr/>
      <dgm:t>
        <a:bodyPr/>
        <a:lstStyle/>
        <a:p>
          <a:endParaRPr lang="en-US"/>
        </a:p>
      </dgm:t>
    </dgm:pt>
    <dgm:pt modelId="{D78C1A0C-C938-4302-94B9-C7A0254B287A}" type="sibTrans" cxnId="{641FB8AD-D218-443E-9F11-F61EFEF52756}">
      <dgm:prSet/>
      <dgm:spPr/>
      <dgm:t>
        <a:bodyPr/>
        <a:lstStyle/>
        <a:p>
          <a:endParaRPr lang="en-US"/>
        </a:p>
      </dgm:t>
    </dgm:pt>
    <dgm:pt modelId="{65102D88-31EB-406E-BF44-F0927F95BB21}">
      <dgm:prSet phldrT="[Text]"/>
      <dgm:spPr/>
      <dgm:t>
        <a:bodyPr/>
        <a:lstStyle/>
        <a:p>
          <a:r>
            <a:rPr lang="en-US" dirty="0" smtClean="0"/>
            <a:t>Nodes…</a:t>
          </a:r>
          <a:endParaRPr lang="en-US" dirty="0"/>
        </a:p>
      </dgm:t>
    </dgm:pt>
    <dgm:pt modelId="{05182CC3-A0E7-4587-8C10-A1A6DD6A6271}" type="parTrans" cxnId="{42358A85-5FA7-45A5-BE9D-1C6E726F30AC}">
      <dgm:prSet/>
      <dgm:spPr/>
      <dgm:t>
        <a:bodyPr/>
        <a:lstStyle/>
        <a:p>
          <a:endParaRPr lang="en-US"/>
        </a:p>
      </dgm:t>
    </dgm:pt>
    <dgm:pt modelId="{DC4BBAA2-2852-4D31-9C3A-3BCCC0CD623E}" type="sibTrans" cxnId="{42358A85-5FA7-45A5-BE9D-1C6E726F30AC}">
      <dgm:prSet/>
      <dgm:spPr/>
      <dgm:t>
        <a:bodyPr/>
        <a:lstStyle/>
        <a:p>
          <a:endParaRPr lang="en-US"/>
        </a:p>
      </dgm:t>
    </dgm:pt>
    <dgm:pt modelId="{81F47CA7-CC7E-4EDB-86E6-9C46CAECC428}" type="pres">
      <dgm:prSet presAssocID="{9FE526CE-A268-4507-B00F-F161C020FDB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5F62428-4253-4914-8A8C-963E3F6D399F}" type="pres">
      <dgm:prSet presAssocID="{E5B0C8F0-DFC8-4804-A4AF-42DCEB19E7B9}" presName="hierRoot1" presStyleCnt="0"/>
      <dgm:spPr/>
    </dgm:pt>
    <dgm:pt modelId="{3A822504-6641-4AD3-95A1-21D537C1299E}" type="pres">
      <dgm:prSet presAssocID="{E5B0C8F0-DFC8-4804-A4AF-42DCEB19E7B9}" presName="composite" presStyleCnt="0"/>
      <dgm:spPr/>
    </dgm:pt>
    <dgm:pt modelId="{41BAE3C9-19C9-4ED8-A9C7-B6B61C4981B2}" type="pres">
      <dgm:prSet presAssocID="{E5B0C8F0-DFC8-4804-A4AF-42DCEB19E7B9}" presName="background" presStyleLbl="node0" presStyleIdx="0" presStyleCnt="1"/>
      <dgm:spPr/>
    </dgm:pt>
    <dgm:pt modelId="{2E776ACF-EE98-4E6C-8B9E-238BA3F2B38B}" type="pres">
      <dgm:prSet presAssocID="{E5B0C8F0-DFC8-4804-A4AF-42DCEB19E7B9}" presName="text" presStyleLbl="fgAcc0" presStyleIdx="0" presStyleCnt="1" custLinFactNeighborX="-3770" custLinFactNeighborY="20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6DAB03-BC9D-4BDE-A9F6-C1A4C87E44F4}" type="pres">
      <dgm:prSet presAssocID="{E5B0C8F0-DFC8-4804-A4AF-42DCEB19E7B9}" presName="hierChild2" presStyleCnt="0"/>
      <dgm:spPr/>
    </dgm:pt>
    <dgm:pt modelId="{8777DECC-96AC-4492-B0F1-09A2BE96E492}" type="pres">
      <dgm:prSet presAssocID="{DDDB4EA6-F66C-4EEA-90AE-6C6C71769D42}" presName="Name10" presStyleLbl="parChTrans1D2" presStyleIdx="0" presStyleCnt="2"/>
      <dgm:spPr/>
      <dgm:t>
        <a:bodyPr/>
        <a:lstStyle/>
        <a:p>
          <a:endParaRPr lang="en-US"/>
        </a:p>
      </dgm:t>
    </dgm:pt>
    <dgm:pt modelId="{5F8E4791-3DCC-4879-A6A8-0B5834A3912E}" type="pres">
      <dgm:prSet presAssocID="{29495671-2806-43BE-A2C3-16E9859417AF}" presName="hierRoot2" presStyleCnt="0"/>
      <dgm:spPr/>
    </dgm:pt>
    <dgm:pt modelId="{D6FB6708-4F74-41B6-A2AE-3B5FEC3A4B08}" type="pres">
      <dgm:prSet presAssocID="{29495671-2806-43BE-A2C3-16E9859417AF}" presName="composite2" presStyleCnt="0"/>
      <dgm:spPr/>
    </dgm:pt>
    <dgm:pt modelId="{75F933A7-29DD-4FF2-973E-FD1C4F177D22}" type="pres">
      <dgm:prSet presAssocID="{29495671-2806-43BE-A2C3-16E9859417AF}" presName="background2" presStyleLbl="node2" presStyleIdx="0" presStyleCnt="2"/>
      <dgm:spPr/>
    </dgm:pt>
    <dgm:pt modelId="{B8DE83D8-C47E-4AF9-94C7-EF5C16CC40CD}" type="pres">
      <dgm:prSet presAssocID="{29495671-2806-43BE-A2C3-16E9859417AF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199898-3F95-493E-BDAC-FDD9199A6CF1}" type="pres">
      <dgm:prSet presAssocID="{29495671-2806-43BE-A2C3-16E9859417AF}" presName="hierChild3" presStyleCnt="0"/>
      <dgm:spPr/>
    </dgm:pt>
    <dgm:pt modelId="{3BF9E93A-B17F-4EAE-B683-C6495E2C4428}" type="pres">
      <dgm:prSet presAssocID="{B3602BB8-B1E3-482E-8CFB-2163A94B8094}" presName="Name17" presStyleLbl="parChTrans1D3" presStyleIdx="0" presStyleCnt="5"/>
      <dgm:spPr/>
      <dgm:t>
        <a:bodyPr/>
        <a:lstStyle/>
        <a:p>
          <a:endParaRPr lang="en-US"/>
        </a:p>
      </dgm:t>
    </dgm:pt>
    <dgm:pt modelId="{8ACE349D-BCE9-4A0D-A40C-78AC1AB6B6D4}" type="pres">
      <dgm:prSet presAssocID="{FDD6A7C2-2A46-4533-A72F-6858D2164EBC}" presName="hierRoot3" presStyleCnt="0"/>
      <dgm:spPr/>
    </dgm:pt>
    <dgm:pt modelId="{9472BFE0-D2A9-4A19-AC33-2914797768FB}" type="pres">
      <dgm:prSet presAssocID="{FDD6A7C2-2A46-4533-A72F-6858D2164EBC}" presName="composite3" presStyleCnt="0"/>
      <dgm:spPr/>
    </dgm:pt>
    <dgm:pt modelId="{57397E55-1384-4A79-9A54-F58C94AC9EA5}" type="pres">
      <dgm:prSet presAssocID="{FDD6A7C2-2A46-4533-A72F-6858D2164EBC}" presName="background3" presStyleLbl="node3" presStyleIdx="0" presStyleCnt="5"/>
      <dgm:spPr/>
    </dgm:pt>
    <dgm:pt modelId="{92825033-8F2E-4966-ACC1-5756E022555B}" type="pres">
      <dgm:prSet presAssocID="{FDD6A7C2-2A46-4533-A72F-6858D2164EBC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766008-EB01-4940-89DB-844B54B2087C}" type="pres">
      <dgm:prSet presAssocID="{FDD6A7C2-2A46-4533-A72F-6858D2164EBC}" presName="hierChild4" presStyleCnt="0"/>
      <dgm:spPr/>
    </dgm:pt>
    <dgm:pt modelId="{01C84ECA-58BA-45DF-A895-A5BF367759AF}" type="pres">
      <dgm:prSet presAssocID="{2F8E969B-05BD-4364-9411-F3DE631FD51E}" presName="Name17" presStyleLbl="parChTrans1D3" presStyleIdx="1" presStyleCnt="5"/>
      <dgm:spPr/>
      <dgm:t>
        <a:bodyPr/>
        <a:lstStyle/>
        <a:p>
          <a:endParaRPr lang="en-US"/>
        </a:p>
      </dgm:t>
    </dgm:pt>
    <dgm:pt modelId="{C8D34535-A7FC-4CF1-9233-0896B18EBC65}" type="pres">
      <dgm:prSet presAssocID="{95EDE13F-FF63-4B03-AFB7-0FC86A979C02}" presName="hierRoot3" presStyleCnt="0"/>
      <dgm:spPr/>
    </dgm:pt>
    <dgm:pt modelId="{9612797C-C0D7-40A5-83A4-B01E91829020}" type="pres">
      <dgm:prSet presAssocID="{95EDE13F-FF63-4B03-AFB7-0FC86A979C02}" presName="composite3" presStyleCnt="0"/>
      <dgm:spPr/>
    </dgm:pt>
    <dgm:pt modelId="{4EF582BE-9EAA-4090-BE12-50297C37257E}" type="pres">
      <dgm:prSet presAssocID="{95EDE13F-FF63-4B03-AFB7-0FC86A979C02}" presName="background3" presStyleLbl="node3" presStyleIdx="1" presStyleCnt="5"/>
      <dgm:spPr/>
    </dgm:pt>
    <dgm:pt modelId="{C6A87B9F-D82A-4C6C-B5BE-FC26B9B7B6C4}" type="pres">
      <dgm:prSet presAssocID="{95EDE13F-FF63-4B03-AFB7-0FC86A979C02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64DC15-350B-429C-A6FE-292C0F53CB43}" type="pres">
      <dgm:prSet presAssocID="{95EDE13F-FF63-4B03-AFB7-0FC86A979C02}" presName="hierChild4" presStyleCnt="0"/>
      <dgm:spPr/>
    </dgm:pt>
    <dgm:pt modelId="{D270B9BF-417A-4F52-BF72-84CD07EC604E}" type="pres">
      <dgm:prSet presAssocID="{99DFB58B-02B5-4111-9ABC-12428640ADF8}" presName="Name17" presStyleLbl="parChTrans1D3" presStyleIdx="2" presStyleCnt="5"/>
      <dgm:spPr/>
      <dgm:t>
        <a:bodyPr/>
        <a:lstStyle/>
        <a:p>
          <a:endParaRPr lang="en-US"/>
        </a:p>
      </dgm:t>
    </dgm:pt>
    <dgm:pt modelId="{8555AC28-709A-4740-A111-923CC8D0327E}" type="pres">
      <dgm:prSet presAssocID="{38C348BC-0C49-4223-ACDD-1D8DAC43EA9F}" presName="hierRoot3" presStyleCnt="0"/>
      <dgm:spPr/>
    </dgm:pt>
    <dgm:pt modelId="{9EAD1714-52E7-4997-915D-34F7FE6F449D}" type="pres">
      <dgm:prSet presAssocID="{38C348BC-0C49-4223-ACDD-1D8DAC43EA9F}" presName="composite3" presStyleCnt="0"/>
      <dgm:spPr/>
    </dgm:pt>
    <dgm:pt modelId="{24449288-CC23-4830-93EB-7A2A203A6E55}" type="pres">
      <dgm:prSet presAssocID="{38C348BC-0C49-4223-ACDD-1D8DAC43EA9F}" presName="background3" presStyleLbl="node3" presStyleIdx="2" presStyleCnt="5"/>
      <dgm:spPr/>
    </dgm:pt>
    <dgm:pt modelId="{B18E931D-F8A6-4146-9446-D90BF5E69600}" type="pres">
      <dgm:prSet presAssocID="{38C348BC-0C49-4223-ACDD-1D8DAC43EA9F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23A13C-D10F-420F-87BB-58CE7842F60D}" type="pres">
      <dgm:prSet presAssocID="{38C348BC-0C49-4223-ACDD-1D8DAC43EA9F}" presName="hierChild4" presStyleCnt="0"/>
      <dgm:spPr/>
    </dgm:pt>
    <dgm:pt modelId="{16CC3662-D37F-48DF-BCF8-D5CE83765D6E}" type="pres">
      <dgm:prSet presAssocID="{5B63986E-C312-4643-B2F2-BA73AE44D53A}" presName="Name10" presStyleLbl="parChTrans1D2" presStyleIdx="1" presStyleCnt="2"/>
      <dgm:spPr/>
      <dgm:t>
        <a:bodyPr/>
        <a:lstStyle/>
        <a:p>
          <a:endParaRPr lang="en-US"/>
        </a:p>
      </dgm:t>
    </dgm:pt>
    <dgm:pt modelId="{890030E5-6403-4CEE-B6C2-07D40676A98D}" type="pres">
      <dgm:prSet presAssocID="{92A10FF5-EEFE-4BE6-9F99-2D4931A20939}" presName="hierRoot2" presStyleCnt="0"/>
      <dgm:spPr/>
    </dgm:pt>
    <dgm:pt modelId="{EA845334-ECE3-480C-9C20-73C854C48A72}" type="pres">
      <dgm:prSet presAssocID="{92A10FF5-EEFE-4BE6-9F99-2D4931A20939}" presName="composite2" presStyleCnt="0"/>
      <dgm:spPr/>
    </dgm:pt>
    <dgm:pt modelId="{908E22CA-EDA2-4B51-8084-01144696BCF2}" type="pres">
      <dgm:prSet presAssocID="{92A10FF5-EEFE-4BE6-9F99-2D4931A20939}" presName="background2" presStyleLbl="node2" presStyleIdx="1" presStyleCnt="2"/>
      <dgm:spPr/>
    </dgm:pt>
    <dgm:pt modelId="{BAD7D45B-025B-4056-AF88-956962635627}" type="pres">
      <dgm:prSet presAssocID="{92A10FF5-EEFE-4BE6-9F99-2D4931A20939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80B7C9-90DE-4837-9B2D-BFE594A672E7}" type="pres">
      <dgm:prSet presAssocID="{92A10FF5-EEFE-4BE6-9F99-2D4931A20939}" presName="hierChild3" presStyleCnt="0"/>
      <dgm:spPr/>
    </dgm:pt>
    <dgm:pt modelId="{4DE01A15-A597-424C-812A-A6F46FB84B86}" type="pres">
      <dgm:prSet presAssocID="{D142D6E4-ABEB-45C7-A847-DCBEB0375A76}" presName="Name17" presStyleLbl="parChTrans1D3" presStyleIdx="3" presStyleCnt="5"/>
      <dgm:spPr/>
      <dgm:t>
        <a:bodyPr/>
        <a:lstStyle/>
        <a:p>
          <a:endParaRPr lang="en-US"/>
        </a:p>
      </dgm:t>
    </dgm:pt>
    <dgm:pt modelId="{D0AF6CCD-16A1-4563-9B3F-30C9722FCB8F}" type="pres">
      <dgm:prSet presAssocID="{53324956-9885-45B4-BFBD-74514BE619A2}" presName="hierRoot3" presStyleCnt="0"/>
      <dgm:spPr/>
    </dgm:pt>
    <dgm:pt modelId="{D09C749B-FC25-4D26-8908-1E5861F298BB}" type="pres">
      <dgm:prSet presAssocID="{53324956-9885-45B4-BFBD-74514BE619A2}" presName="composite3" presStyleCnt="0"/>
      <dgm:spPr/>
    </dgm:pt>
    <dgm:pt modelId="{84415C68-B3E8-4ED4-9F17-4E55140469CF}" type="pres">
      <dgm:prSet presAssocID="{53324956-9885-45B4-BFBD-74514BE619A2}" presName="background3" presStyleLbl="node3" presStyleIdx="3" presStyleCnt="5"/>
      <dgm:spPr/>
    </dgm:pt>
    <dgm:pt modelId="{B4132227-C6FB-4D47-91E0-202B179CFCD5}" type="pres">
      <dgm:prSet presAssocID="{53324956-9885-45B4-BFBD-74514BE619A2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CE7DA6-2519-4C66-911E-EA7D1ADBD145}" type="pres">
      <dgm:prSet presAssocID="{53324956-9885-45B4-BFBD-74514BE619A2}" presName="hierChild4" presStyleCnt="0"/>
      <dgm:spPr/>
    </dgm:pt>
    <dgm:pt modelId="{2B4C7A45-E546-4661-A322-A3F35A4516B9}" type="pres">
      <dgm:prSet presAssocID="{05182CC3-A0E7-4587-8C10-A1A6DD6A6271}" presName="Name17" presStyleLbl="parChTrans1D3" presStyleIdx="4" presStyleCnt="5"/>
      <dgm:spPr/>
      <dgm:t>
        <a:bodyPr/>
        <a:lstStyle/>
        <a:p>
          <a:endParaRPr lang="en-US"/>
        </a:p>
      </dgm:t>
    </dgm:pt>
    <dgm:pt modelId="{311ECC15-4CE2-4F16-9BFD-A960FBBE0B50}" type="pres">
      <dgm:prSet presAssocID="{65102D88-31EB-406E-BF44-F0927F95BB21}" presName="hierRoot3" presStyleCnt="0"/>
      <dgm:spPr/>
    </dgm:pt>
    <dgm:pt modelId="{BA96B136-DACC-4957-BBC6-127F29ECE2D5}" type="pres">
      <dgm:prSet presAssocID="{65102D88-31EB-406E-BF44-F0927F95BB21}" presName="composite3" presStyleCnt="0"/>
      <dgm:spPr/>
    </dgm:pt>
    <dgm:pt modelId="{3AC29C24-1996-47F0-AEB5-34BC45AA8C5B}" type="pres">
      <dgm:prSet presAssocID="{65102D88-31EB-406E-BF44-F0927F95BB21}" presName="background3" presStyleLbl="node3" presStyleIdx="4" presStyleCnt="5"/>
      <dgm:spPr/>
    </dgm:pt>
    <dgm:pt modelId="{C9A21F44-F1EA-49A1-83A9-32DA4ACF46C4}" type="pres">
      <dgm:prSet presAssocID="{65102D88-31EB-406E-BF44-F0927F95BB21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E7FDCB-7CA9-45FF-8282-A72E6083B89A}" type="pres">
      <dgm:prSet presAssocID="{65102D88-31EB-406E-BF44-F0927F95BB21}" presName="hierChild4" presStyleCnt="0"/>
      <dgm:spPr/>
    </dgm:pt>
  </dgm:ptLst>
  <dgm:cxnLst>
    <dgm:cxn modelId="{641FB8AD-D218-443E-9F11-F61EFEF52756}" srcId="{92A10FF5-EEFE-4BE6-9F99-2D4931A20939}" destId="{53324956-9885-45B4-BFBD-74514BE619A2}" srcOrd="0" destOrd="0" parTransId="{D142D6E4-ABEB-45C7-A847-DCBEB0375A76}" sibTransId="{D78C1A0C-C938-4302-94B9-C7A0254B287A}"/>
    <dgm:cxn modelId="{34D96B86-BFDF-4F33-9FF5-2C906C63BC9D}" type="presOf" srcId="{B3602BB8-B1E3-482E-8CFB-2163A94B8094}" destId="{3BF9E93A-B17F-4EAE-B683-C6495E2C4428}" srcOrd="0" destOrd="0" presId="urn:microsoft.com/office/officeart/2005/8/layout/hierarchy1"/>
    <dgm:cxn modelId="{E63D38CB-25ED-4A3B-A77C-A0E6C9430034}" type="presOf" srcId="{2F8E969B-05BD-4364-9411-F3DE631FD51E}" destId="{01C84ECA-58BA-45DF-A895-A5BF367759AF}" srcOrd="0" destOrd="0" presId="urn:microsoft.com/office/officeart/2005/8/layout/hierarchy1"/>
    <dgm:cxn modelId="{6F2191A9-6D47-4774-AA3A-D7E76E984CF1}" srcId="{29495671-2806-43BE-A2C3-16E9859417AF}" destId="{95EDE13F-FF63-4B03-AFB7-0FC86A979C02}" srcOrd="1" destOrd="0" parTransId="{2F8E969B-05BD-4364-9411-F3DE631FD51E}" sibTransId="{7F0EA4D4-70E8-44F4-9E62-D73D32039115}"/>
    <dgm:cxn modelId="{7AB2FD16-BA45-4949-87E9-0D1D9F1C188B}" type="presOf" srcId="{92A10FF5-EEFE-4BE6-9F99-2D4931A20939}" destId="{BAD7D45B-025B-4056-AF88-956962635627}" srcOrd="0" destOrd="0" presId="urn:microsoft.com/office/officeart/2005/8/layout/hierarchy1"/>
    <dgm:cxn modelId="{82F9CBE1-FA09-496A-A90E-9CE16236A0D5}" type="presOf" srcId="{E5B0C8F0-DFC8-4804-A4AF-42DCEB19E7B9}" destId="{2E776ACF-EE98-4E6C-8B9E-238BA3F2B38B}" srcOrd="0" destOrd="0" presId="urn:microsoft.com/office/officeart/2005/8/layout/hierarchy1"/>
    <dgm:cxn modelId="{071850F8-51FE-4286-B54F-02BE722E5662}" type="presOf" srcId="{DDDB4EA6-F66C-4EEA-90AE-6C6C71769D42}" destId="{8777DECC-96AC-4492-B0F1-09A2BE96E492}" srcOrd="0" destOrd="0" presId="urn:microsoft.com/office/officeart/2005/8/layout/hierarchy1"/>
    <dgm:cxn modelId="{D788CECD-F41E-4141-9280-EB2C5F363D47}" type="presOf" srcId="{29495671-2806-43BE-A2C3-16E9859417AF}" destId="{B8DE83D8-C47E-4AF9-94C7-EF5C16CC40CD}" srcOrd="0" destOrd="0" presId="urn:microsoft.com/office/officeart/2005/8/layout/hierarchy1"/>
    <dgm:cxn modelId="{42358A85-5FA7-45A5-BE9D-1C6E726F30AC}" srcId="{92A10FF5-EEFE-4BE6-9F99-2D4931A20939}" destId="{65102D88-31EB-406E-BF44-F0927F95BB21}" srcOrd="1" destOrd="0" parTransId="{05182CC3-A0E7-4587-8C10-A1A6DD6A6271}" sibTransId="{DC4BBAA2-2852-4D31-9C3A-3BCCC0CD623E}"/>
    <dgm:cxn modelId="{C1DF9073-7AF1-45DC-8900-28215919C182}" srcId="{E5B0C8F0-DFC8-4804-A4AF-42DCEB19E7B9}" destId="{92A10FF5-EEFE-4BE6-9F99-2D4931A20939}" srcOrd="1" destOrd="0" parTransId="{5B63986E-C312-4643-B2F2-BA73AE44D53A}" sibTransId="{29AEDE7A-63B2-4DC6-9B7F-505EFCABDB06}"/>
    <dgm:cxn modelId="{3704B5CB-9A6D-4F94-AA0B-1CD72BD2FD6D}" srcId="{E5B0C8F0-DFC8-4804-A4AF-42DCEB19E7B9}" destId="{29495671-2806-43BE-A2C3-16E9859417AF}" srcOrd="0" destOrd="0" parTransId="{DDDB4EA6-F66C-4EEA-90AE-6C6C71769D42}" sibTransId="{692136FB-0FA3-48C4-B3AF-077E6F52B0F8}"/>
    <dgm:cxn modelId="{209A76EE-CF25-4D64-B86B-B4E739EB2E74}" type="presOf" srcId="{05182CC3-A0E7-4587-8C10-A1A6DD6A6271}" destId="{2B4C7A45-E546-4661-A322-A3F35A4516B9}" srcOrd="0" destOrd="0" presId="urn:microsoft.com/office/officeart/2005/8/layout/hierarchy1"/>
    <dgm:cxn modelId="{3A6B1962-993C-4DE7-94FE-8390DA20AC0C}" type="presOf" srcId="{D142D6E4-ABEB-45C7-A847-DCBEB0375A76}" destId="{4DE01A15-A597-424C-812A-A6F46FB84B86}" srcOrd="0" destOrd="0" presId="urn:microsoft.com/office/officeart/2005/8/layout/hierarchy1"/>
    <dgm:cxn modelId="{740C539E-58F5-4026-AE56-E911D9457728}" type="presOf" srcId="{65102D88-31EB-406E-BF44-F0927F95BB21}" destId="{C9A21F44-F1EA-49A1-83A9-32DA4ACF46C4}" srcOrd="0" destOrd="0" presId="urn:microsoft.com/office/officeart/2005/8/layout/hierarchy1"/>
    <dgm:cxn modelId="{46876A47-80A5-46C1-B184-572A4E6CB188}" type="presOf" srcId="{53324956-9885-45B4-BFBD-74514BE619A2}" destId="{B4132227-C6FB-4D47-91E0-202B179CFCD5}" srcOrd="0" destOrd="0" presId="urn:microsoft.com/office/officeart/2005/8/layout/hierarchy1"/>
    <dgm:cxn modelId="{122CA00C-2E64-4B99-8381-05FD31523A4B}" type="presOf" srcId="{FDD6A7C2-2A46-4533-A72F-6858D2164EBC}" destId="{92825033-8F2E-4966-ACC1-5756E022555B}" srcOrd="0" destOrd="0" presId="urn:microsoft.com/office/officeart/2005/8/layout/hierarchy1"/>
    <dgm:cxn modelId="{B92487E6-6817-41D7-ACF2-FC749F0F918B}" type="presOf" srcId="{38C348BC-0C49-4223-ACDD-1D8DAC43EA9F}" destId="{B18E931D-F8A6-4146-9446-D90BF5E69600}" srcOrd="0" destOrd="0" presId="urn:microsoft.com/office/officeart/2005/8/layout/hierarchy1"/>
    <dgm:cxn modelId="{E8406AAF-C2C0-484E-9571-850696F6CA62}" type="presOf" srcId="{9FE526CE-A268-4507-B00F-F161C020FDB6}" destId="{81F47CA7-CC7E-4EDB-86E6-9C46CAECC428}" srcOrd="0" destOrd="0" presId="urn:microsoft.com/office/officeart/2005/8/layout/hierarchy1"/>
    <dgm:cxn modelId="{35943159-9319-4492-920C-BE3E937DBD08}" srcId="{29495671-2806-43BE-A2C3-16E9859417AF}" destId="{38C348BC-0C49-4223-ACDD-1D8DAC43EA9F}" srcOrd="2" destOrd="0" parTransId="{99DFB58B-02B5-4111-9ABC-12428640ADF8}" sibTransId="{4481F079-4575-4B2B-B972-35DD3F058828}"/>
    <dgm:cxn modelId="{82F8069B-1C36-4464-BD9F-14DAFD5B49BA}" type="presOf" srcId="{95EDE13F-FF63-4B03-AFB7-0FC86A979C02}" destId="{C6A87B9F-D82A-4C6C-B5BE-FC26B9B7B6C4}" srcOrd="0" destOrd="0" presId="urn:microsoft.com/office/officeart/2005/8/layout/hierarchy1"/>
    <dgm:cxn modelId="{4D8D4C54-CAD3-4D7F-A872-8AB4E2C84DE4}" type="presOf" srcId="{5B63986E-C312-4643-B2F2-BA73AE44D53A}" destId="{16CC3662-D37F-48DF-BCF8-D5CE83765D6E}" srcOrd="0" destOrd="0" presId="urn:microsoft.com/office/officeart/2005/8/layout/hierarchy1"/>
    <dgm:cxn modelId="{DB90B550-0F3F-4969-86D7-B6952B7E6C9F}" type="presOf" srcId="{99DFB58B-02B5-4111-9ABC-12428640ADF8}" destId="{D270B9BF-417A-4F52-BF72-84CD07EC604E}" srcOrd="0" destOrd="0" presId="urn:microsoft.com/office/officeart/2005/8/layout/hierarchy1"/>
    <dgm:cxn modelId="{0114530E-0E0E-4223-825D-B1B42C597ED1}" srcId="{29495671-2806-43BE-A2C3-16E9859417AF}" destId="{FDD6A7C2-2A46-4533-A72F-6858D2164EBC}" srcOrd="0" destOrd="0" parTransId="{B3602BB8-B1E3-482E-8CFB-2163A94B8094}" sibTransId="{502D8A76-6F17-43F7-88C7-C9F4A5D5A2B3}"/>
    <dgm:cxn modelId="{8FD367E5-7C28-423D-A69B-DE5C7530E795}" srcId="{9FE526CE-A268-4507-B00F-F161C020FDB6}" destId="{E5B0C8F0-DFC8-4804-A4AF-42DCEB19E7B9}" srcOrd="0" destOrd="0" parTransId="{1AB00488-ED82-4F9D-9331-5A1EBC9BE620}" sibTransId="{6D6BB88A-A8E7-4C07-A63E-D40955241F69}"/>
    <dgm:cxn modelId="{E4E0F71F-7D69-49FB-854D-03AA17253283}" type="presParOf" srcId="{81F47CA7-CC7E-4EDB-86E6-9C46CAECC428}" destId="{65F62428-4253-4914-8A8C-963E3F6D399F}" srcOrd="0" destOrd="0" presId="urn:microsoft.com/office/officeart/2005/8/layout/hierarchy1"/>
    <dgm:cxn modelId="{F515569F-2F1C-4BAD-9701-18C7D93954EA}" type="presParOf" srcId="{65F62428-4253-4914-8A8C-963E3F6D399F}" destId="{3A822504-6641-4AD3-95A1-21D537C1299E}" srcOrd="0" destOrd="0" presId="urn:microsoft.com/office/officeart/2005/8/layout/hierarchy1"/>
    <dgm:cxn modelId="{6C8E5F4F-C416-4543-917F-49DE21EE7DAF}" type="presParOf" srcId="{3A822504-6641-4AD3-95A1-21D537C1299E}" destId="{41BAE3C9-19C9-4ED8-A9C7-B6B61C4981B2}" srcOrd="0" destOrd="0" presId="urn:microsoft.com/office/officeart/2005/8/layout/hierarchy1"/>
    <dgm:cxn modelId="{E7D1BBC4-EABB-4DDB-A655-7ED5FF5A89C4}" type="presParOf" srcId="{3A822504-6641-4AD3-95A1-21D537C1299E}" destId="{2E776ACF-EE98-4E6C-8B9E-238BA3F2B38B}" srcOrd="1" destOrd="0" presId="urn:microsoft.com/office/officeart/2005/8/layout/hierarchy1"/>
    <dgm:cxn modelId="{13BDE3AD-8C0E-4F2E-8A0F-15C36254E805}" type="presParOf" srcId="{65F62428-4253-4914-8A8C-963E3F6D399F}" destId="{EC6DAB03-BC9D-4BDE-A9F6-C1A4C87E44F4}" srcOrd="1" destOrd="0" presId="urn:microsoft.com/office/officeart/2005/8/layout/hierarchy1"/>
    <dgm:cxn modelId="{397B52F8-4339-48CB-B03F-F14A3AF230E2}" type="presParOf" srcId="{EC6DAB03-BC9D-4BDE-A9F6-C1A4C87E44F4}" destId="{8777DECC-96AC-4492-B0F1-09A2BE96E492}" srcOrd="0" destOrd="0" presId="urn:microsoft.com/office/officeart/2005/8/layout/hierarchy1"/>
    <dgm:cxn modelId="{6220F732-897B-4214-BC60-B65095FA5B09}" type="presParOf" srcId="{EC6DAB03-BC9D-4BDE-A9F6-C1A4C87E44F4}" destId="{5F8E4791-3DCC-4879-A6A8-0B5834A3912E}" srcOrd="1" destOrd="0" presId="urn:microsoft.com/office/officeart/2005/8/layout/hierarchy1"/>
    <dgm:cxn modelId="{7E9EEFC1-8F17-47DB-812F-3834CD61C1BF}" type="presParOf" srcId="{5F8E4791-3DCC-4879-A6A8-0B5834A3912E}" destId="{D6FB6708-4F74-41B6-A2AE-3B5FEC3A4B08}" srcOrd="0" destOrd="0" presId="urn:microsoft.com/office/officeart/2005/8/layout/hierarchy1"/>
    <dgm:cxn modelId="{5DFC91F7-B055-4549-AC01-206D25A2F37E}" type="presParOf" srcId="{D6FB6708-4F74-41B6-A2AE-3B5FEC3A4B08}" destId="{75F933A7-29DD-4FF2-973E-FD1C4F177D22}" srcOrd="0" destOrd="0" presId="urn:microsoft.com/office/officeart/2005/8/layout/hierarchy1"/>
    <dgm:cxn modelId="{313111B8-8872-4257-8024-06085057389B}" type="presParOf" srcId="{D6FB6708-4F74-41B6-A2AE-3B5FEC3A4B08}" destId="{B8DE83D8-C47E-4AF9-94C7-EF5C16CC40CD}" srcOrd="1" destOrd="0" presId="urn:microsoft.com/office/officeart/2005/8/layout/hierarchy1"/>
    <dgm:cxn modelId="{74B806CF-941E-4707-A688-0470793522B3}" type="presParOf" srcId="{5F8E4791-3DCC-4879-A6A8-0B5834A3912E}" destId="{2C199898-3F95-493E-BDAC-FDD9199A6CF1}" srcOrd="1" destOrd="0" presId="urn:microsoft.com/office/officeart/2005/8/layout/hierarchy1"/>
    <dgm:cxn modelId="{D977F621-9D45-495D-988A-F855D26EBCC5}" type="presParOf" srcId="{2C199898-3F95-493E-BDAC-FDD9199A6CF1}" destId="{3BF9E93A-B17F-4EAE-B683-C6495E2C4428}" srcOrd="0" destOrd="0" presId="urn:microsoft.com/office/officeart/2005/8/layout/hierarchy1"/>
    <dgm:cxn modelId="{91161D35-4F5D-4849-B259-A14CE64329AB}" type="presParOf" srcId="{2C199898-3F95-493E-BDAC-FDD9199A6CF1}" destId="{8ACE349D-BCE9-4A0D-A40C-78AC1AB6B6D4}" srcOrd="1" destOrd="0" presId="urn:microsoft.com/office/officeart/2005/8/layout/hierarchy1"/>
    <dgm:cxn modelId="{A1CA2252-2AE1-4E82-97FE-FFAED522B462}" type="presParOf" srcId="{8ACE349D-BCE9-4A0D-A40C-78AC1AB6B6D4}" destId="{9472BFE0-D2A9-4A19-AC33-2914797768FB}" srcOrd="0" destOrd="0" presId="urn:microsoft.com/office/officeart/2005/8/layout/hierarchy1"/>
    <dgm:cxn modelId="{EA6EBBD5-73ED-4F3A-81FB-E8EF1C7062BF}" type="presParOf" srcId="{9472BFE0-D2A9-4A19-AC33-2914797768FB}" destId="{57397E55-1384-4A79-9A54-F58C94AC9EA5}" srcOrd="0" destOrd="0" presId="urn:microsoft.com/office/officeart/2005/8/layout/hierarchy1"/>
    <dgm:cxn modelId="{96A84B8D-9383-4A25-AD45-F2B87E555F9D}" type="presParOf" srcId="{9472BFE0-D2A9-4A19-AC33-2914797768FB}" destId="{92825033-8F2E-4966-ACC1-5756E022555B}" srcOrd="1" destOrd="0" presId="urn:microsoft.com/office/officeart/2005/8/layout/hierarchy1"/>
    <dgm:cxn modelId="{41574826-4E06-4467-9742-80CC7A319604}" type="presParOf" srcId="{8ACE349D-BCE9-4A0D-A40C-78AC1AB6B6D4}" destId="{3B766008-EB01-4940-89DB-844B54B2087C}" srcOrd="1" destOrd="0" presId="urn:microsoft.com/office/officeart/2005/8/layout/hierarchy1"/>
    <dgm:cxn modelId="{9E74A1BB-869E-4E83-BCB5-67FF78C34D3A}" type="presParOf" srcId="{2C199898-3F95-493E-BDAC-FDD9199A6CF1}" destId="{01C84ECA-58BA-45DF-A895-A5BF367759AF}" srcOrd="2" destOrd="0" presId="urn:microsoft.com/office/officeart/2005/8/layout/hierarchy1"/>
    <dgm:cxn modelId="{267F2714-E8E4-4CE5-BD9C-1F5EE1369954}" type="presParOf" srcId="{2C199898-3F95-493E-BDAC-FDD9199A6CF1}" destId="{C8D34535-A7FC-4CF1-9233-0896B18EBC65}" srcOrd="3" destOrd="0" presId="urn:microsoft.com/office/officeart/2005/8/layout/hierarchy1"/>
    <dgm:cxn modelId="{EDFF3D03-3B07-4ABA-888D-CE457525742D}" type="presParOf" srcId="{C8D34535-A7FC-4CF1-9233-0896B18EBC65}" destId="{9612797C-C0D7-40A5-83A4-B01E91829020}" srcOrd="0" destOrd="0" presId="urn:microsoft.com/office/officeart/2005/8/layout/hierarchy1"/>
    <dgm:cxn modelId="{0FDA519B-D889-4839-9869-8F5CB921FAC1}" type="presParOf" srcId="{9612797C-C0D7-40A5-83A4-B01E91829020}" destId="{4EF582BE-9EAA-4090-BE12-50297C37257E}" srcOrd="0" destOrd="0" presId="urn:microsoft.com/office/officeart/2005/8/layout/hierarchy1"/>
    <dgm:cxn modelId="{BEA22740-A84A-45ED-8594-4563DD081A5F}" type="presParOf" srcId="{9612797C-C0D7-40A5-83A4-B01E91829020}" destId="{C6A87B9F-D82A-4C6C-B5BE-FC26B9B7B6C4}" srcOrd="1" destOrd="0" presId="urn:microsoft.com/office/officeart/2005/8/layout/hierarchy1"/>
    <dgm:cxn modelId="{5DFCA695-29A1-49F6-BD3E-345B2E1C05A1}" type="presParOf" srcId="{C8D34535-A7FC-4CF1-9233-0896B18EBC65}" destId="{4A64DC15-350B-429C-A6FE-292C0F53CB43}" srcOrd="1" destOrd="0" presId="urn:microsoft.com/office/officeart/2005/8/layout/hierarchy1"/>
    <dgm:cxn modelId="{0721DA65-F8A2-47F6-80F4-864EDF02FCA4}" type="presParOf" srcId="{2C199898-3F95-493E-BDAC-FDD9199A6CF1}" destId="{D270B9BF-417A-4F52-BF72-84CD07EC604E}" srcOrd="4" destOrd="0" presId="urn:microsoft.com/office/officeart/2005/8/layout/hierarchy1"/>
    <dgm:cxn modelId="{30F79E7A-B8C4-4852-8AFA-C89760A108AC}" type="presParOf" srcId="{2C199898-3F95-493E-BDAC-FDD9199A6CF1}" destId="{8555AC28-709A-4740-A111-923CC8D0327E}" srcOrd="5" destOrd="0" presId="urn:microsoft.com/office/officeart/2005/8/layout/hierarchy1"/>
    <dgm:cxn modelId="{99D6921F-4FFB-4E85-8EA1-7317CEC19E1E}" type="presParOf" srcId="{8555AC28-709A-4740-A111-923CC8D0327E}" destId="{9EAD1714-52E7-4997-915D-34F7FE6F449D}" srcOrd="0" destOrd="0" presId="urn:microsoft.com/office/officeart/2005/8/layout/hierarchy1"/>
    <dgm:cxn modelId="{3C167EE0-C9A0-4212-B2FB-9C838767EEFE}" type="presParOf" srcId="{9EAD1714-52E7-4997-915D-34F7FE6F449D}" destId="{24449288-CC23-4830-93EB-7A2A203A6E55}" srcOrd="0" destOrd="0" presId="urn:microsoft.com/office/officeart/2005/8/layout/hierarchy1"/>
    <dgm:cxn modelId="{F9DBD5CF-8621-4C57-A334-EE1B348A7DE7}" type="presParOf" srcId="{9EAD1714-52E7-4997-915D-34F7FE6F449D}" destId="{B18E931D-F8A6-4146-9446-D90BF5E69600}" srcOrd="1" destOrd="0" presId="urn:microsoft.com/office/officeart/2005/8/layout/hierarchy1"/>
    <dgm:cxn modelId="{061EC345-EC6D-47A8-81C5-8B81C2F7431B}" type="presParOf" srcId="{8555AC28-709A-4740-A111-923CC8D0327E}" destId="{FE23A13C-D10F-420F-87BB-58CE7842F60D}" srcOrd="1" destOrd="0" presId="urn:microsoft.com/office/officeart/2005/8/layout/hierarchy1"/>
    <dgm:cxn modelId="{2A039681-B362-4ABB-B741-D54F93AD8B9B}" type="presParOf" srcId="{EC6DAB03-BC9D-4BDE-A9F6-C1A4C87E44F4}" destId="{16CC3662-D37F-48DF-BCF8-D5CE83765D6E}" srcOrd="2" destOrd="0" presId="urn:microsoft.com/office/officeart/2005/8/layout/hierarchy1"/>
    <dgm:cxn modelId="{D04C9ACE-C176-4CE8-8BAE-D05B53CBE6DC}" type="presParOf" srcId="{EC6DAB03-BC9D-4BDE-A9F6-C1A4C87E44F4}" destId="{890030E5-6403-4CEE-B6C2-07D40676A98D}" srcOrd="3" destOrd="0" presId="urn:microsoft.com/office/officeart/2005/8/layout/hierarchy1"/>
    <dgm:cxn modelId="{5C7049F5-3941-4E52-BBB4-B74E58B93DA2}" type="presParOf" srcId="{890030E5-6403-4CEE-B6C2-07D40676A98D}" destId="{EA845334-ECE3-480C-9C20-73C854C48A72}" srcOrd="0" destOrd="0" presId="urn:microsoft.com/office/officeart/2005/8/layout/hierarchy1"/>
    <dgm:cxn modelId="{48606071-A6D3-4885-8F30-14D1784FDD70}" type="presParOf" srcId="{EA845334-ECE3-480C-9C20-73C854C48A72}" destId="{908E22CA-EDA2-4B51-8084-01144696BCF2}" srcOrd="0" destOrd="0" presId="urn:microsoft.com/office/officeart/2005/8/layout/hierarchy1"/>
    <dgm:cxn modelId="{BD73A918-1B33-4774-8534-C12D3022B9AD}" type="presParOf" srcId="{EA845334-ECE3-480C-9C20-73C854C48A72}" destId="{BAD7D45B-025B-4056-AF88-956962635627}" srcOrd="1" destOrd="0" presId="urn:microsoft.com/office/officeart/2005/8/layout/hierarchy1"/>
    <dgm:cxn modelId="{204965EF-AEEA-464E-A35B-00E74D13C0FB}" type="presParOf" srcId="{890030E5-6403-4CEE-B6C2-07D40676A98D}" destId="{8280B7C9-90DE-4837-9B2D-BFE594A672E7}" srcOrd="1" destOrd="0" presId="urn:microsoft.com/office/officeart/2005/8/layout/hierarchy1"/>
    <dgm:cxn modelId="{0DFAC6FF-F954-4874-BD85-C4BD38A7989C}" type="presParOf" srcId="{8280B7C9-90DE-4837-9B2D-BFE594A672E7}" destId="{4DE01A15-A597-424C-812A-A6F46FB84B86}" srcOrd="0" destOrd="0" presId="urn:microsoft.com/office/officeart/2005/8/layout/hierarchy1"/>
    <dgm:cxn modelId="{D8480B20-C520-46C5-AB69-7F182233FC76}" type="presParOf" srcId="{8280B7C9-90DE-4837-9B2D-BFE594A672E7}" destId="{D0AF6CCD-16A1-4563-9B3F-30C9722FCB8F}" srcOrd="1" destOrd="0" presId="urn:microsoft.com/office/officeart/2005/8/layout/hierarchy1"/>
    <dgm:cxn modelId="{974AA41C-D4E6-4CF2-A2FC-309812D2E9AD}" type="presParOf" srcId="{D0AF6CCD-16A1-4563-9B3F-30C9722FCB8F}" destId="{D09C749B-FC25-4D26-8908-1E5861F298BB}" srcOrd="0" destOrd="0" presId="urn:microsoft.com/office/officeart/2005/8/layout/hierarchy1"/>
    <dgm:cxn modelId="{0091699B-A679-4CE0-8AB2-4CE19C1AEE10}" type="presParOf" srcId="{D09C749B-FC25-4D26-8908-1E5861F298BB}" destId="{84415C68-B3E8-4ED4-9F17-4E55140469CF}" srcOrd="0" destOrd="0" presId="urn:microsoft.com/office/officeart/2005/8/layout/hierarchy1"/>
    <dgm:cxn modelId="{38DAEB7E-6C4A-4AC2-98E1-68070334F443}" type="presParOf" srcId="{D09C749B-FC25-4D26-8908-1E5861F298BB}" destId="{B4132227-C6FB-4D47-91E0-202B179CFCD5}" srcOrd="1" destOrd="0" presId="urn:microsoft.com/office/officeart/2005/8/layout/hierarchy1"/>
    <dgm:cxn modelId="{D8E771DC-C1AE-435D-9AFC-F9ECAC479BF6}" type="presParOf" srcId="{D0AF6CCD-16A1-4563-9B3F-30C9722FCB8F}" destId="{94CE7DA6-2519-4C66-911E-EA7D1ADBD145}" srcOrd="1" destOrd="0" presId="urn:microsoft.com/office/officeart/2005/8/layout/hierarchy1"/>
    <dgm:cxn modelId="{A69995A0-10C2-471D-A03F-E83EF3795956}" type="presParOf" srcId="{8280B7C9-90DE-4837-9B2D-BFE594A672E7}" destId="{2B4C7A45-E546-4661-A322-A3F35A4516B9}" srcOrd="2" destOrd="0" presId="urn:microsoft.com/office/officeart/2005/8/layout/hierarchy1"/>
    <dgm:cxn modelId="{FC421C76-2833-4B37-B270-84832DF570BC}" type="presParOf" srcId="{8280B7C9-90DE-4837-9B2D-BFE594A672E7}" destId="{311ECC15-4CE2-4F16-9BFD-A960FBBE0B50}" srcOrd="3" destOrd="0" presId="urn:microsoft.com/office/officeart/2005/8/layout/hierarchy1"/>
    <dgm:cxn modelId="{14BF0449-9D54-4421-88FC-724722E756A7}" type="presParOf" srcId="{311ECC15-4CE2-4F16-9BFD-A960FBBE0B50}" destId="{BA96B136-DACC-4957-BBC6-127F29ECE2D5}" srcOrd="0" destOrd="0" presId="urn:microsoft.com/office/officeart/2005/8/layout/hierarchy1"/>
    <dgm:cxn modelId="{17E0CF8A-C74A-40B3-ABF1-38D0E552EC0C}" type="presParOf" srcId="{BA96B136-DACC-4957-BBC6-127F29ECE2D5}" destId="{3AC29C24-1996-47F0-AEB5-34BC45AA8C5B}" srcOrd="0" destOrd="0" presId="urn:microsoft.com/office/officeart/2005/8/layout/hierarchy1"/>
    <dgm:cxn modelId="{BA44DF7F-60EA-4E8F-80A8-82DBEB511563}" type="presParOf" srcId="{BA96B136-DACC-4957-BBC6-127F29ECE2D5}" destId="{C9A21F44-F1EA-49A1-83A9-32DA4ACF46C4}" srcOrd="1" destOrd="0" presId="urn:microsoft.com/office/officeart/2005/8/layout/hierarchy1"/>
    <dgm:cxn modelId="{84E39AAE-0AC5-4282-8192-194A6F094136}" type="presParOf" srcId="{311ECC15-4CE2-4F16-9BFD-A960FBBE0B50}" destId="{24E7FDCB-7CA9-45FF-8282-A72E6083B8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C7A45-E546-4661-A322-A3F35A4516B9}">
      <dsp:nvSpPr>
        <dsp:cNvPr id="0" name=""/>
        <dsp:cNvSpPr/>
      </dsp:nvSpPr>
      <dsp:spPr>
        <a:xfrm>
          <a:off x="6187559" y="2628686"/>
          <a:ext cx="791092" cy="376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565"/>
              </a:lnTo>
              <a:lnTo>
                <a:pt x="791092" y="256565"/>
              </a:lnTo>
              <a:lnTo>
                <a:pt x="791092" y="376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E01A15-A597-424C-812A-A6F46FB84B86}">
      <dsp:nvSpPr>
        <dsp:cNvPr id="0" name=""/>
        <dsp:cNvSpPr/>
      </dsp:nvSpPr>
      <dsp:spPr>
        <a:xfrm>
          <a:off x="5396466" y="2628686"/>
          <a:ext cx="791092" cy="376487"/>
        </a:xfrm>
        <a:custGeom>
          <a:avLst/>
          <a:gdLst/>
          <a:ahLst/>
          <a:cxnLst/>
          <a:rect l="0" t="0" r="0" b="0"/>
          <a:pathLst>
            <a:path>
              <a:moveTo>
                <a:pt x="791092" y="0"/>
              </a:moveTo>
              <a:lnTo>
                <a:pt x="791092" y="256565"/>
              </a:lnTo>
              <a:lnTo>
                <a:pt x="0" y="256565"/>
              </a:lnTo>
              <a:lnTo>
                <a:pt x="0" y="376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C3662-D37F-48DF-BCF8-D5CE83765D6E}">
      <dsp:nvSpPr>
        <dsp:cNvPr id="0" name=""/>
        <dsp:cNvSpPr/>
      </dsp:nvSpPr>
      <dsp:spPr>
        <a:xfrm>
          <a:off x="4161025" y="1447370"/>
          <a:ext cx="2026533" cy="359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77"/>
              </a:lnTo>
              <a:lnTo>
                <a:pt x="2026533" y="239377"/>
              </a:lnTo>
              <a:lnTo>
                <a:pt x="2026533" y="3592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70B9BF-417A-4F52-BF72-84CD07EC604E}">
      <dsp:nvSpPr>
        <dsp:cNvPr id="0" name=""/>
        <dsp:cNvSpPr/>
      </dsp:nvSpPr>
      <dsp:spPr>
        <a:xfrm>
          <a:off x="2232098" y="2628686"/>
          <a:ext cx="1582184" cy="376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565"/>
              </a:lnTo>
              <a:lnTo>
                <a:pt x="1582184" y="256565"/>
              </a:lnTo>
              <a:lnTo>
                <a:pt x="1582184" y="376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84ECA-58BA-45DF-A895-A5BF367759AF}">
      <dsp:nvSpPr>
        <dsp:cNvPr id="0" name=""/>
        <dsp:cNvSpPr/>
      </dsp:nvSpPr>
      <dsp:spPr>
        <a:xfrm>
          <a:off x="2186378" y="2628686"/>
          <a:ext cx="91440" cy="3764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9E93A-B17F-4EAE-B683-C6495E2C4428}">
      <dsp:nvSpPr>
        <dsp:cNvPr id="0" name=""/>
        <dsp:cNvSpPr/>
      </dsp:nvSpPr>
      <dsp:spPr>
        <a:xfrm>
          <a:off x="649913" y="2628686"/>
          <a:ext cx="1582184" cy="376487"/>
        </a:xfrm>
        <a:custGeom>
          <a:avLst/>
          <a:gdLst/>
          <a:ahLst/>
          <a:cxnLst/>
          <a:rect l="0" t="0" r="0" b="0"/>
          <a:pathLst>
            <a:path>
              <a:moveTo>
                <a:pt x="1582184" y="0"/>
              </a:moveTo>
              <a:lnTo>
                <a:pt x="1582184" y="256565"/>
              </a:lnTo>
              <a:lnTo>
                <a:pt x="0" y="256565"/>
              </a:lnTo>
              <a:lnTo>
                <a:pt x="0" y="376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77DECC-96AC-4492-B0F1-09A2BE96E492}">
      <dsp:nvSpPr>
        <dsp:cNvPr id="0" name=""/>
        <dsp:cNvSpPr/>
      </dsp:nvSpPr>
      <dsp:spPr>
        <a:xfrm>
          <a:off x="2232098" y="1447370"/>
          <a:ext cx="1928927" cy="359299"/>
        </a:xfrm>
        <a:custGeom>
          <a:avLst/>
          <a:gdLst/>
          <a:ahLst/>
          <a:cxnLst/>
          <a:rect l="0" t="0" r="0" b="0"/>
          <a:pathLst>
            <a:path>
              <a:moveTo>
                <a:pt x="1928927" y="0"/>
              </a:moveTo>
              <a:lnTo>
                <a:pt x="1928927" y="239377"/>
              </a:lnTo>
              <a:lnTo>
                <a:pt x="0" y="239377"/>
              </a:lnTo>
              <a:lnTo>
                <a:pt x="0" y="3592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AE3C9-19C9-4ED8-A9C7-B6B61C4981B2}">
      <dsp:nvSpPr>
        <dsp:cNvPr id="0" name=""/>
        <dsp:cNvSpPr/>
      </dsp:nvSpPr>
      <dsp:spPr>
        <a:xfrm>
          <a:off x="3513768" y="625353"/>
          <a:ext cx="1294514" cy="8220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76ACF-EE98-4E6C-8B9E-238BA3F2B38B}">
      <dsp:nvSpPr>
        <dsp:cNvPr id="0" name=""/>
        <dsp:cNvSpPr/>
      </dsp:nvSpPr>
      <dsp:spPr>
        <a:xfrm>
          <a:off x="3657603" y="761996"/>
          <a:ext cx="1294514" cy="8220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Server(PC)</a:t>
          </a:r>
          <a:endParaRPr lang="en-US" sz="1600" kern="1200" dirty="0"/>
        </a:p>
      </dsp:txBody>
      <dsp:txXfrm>
        <a:off x="3681679" y="786072"/>
        <a:ext cx="1246362" cy="773864"/>
      </dsp:txXfrm>
    </dsp:sp>
    <dsp:sp modelId="{75F933A7-29DD-4FF2-973E-FD1C4F177D22}">
      <dsp:nvSpPr>
        <dsp:cNvPr id="0" name=""/>
        <dsp:cNvSpPr/>
      </dsp:nvSpPr>
      <dsp:spPr>
        <a:xfrm>
          <a:off x="1584840" y="1806670"/>
          <a:ext cx="1294514" cy="8220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E83D8-C47E-4AF9-94C7-EF5C16CC40CD}">
      <dsp:nvSpPr>
        <dsp:cNvPr id="0" name=""/>
        <dsp:cNvSpPr/>
      </dsp:nvSpPr>
      <dsp:spPr>
        <a:xfrm>
          <a:off x="1728675" y="1943313"/>
          <a:ext cx="1294514" cy="8220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Hub(</a:t>
          </a:r>
          <a:r>
            <a:rPr lang="en-US" sz="1600" kern="1200" dirty="0" err="1" smtClean="0"/>
            <a:t>RPi</a:t>
          </a:r>
          <a:r>
            <a:rPr lang="en-US" sz="1600" kern="1200" dirty="0" smtClean="0"/>
            <a:t>- with internet)	</a:t>
          </a:r>
          <a:endParaRPr lang="en-US" sz="1600" kern="1200" dirty="0"/>
        </a:p>
      </dsp:txBody>
      <dsp:txXfrm>
        <a:off x="1752751" y="1967389"/>
        <a:ext cx="1246362" cy="773864"/>
      </dsp:txXfrm>
    </dsp:sp>
    <dsp:sp modelId="{57397E55-1384-4A79-9A54-F58C94AC9EA5}">
      <dsp:nvSpPr>
        <dsp:cNvPr id="0" name=""/>
        <dsp:cNvSpPr/>
      </dsp:nvSpPr>
      <dsp:spPr>
        <a:xfrm>
          <a:off x="2656" y="3005174"/>
          <a:ext cx="1294514" cy="8220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25033-8F2E-4966-ACC1-5756E022555B}">
      <dsp:nvSpPr>
        <dsp:cNvPr id="0" name=""/>
        <dsp:cNvSpPr/>
      </dsp:nvSpPr>
      <dsp:spPr>
        <a:xfrm>
          <a:off x="146491" y="3141817"/>
          <a:ext cx="1294514" cy="8220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Nodes(</a:t>
          </a:r>
          <a:r>
            <a:rPr lang="en-US" sz="1600" kern="1200" dirty="0" err="1" smtClean="0"/>
            <a:t>uC</a:t>
          </a:r>
          <a:r>
            <a:rPr lang="en-US" sz="1600" kern="1200" dirty="0" smtClean="0"/>
            <a:t> with </a:t>
          </a:r>
          <a:r>
            <a:rPr lang="en-US" sz="1600" kern="1200" dirty="0" err="1" smtClean="0"/>
            <a:t>Xbee</a:t>
          </a:r>
          <a:r>
            <a:rPr lang="en-US" sz="1600" kern="1200" dirty="0" smtClean="0"/>
            <a:t>)</a:t>
          </a:r>
          <a:endParaRPr lang="en-US" sz="1600" kern="1200" dirty="0"/>
        </a:p>
      </dsp:txBody>
      <dsp:txXfrm>
        <a:off x="170567" y="3165893"/>
        <a:ext cx="1246362" cy="773864"/>
      </dsp:txXfrm>
    </dsp:sp>
    <dsp:sp modelId="{4EF582BE-9EAA-4090-BE12-50297C37257E}">
      <dsp:nvSpPr>
        <dsp:cNvPr id="0" name=""/>
        <dsp:cNvSpPr/>
      </dsp:nvSpPr>
      <dsp:spPr>
        <a:xfrm>
          <a:off x="1584840" y="3005174"/>
          <a:ext cx="1294514" cy="8220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A87B9F-D82A-4C6C-B5BE-FC26B9B7B6C4}">
      <dsp:nvSpPr>
        <dsp:cNvPr id="0" name=""/>
        <dsp:cNvSpPr/>
      </dsp:nvSpPr>
      <dsp:spPr>
        <a:xfrm>
          <a:off x="1728675" y="3141817"/>
          <a:ext cx="1294514" cy="8220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Nodes</a:t>
          </a:r>
          <a:endParaRPr lang="en-US" sz="1600" kern="1200" dirty="0"/>
        </a:p>
      </dsp:txBody>
      <dsp:txXfrm>
        <a:off x="1752751" y="3165893"/>
        <a:ext cx="1246362" cy="773864"/>
      </dsp:txXfrm>
    </dsp:sp>
    <dsp:sp modelId="{24449288-CC23-4830-93EB-7A2A203A6E55}">
      <dsp:nvSpPr>
        <dsp:cNvPr id="0" name=""/>
        <dsp:cNvSpPr/>
      </dsp:nvSpPr>
      <dsp:spPr>
        <a:xfrm>
          <a:off x="3167025" y="3005174"/>
          <a:ext cx="1294514" cy="8220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E931D-F8A6-4146-9446-D90BF5E69600}">
      <dsp:nvSpPr>
        <dsp:cNvPr id="0" name=""/>
        <dsp:cNvSpPr/>
      </dsp:nvSpPr>
      <dsp:spPr>
        <a:xfrm>
          <a:off x="3310860" y="3141817"/>
          <a:ext cx="1294514" cy="8220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Nodes…</a:t>
          </a:r>
          <a:endParaRPr lang="en-US" sz="1600" kern="1200" dirty="0"/>
        </a:p>
      </dsp:txBody>
      <dsp:txXfrm>
        <a:off x="3334936" y="3165893"/>
        <a:ext cx="1246362" cy="773864"/>
      </dsp:txXfrm>
    </dsp:sp>
    <dsp:sp modelId="{908E22CA-EDA2-4B51-8084-01144696BCF2}">
      <dsp:nvSpPr>
        <dsp:cNvPr id="0" name=""/>
        <dsp:cNvSpPr/>
      </dsp:nvSpPr>
      <dsp:spPr>
        <a:xfrm>
          <a:off x="5540301" y="1806670"/>
          <a:ext cx="1294514" cy="8220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7D45B-025B-4056-AF88-956962635627}">
      <dsp:nvSpPr>
        <dsp:cNvPr id="0" name=""/>
        <dsp:cNvSpPr/>
      </dsp:nvSpPr>
      <dsp:spPr>
        <a:xfrm>
          <a:off x="5684136" y="1943313"/>
          <a:ext cx="1294514" cy="8220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Hub</a:t>
          </a:r>
          <a:endParaRPr lang="en-US" sz="1600" kern="1200" dirty="0"/>
        </a:p>
      </dsp:txBody>
      <dsp:txXfrm>
        <a:off x="5708212" y="1967389"/>
        <a:ext cx="1246362" cy="773864"/>
      </dsp:txXfrm>
    </dsp:sp>
    <dsp:sp modelId="{84415C68-B3E8-4ED4-9F17-4E55140469CF}">
      <dsp:nvSpPr>
        <dsp:cNvPr id="0" name=""/>
        <dsp:cNvSpPr/>
      </dsp:nvSpPr>
      <dsp:spPr>
        <a:xfrm>
          <a:off x="4749209" y="3005174"/>
          <a:ext cx="1294514" cy="8220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32227-C6FB-4D47-91E0-202B179CFCD5}">
      <dsp:nvSpPr>
        <dsp:cNvPr id="0" name=""/>
        <dsp:cNvSpPr/>
      </dsp:nvSpPr>
      <dsp:spPr>
        <a:xfrm>
          <a:off x="4893044" y="3141817"/>
          <a:ext cx="1294514" cy="8220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Nodes</a:t>
          </a:r>
          <a:endParaRPr lang="en-US" sz="1600" kern="1200" dirty="0"/>
        </a:p>
      </dsp:txBody>
      <dsp:txXfrm>
        <a:off x="4917120" y="3165893"/>
        <a:ext cx="1246362" cy="773864"/>
      </dsp:txXfrm>
    </dsp:sp>
    <dsp:sp modelId="{3AC29C24-1996-47F0-AEB5-34BC45AA8C5B}">
      <dsp:nvSpPr>
        <dsp:cNvPr id="0" name=""/>
        <dsp:cNvSpPr/>
      </dsp:nvSpPr>
      <dsp:spPr>
        <a:xfrm>
          <a:off x="6331394" y="3005174"/>
          <a:ext cx="1294514" cy="8220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21F44-F1EA-49A1-83A9-32DA4ACF46C4}">
      <dsp:nvSpPr>
        <dsp:cNvPr id="0" name=""/>
        <dsp:cNvSpPr/>
      </dsp:nvSpPr>
      <dsp:spPr>
        <a:xfrm>
          <a:off x="6475228" y="3141817"/>
          <a:ext cx="1294514" cy="8220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Nodes…</a:t>
          </a:r>
          <a:endParaRPr lang="en-US" sz="1600" kern="1200" dirty="0"/>
        </a:p>
      </dsp:txBody>
      <dsp:txXfrm>
        <a:off x="6499304" y="3165893"/>
        <a:ext cx="1246362" cy="773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87DA-6806-465C-8137-7E4BC136C549}" type="datetimeFigureOut">
              <a:rPr lang="en-US" smtClean="0"/>
              <a:pPr/>
              <a:t>3/24/2014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E78787-7A1A-4CF7-B933-BB5FCB2BDF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87DA-6806-465C-8137-7E4BC136C549}" type="datetimeFigureOut">
              <a:rPr lang="en-US" smtClean="0"/>
              <a:pPr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78787-7A1A-4CF7-B933-BB5FCB2BD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87DA-6806-465C-8137-7E4BC136C549}" type="datetimeFigureOut">
              <a:rPr lang="en-US" smtClean="0"/>
              <a:pPr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78787-7A1A-4CF7-B933-BB5FCB2BD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87DA-6806-465C-8137-7E4BC136C549}" type="datetimeFigureOut">
              <a:rPr lang="en-US" smtClean="0"/>
              <a:pPr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78787-7A1A-4CF7-B933-BB5FCB2BDF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87DA-6806-465C-8137-7E4BC136C549}" type="datetimeFigureOut">
              <a:rPr lang="en-US" smtClean="0"/>
              <a:pPr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E78787-7A1A-4CF7-B933-BB5FCB2BD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87DA-6806-465C-8137-7E4BC136C549}" type="datetimeFigureOut">
              <a:rPr lang="en-US" smtClean="0"/>
              <a:pPr/>
              <a:t>3/24/2014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78787-7A1A-4CF7-B933-BB5FCB2BDF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87DA-6806-465C-8137-7E4BC136C549}" type="datetimeFigureOut">
              <a:rPr lang="en-US" smtClean="0"/>
              <a:pPr/>
              <a:t>3/24/2014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78787-7A1A-4CF7-B933-BB5FCB2BDF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87DA-6806-465C-8137-7E4BC136C549}" type="datetimeFigureOut">
              <a:rPr lang="en-US" smtClean="0"/>
              <a:pPr/>
              <a:t>3/24/2014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78787-7A1A-4CF7-B933-BB5FCB2BD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87DA-6806-465C-8137-7E4BC136C549}" type="datetimeFigureOut">
              <a:rPr lang="en-US" smtClean="0"/>
              <a:pPr/>
              <a:t>3/24/2014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78787-7A1A-4CF7-B933-BB5FCB2BD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87DA-6806-465C-8137-7E4BC136C549}" type="datetimeFigureOut">
              <a:rPr lang="en-US" smtClean="0"/>
              <a:pPr/>
              <a:t>3/24/2014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78787-7A1A-4CF7-B933-BB5FCB2BDF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87DA-6806-465C-8137-7E4BC136C549}" type="datetimeFigureOut">
              <a:rPr lang="en-US" smtClean="0"/>
              <a:pPr/>
              <a:t>3/24/2014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E78787-7A1A-4CF7-B933-BB5FCB2BDF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CD87DA-6806-465C-8137-7E4BC136C549}" type="datetimeFigureOut">
              <a:rPr lang="en-US" smtClean="0"/>
              <a:pPr/>
              <a:t>3/24/2014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2E78787-7A1A-4CF7-B933-BB5FCB2BD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667000"/>
          </a:xfrm>
        </p:spPr>
        <p:txBody>
          <a:bodyPr/>
          <a:lstStyle/>
          <a:p>
            <a:r>
              <a:rPr lang="en-US" dirty="0" smtClean="0"/>
              <a:t>Project Team</a:t>
            </a:r>
          </a:p>
          <a:p>
            <a:r>
              <a:rPr lang="en-US" b="1" dirty="0" err="1" smtClean="0"/>
              <a:t>Prashant</a:t>
            </a:r>
            <a:r>
              <a:rPr lang="en-US" b="1" dirty="0" smtClean="0"/>
              <a:t> </a:t>
            </a:r>
            <a:r>
              <a:rPr lang="en-US" b="1" dirty="0" err="1" smtClean="0"/>
              <a:t>Rupapara</a:t>
            </a:r>
            <a:r>
              <a:rPr lang="en-US" b="1" dirty="0" smtClean="0"/>
              <a:t> (</a:t>
            </a:r>
            <a:r>
              <a:rPr lang="en-US" b="1" dirty="0" err="1" smtClean="0"/>
              <a:t>Mtech</a:t>
            </a:r>
            <a:r>
              <a:rPr lang="en-US" b="1" dirty="0" smtClean="0"/>
              <a:t> RA Electrical)</a:t>
            </a:r>
          </a:p>
          <a:p>
            <a:r>
              <a:rPr lang="en-US" b="1" dirty="0" err="1" smtClean="0"/>
              <a:t>Shreyas</a:t>
            </a:r>
            <a:r>
              <a:rPr lang="en-US" b="1" dirty="0" smtClean="0"/>
              <a:t> </a:t>
            </a:r>
            <a:r>
              <a:rPr lang="en-US" b="1" dirty="0" err="1" smtClean="0"/>
              <a:t>Shyamsunder</a:t>
            </a:r>
            <a:r>
              <a:rPr lang="en-US" b="1" dirty="0" smtClean="0"/>
              <a:t>(</a:t>
            </a:r>
            <a:r>
              <a:rPr lang="en-US" b="1" dirty="0" err="1" smtClean="0"/>
              <a:t>Mtech</a:t>
            </a:r>
            <a:r>
              <a:rPr lang="en-US" b="1" dirty="0" smtClean="0"/>
              <a:t> RA Electrical)</a:t>
            </a:r>
          </a:p>
          <a:p>
            <a:r>
              <a:rPr lang="en-US" b="1" dirty="0" err="1" smtClean="0"/>
              <a:t>Bhaskar</a:t>
            </a:r>
            <a:r>
              <a:rPr lang="en-US" b="1" dirty="0" smtClean="0"/>
              <a:t> </a:t>
            </a:r>
            <a:r>
              <a:rPr lang="en-US" b="1" dirty="0" err="1" smtClean="0"/>
              <a:t>Bandyopadhyay</a:t>
            </a:r>
            <a:r>
              <a:rPr lang="en-US" b="1" dirty="0" smtClean="0"/>
              <a:t>(</a:t>
            </a:r>
            <a:r>
              <a:rPr lang="en-US" b="1" dirty="0" err="1" smtClean="0"/>
              <a:t>Mtech</a:t>
            </a:r>
            <a:r>
              <a:rPr lang="en-US" b="1" dirty="0" smtClean="0"/>
              <a:t> TA CSRE)</a:t>
            </a:r>
          </a:p>
          <a:p>
            <a:r>
              <a:rPr lang="en-US" b="1" dirty="0" err="1" smtClean="0"/>
              <a:t>Shailesh</a:t>
            </a:r>
            <a:r>
              <a:rPr lang="en-US" b="1" dirty="0" smtClean="0"/>
              <a:t> Jain(CSE- Project Staff)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Smart Street Lights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1500" b="1" dirty="0" smtClean="0"/>
              <a:t>Thank You</a:t>
            </a:r>
            <a:endParaRPr lang="en-US" sz="11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Need for Smart Street 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 intelligence in present architecture</a:t>
            </a:r>
          </a:p>
          <a:p>
            <a:r>
              <a:rPr lang="en-US" dirty="0" smtClean="0"/>
              <a:t>No Monitoring and Diagnostics </a:t>
            </a:r>
          </a:p>
          <a:p>
            <a:r>
              <a:rPr lang="en-US" dirty="0" smtClean="0"/>
              <a:t>No Control over the intensity</a:t>
            </a:r>
          </a:p>
          <a:p>
            <a:r>
              <a:rPr lang="en-US" dirty="0" smtClean="0"/>
              <a:t>Power saving is very less. Energy inefficient.</a:t>
            </a:r>
          </a:p>
          <a:p>
            <a:r>
              <a:rPr lang="en-US" dirty="0" smtClean="0"/>
              <a:t>Maintenance is not easy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62048635"/>
              </p:ext>
            </p:extLst>
          </p:nvPr>
        </p:nvGraphicFramePr>
        <p:xfrm>
          <a:off x="381000" y="121920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our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On/Off Control based on Sunlight.</a:t>
            </a:r>
          </a:p>
          <a:p>
            <a:r>
              <a:rPr lang="en-US" dirty="0" smtClean="0"/>
              <a:t>Intensity Control based on the environmental conditions.</a:t>
            </a:r>
          </a:p>
          <a:p>
            <a:r>
              <a:rPr lang="en-US" dirty="0" smtClean="0"/>
              <a:t>Smart Node for communicating status </a:t>
            </a:r>
          </a:p>
          <a:p>
            <a:r>
              <a:rPr lang="en-US" dirty="0" smtClean="0"/>
              <a:t>Monitoring and remote diagnostics of the Faulty Street Lights</a:t>
            </a:r>
          </a:p>
          <a:p>
            <a:r>
              <a:rPr lang="en-US" dirty="0" smtClean="0"/>
              <a:t>Cost Effective system</a:t>
            </a:r>
          </a:p>
          <a:p>
            <a:r>
              <a:rPr lang="en-US" dirty="0" smtClean="0"/>
              <a:t>Easy installation</a:t>
            </a:r>
          </a:p>
          <a:p>
            <a:r>
              <a:rPr lang="en-US" dirty="0" smtClean="0"/>
              <a:t> Scalable</a:t>
            </a:r>
          </a:p>
          <a:p>
            <a:r>
              <a:rPr lang="en-US" dirty="0" smtClean="0"/>
              <a:t>Power measurement</a:t>
            </a:r>
          </a:p>
          <a:p>
            <a:r>
              <a:rPr lang="en-US" dirty="0" smtClean="0"/>
              <a:t>Can be used as strobe for traversal, traffic data collection etc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Current Sensor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9" b="21111"/>
          <a:stretch/>
        </p:blipFill>
        <p:spPr>
          <a:xfrm>
            <a:off x="2514600" y="1600200"/>
            <a:ext cx="3857625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Pro along with </a:t>
            </a:r>
            <a:r>
              <a:rPr lang="en-US" dirty="0" err="1" smtClean="0"/>
              <a:t>Xbee</a:t>
            </a:r>
            <a:endParaRPr lang="en-US" dirty="0"/>
          </a:p>
        </p:txBody>
      </p:sp>
      <p:pic>
        <p:nvPicPr>
          <p:cNvPr id="2050" name="Picture 2" descr="C:\Users\ERTS Lab\Downloads\DSC_0594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47812"/>
            <a:ext cx="7772400" cy="4371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Hub- Raspberry Pi</a:t>
            </a:r>
            <a:endParaRPr lang="en-US" dirty="0"/>
          </a:p>
        </p:txBody>
      </p:sp>
      <p:pic>
        <p:nvPicPr>
          <p:cNvPr id="3074" name="Picture 2" descr="C:\Users\ERTS Lab\Downloads\DSC_0595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47812"/>
            <a:ext cx="7772400" cy="4371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Street Light Structure</a:t>
            </a:r>
            <a:endParaRPr lang="en-US" dirty="0"/>
          </a:p>
        </p:txBody>
      </p:sp>
      <p:pic>
        <p:nvPicPr>
          <p:cNvPr id="2050" name="Picture 2" descr="C:\Users\ERTS Lab\Downloads\DSC_0609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3928533" cy="2209800"/>
          </a:xfrm>
          <a:prstGeom prst="rect">
            <a:avLst/>
          </a:prstGeom>
          <a:noFill/>
        </p:spPr>
      </p:pic>
      <p:pic>
        <p:nvPicPr>
          <p:cNvPr id="6" name="Picture 2" descr="C:\Users\ERTS Lab\Downloads\DSC_06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547813"/>
            <a:ext cx="4114799" cy="2314574"/>
          </a:xfrm>
          <a:prstGeom prst="rect">
            <a:avLst/>
          </a:prstGeom>
          <a:noFill/>
        </p:spPr>
      </p:pic>
      <p:pic>
        <p:nvPicPr>
          <p:cNvPr id="7" name="Picture 2" descr="C:\Users\ERTS Lab\Downloads\DSC_060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962400"/>
            <a:ext cx="4140200" cy="2328863"/>
          </a:xfrm>
          <a:prstGeom prst="rect">
            <a:avLst/>
          </a:prstGeom>
          <a:noFill/>
        </p:spPr>
      </p:pic>
      <p:pic>
        <p:nvPicPr>
          <p:cNvPr id="8" name="Picture 2" descr="C:\Users\ERTS Lab\Downloads\DSC_060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3962400"/>
            <a:ext cx="4047068" cy="2276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Street Light Arrangements</a:t>
            </a:r>
            <a:endParaRPr lang="en-US" dirty="0"/>
          </a:p>
        </p:txBody>
      </p:sp>
      <p:pic>
        <p:nvPicPr>
          <p:cNvPr id="1026" name="Picture 2" descr="C:\Users\ERTS Lab\Downloads\DSC_0611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47812"/>
            <a:ext cx="7543800" cy="4395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181</TotalTime>
  <Words>152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Franklin Gothic Book</vt:lpstr>
      <vt:lpstr>Perpetua</vt:lpstr>
      <vt:lpstr>Wingdings 2</vt:lpstr>
      <vt:lpstr>Equity</vt:lpstr>
      <vt:lpstr>Smart Street Lights</vt:lpstr>
      <vt:lpstr>Why Need for Smart Street Lights</vt:lpstr>
      <vt:lpstr>System Architecture</vt:lpstr>
      <vt:lpstr>Features of our system</vt:lpstr>
      <vt:lpstr>DC Current Sensor</vt:lpstr>
      <vt:lpstr>Arduino Pro along with Xbee</vt:lpstr>
      <vt:lpstr>Hub- Raspberry Pi</vt:lpstr>
      <vt:lpstr>Street Light Structure</vt:lpstr>
      <vt:lpstr>Street Light Arrangements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Street Lights</dc:title>
  <dc:creator>ERTS Lab</dc:creator>
  <cp:lastModifiedBy>Prashant Rupapara</cp:lastModifiedBy>
  <cp:revision>19</cp:revision>
  <dcterms:created xsi:type="dcterms:W3CDTF">2014-03-23T11:31:07Z</dcterms:created>
  <dcterms:modified xsi:type="dcterms:W3CDTF">2014-03-24T14:29:36Z</dcterms:modified>
</cp:coreProperties>
</file>