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66FFFF"/>
    <a:srgbClr val="D3F9F3"/>
    <a:srgbClr val="B2F4E9"/>
    <a:srgbClr val="B1F1D9"/>
    <a:srgbClr val="D6009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7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5176-8BDC-4E89-B6AB-E9DCC0B27E6F}" type="datetimeFigureOut">
              <a:rPr lang="sv-SE" smtClean="0"/>
              <a:pPr/>
              <a:t>2022-12-12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0CC21-D1AD-43D2-93A1-304C9CFC1D4A}" type="slidenum">
              <a:rPr lang="sv-SE" smtClean="0"/>
              <a:pPr/>
              <a:t>‹#›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5176-8BDC-4E89-B6AB-E9DCC0B27E6F}" type="datetimeFigureOut">
              <a:rPr lang="sv-SE" smtClean="0"/>
              <a:pPr/>
              <a:t>2022-12-12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0CC21-D1AD-43D2-93A1-304C9CFC1D4A}" type="slidenum">
              <a:rPr lang="sv-SE" smtClean="0"/>
              <a:pPr/>
              <a:t>‹#›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5176-8BDC-4E89-B6AB-E9DCC0B27E6F}" type="datetimeFigureOut">
              <a:rPr lang="sv-SE" smtClean="0"/>
              <a:pPr/>
              <a:t>2022-12-12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0CC21-D1AD-43D2-93A1-304C9CFC1D4A}" type="slidenum">
              <a:rPr lang="sv-SE" smtClean="0"/>
              <a:pPr/>
              <a:t>‹#›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5176-8BDC-4E89-B6AB-E9DCC0B27E6F}" type="datetimeFigureOut">
              <a:rPr lang="sv-SE" smtClean="0"/>
              <a:pPr/>
              <a:t>2022-12-12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0CC21-D1AD-43D2-93A1-304C9CFC1D4A}" type="slidenum">
              <a:rPr lang="sv-SE" smtClean="0"/>
              <a:pPr/>
              <a:t>‹#›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5176-8BDC-4E89-B6AB-E9DCC0B27E6F}" type="datetimeFigureOut">
              <a:rPr lang="sv-SE" smtClean="0"/>
              <a:pPr/>
              <a:t>2022-12-12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0CC21-D1AD-43D2-93A1-304C9CFC1D4A}" type="slidenum">
              <a:rPr lang="sv-SE" smtClean="0"/>
              <a:pPr/>
              <a:t>‹#›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5176-8BDC-4E89-B6AB-E9DCC0B27E6F}" type="datetimeFigureOut">
              <a:rPr lang="sv-SE" smtClean="0"/>
              <a:pPr/>
              <a:t>2022-12-12</a:t>
            </a:fld>
            <a:endParaRPr lang="sv-SE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0CC21-D1AD-43D2-93A1-304C9CFC1D4A}" type="slidenum">
              <a:rPr lang="sv-SE" smtClean="0"/>
              <a:pPr/>
              <a:t>‹#›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5176-8BDC-4E89-B6AB-E9DCC0B27E6F}" type="datetimeFigureOut">
              <a:rPr lang="sv-SE" smtClean="0"/>
              <a:pPr/>
              <a:t>2022-12-12</a:t>
            </a:fld>
            <a:endParaRPr lang="sv-SE" dirty="0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0CC21-D1AD-43D2-93A1-304C9CFC1D4A}" type="slidenum">
              <a:rPr lang="sv-SE" smtClean="0"/>
              <a:pPr/>
              <a:t>‹#›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5176-8BDC-4E89-B6AB-E9DCC0B27E6F}" type="datetimeFigureOut">
              <a:rPr lang="sv-SE" smtClean="0"/>
              <a:pPr/>
              <a:t>2022-12-12</a:t>
            </a:fld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0CC21-D1AD-43D2-93A1-304C9CFC1D4A}" type="slidenum">
              <a:rPr lang="sv-SE" smtClean="0"/>
              <a:pPr/>
              <a:t>‹#›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5176-8BDC-4E89-B6AB-E9DCC0B27E6F}" type="datetimeFigureOut">
              <a:rPr lang="sv-SE" smtClean="0"/>
              <a:pPr/>
              <a:t>2022-12-12</a:t>
            </a:fld>
            <a:endParaRPr lang="sv-SE" dirty="0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0CC21-D1AD-43D2-93A1-304C9CFC1D4A}" type="slidenum">
              <a:rPr lang="sv-SE" smtClean="0"/>
              <a:pPr/>
              <a:t>‹#›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5176-8BDC-4E89-B6AB-E9DCC0B27E6F}" type="datetimeFigureOut">
              <a:rPr lang="sv-SE" smtClean="0"/>
              <a:pPr/>
              <a:t>2022-12-12</a:t>
            </a:fld>
            <a:endParaRPr lang="sv-SE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0CC21-D1AD-43D2-93A1-304C9CFC1D4A}" type="slidenum">
              <a:rPr lang="sv-SE" smtClean="0"/>
              <a:pPr/>
              <a:t>‹#›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5176-8BDC-4E89-B6AB-E9DCC0B27E6F}" type="datetimeFigureOut">
              <a:rPr lang="sv-SE" smtClean="0"/>
              <a:pPr/>
              <a:t>2022-12-12</a:t>
            </a:fld>
            <a:endParaRPr lang="sv-SE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0CC21-D1AD-43D2-93A1-304C9CFC1D4A}" type="slidenum">
              <a:rPr lang="sv-SE" smtClean="0"/>
              <a:pPr/>
              <a:t>‹#›</a:t>
            </a:fld>
            <a:endParaRPr lang="sv-S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95176-8BDC-4E89-B6AB-E9DCC0B27E6F}" type="datetimeFigureOut">
              <a:rPr lang="sv-SE" smtClean="0"/>
              <a:pPr/>
              <a:t>2022-12-12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0CC21-D1AD-43D2-93A1-304C9CFC1D4A}" type="slidenum">
              <a:rPr lang="sv-SE" smtClean="0"/>
              <a:pPr/>
              <a:t>‹#›</a:t>
            </a:fld>
            <a:endParaRPr lang="sv-S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/>
          <p:nvPr/>
        </p:nvSpPr>
        <p:spPr>
          <a:xfrm>
            <a:off x="785786" y="642918"/>
            <a:ext cx="3286148" cy="2143140"/>
          </a:xfrm>
          <a:prstGeom prst="rect">
            <a:avLst/>
          </a:prstGeom>
          <a:gradFill flip="none" rotWithShape="1">
            <a:gsLst>
              <a:gs pos="0">
                <a:srgbClr val="B2F4E9">
                  <a:shade val="30000"/>
                  <a:satMod val="115000"/>
                </a:srgbClr>
              </a:gs>
              <a:gs pos="50000">
                <a:srgbClr val="B2F4E9">
                  <a:shade val="67500"/>
                  <a:satMod val="115000"/>
                </a:srgbClr>
              </a:gs>
              <a:gs pos="100000">
                <a:srgbClr val="B2F4E9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" name="textruta 7"/>
          <p:cNvSpPr txBox="1"/>
          <p:nvPr/>
        </p:nvSpPr>
        <p:spPr>
          <a:xfrm>
            <a:off x="3357554" y="1500174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chemeClr val="bg1">
                    <a:lumMod val="85000"/>
                  </a:schemeClr>
                </a:solidFill>
              </a:rPr>
              <a:t>A    =</a:t>
            </a:r>
          </a:p>
        </p:txBody>
      </p:sp>
      <p:sp>
        <p:nvSpPr>
          <p:cNvPr id="9" name="textruta 8"/>
          <p:cNvSpPr txBox="1"/>
          <p:nvPr/>
        </p:nvSpPr>
        <p:spPr>
          <a:xfrm>
            <a:off x="857224" y="1500174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chemeClr val="bg1">
                    <a:lumMod val="85000"/>
                  </a:schemeClr>
                </a:solidFill>
              </a:rPr>
              <a:t>E</a:t>
            </a:r>
            <a:r>
              <a:rPr lang="sv-SE" baseline="-25000" dirty="0" smtClean="0">
                <a:solidFill>
                  <a:schemeClr val="bg1">
                    <a:lumMod val="85000"/>
                  </a:schemeClr>
                </a:solidFill>
              </a:rPr>
              <a:t>1    </a:t>
            </a:r>
            <a:r>
              <a:rPr lang="sv-SE" dirty="0" smtClean="0">
                <a:solidFill>
                  <a:schemeClr val="bg1">
                    <a:lumMod val="85000"/>
                  </a:schemeClr>
                </a:solidFill>
              </a:rPr>
              <a:t>  +      C</a:t>
            </a:r>
            <a:r>
              <a:rPr lang="sv-SE" baseline="30000" dirty="0" smtClean="0">
                <a:solidFill>
                  <a:schemeClr val="bg1">
                    <a:lumMod val="85000"/>
                  </a:schemeClr>
                </a:solidFill>
              </a:rPr>
              <a:t>2</a:t>
            </a:r>
            <a:endParaRPr lang="sv-SE" baseline="300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4" name="Rak 13"/>
          <p:cNvCxnSpPr/>
          <p:nvPr/>
        </p:nvCxnSpPr>
        <p:spPr>
          <a:xfrm rot="5400000">
            <a:off x="1429919" y="1713297"/>
            <a:ext cx="2142346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ak 16"/>
          <p:cNvCxnSpPr/>
          <p:nvPr/>
        </p:nvCxnSpPr>
        <p:spPr>
          <a:xfrm rot="10800000">
            <a:off x="785786" y="1928802"/>
            <a:ext cx="1643074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ak 19"/>
          <p:cNvCxnSpPr/>
          <p:nvPr/>
        </p:nvCxnSpPr>
        <p:spPr>
          <a:xfrm rot="10800000">
            <a:off x="2571736" y="1928802"/>
            <a:ext cx="285752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ak 30"/>
          <p:cNvCxnSpPr/>
          <p:nvPr/>
        </p:nvCxnSpPr>
        <p:spPr>
          <a:xfrm>
            <a:off x="3000364" y="2071678"/>
            <a:ext cx="285752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ak 33"/>
          <p:cNvCxnSpPr/>
          <p:nvPr/>
        </p:nvCxnSpPr>
        <p:spPr>
          <a:xfrm rot="16200000" flipH="1">
            <a:off x="2857488" y="1928802"/>
            <a:ext cx="142876" cy="14287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ak 43"/>
          <p:cNvCxnSpPr/>
          <p:nvPr/>
        </p:nvCxnSpPr>
        <p:spPr>
          <a:xfrm rot="5400000">
            <a:off x="722661" y="563167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Rak 44"/>
          <p:cNvCxnSpPr/>
          <p:nvPr/>
        </p:nvCxnSpPr>
        <p:spPr>
          <a:xfrm rot="5400000">
            <a:off x="3992977" y="2865015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Rak 45"/>
          <p:cNvCxnSpPr/>
          <p:nvPr/>
        </p:nvCxnSpPr>
        <p:spPr>
          <a:xfrm rot="10800000">
            <a:off x="4080247" y="2777745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ak 47"/>
          <p:cNvCxnSpPr/>
          <p:nvPr/>
        </p:nvCxnSpPr>
        <p:spPr>
          <a:xfrm rot="10800000">
            <a:off x="634597" y="651231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ak 42"/>
          <p:cNvCxnSpPr/>
          <p:nvPr/>
        </p:nvCxnSpPr>
        <p:spPr>
          <a:xfrm rot="10800000">
            <a:off x="3857620" y="1928802"/>
            <a:ext cx="214314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Rak 49"/>
          <p:cNvCxnSpPr/>
          <p:nvPr/>
        </p:nvCxnSpPr>
        <p:spPr>
          <a:xfrm rot="10800000">
            <a:off x="2500298" y="1785926"/>
            <a:ext cx="71438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Rak 51"/>
          <p:cNvCxnSpPr/>
          <p:nvPr/>
        </p:nvCxnSpPr>
        <p:spPr>
          <a:xfrm rot="10800000">
            <a:off x="2500298" y="928670"/>
            <a:ext cx="71438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ak 26"/>
          <p:cNvCxnSpPr/>
          <p:nvPr/>
        </p:nvCxnSpPr>
        <p:spPr>
          <a:xfrm rot="5400000">
            <a:off x="4580313" y="3492125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ak 27"/>
          <p:cNvCxnSpPr/>
          <p:nvPr/>
        </p:nvCxnSpPr>
        <p:spPr>
          <a:xfrm rot="5400000">
            <a:off x="7850629" y="5793973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ak 28"/>
          <p:cNvCxnSpPr/>
          <p:nvPr/>
        </p:nvCxnSpPr>
        <p:spPr>
          <a:xfrm rot="10800000">
            <a:off x="7937899" y="5706703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ak 29"/>
          <p:cNvCxnSpPr/>
          <p:nvPr/>
        </p:nvCxnSpPr>
        <p:spPr>
          <a:xfrm rot="10800000">
            <a:off x="4492249" y="3580189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Bildobjekt 35" descr="bg_dodonew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86644" y="5143512"/>
            <a:ext cx="444121" cy="44412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åg 4"/>
          <p:cNvSpPr/>
          <p:nvPr/>
        </p:nvSpPr>
        <p:spPr>
          <a:xfrm>
            <a:off x="571472" y="214290"/>
            <a:ext cx="2643206" cy="1500198"/>
          </a:xfrm>
          <a:prstGeom prst="wave">
            <a:avLst/>
          </a:prstGeom>
          <a:gradFill>
            <a:gsLst>
              <a:gs pos="14000">
                <a:schemeClr val="bg1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" name="textruta 3"/>
          <p:cNvSpPr txBox="1"/>
          <p:nvPr/>
        </p:nvSpPr>
        <p:spPr>
          <a:xfrm>
            <a:off x="642910" y="857232"/>
            <a:ext cx="2507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 smtClean="0">
                <a:solidFill>
                  <a:schemeClr val="bg1"/>
                </a:solidFill>
                <a:latin typeface="Wide Latin" pitchFamily="18" charset="0"/>
              </a:rPr>
              <a:t>Kaffeturken.se</a:t>
            </a:r>
            <a:endParaRPr lang="sv-SE" sz="1400" dirty="0">
              <a:solidFill>
                <a:schemeClr val="bg1"/>
              </a:solidFill>
              <a:latin typeface="Wide Latin" pitchFamily="18" charset="0"/>
            </a:endParaRPr>
          </a:p>
        </p:txBody>
      </p:sp>
      <p:sp>
        <p:nvSpPr>
          <p:cNvPr id="6" name="Rektangel 5"/>
          <p:cNvSpPr/>
          <p:nvPr/>
        </p:nvSpPr>
        <p:spPr>
          <a:xfrm>
            <a:off x="2857488" y="2643182"/>
            <a:ext cx="3786214" cy="271464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path path="rect">
              <a:fillToRect l="100000" t="100000"/>
            </a:path>
            <a:tileRect r="-100000" b="-100000"/>
          </a:gradFill>
          <a:ln w="76200" cap="flat">
            <a:solidFill>
              <a:schemeClr val="bg2"/>
            </a:solidFill>
          </a:ln>
          <a:effectLst>
            <a:outerShdw blurRad="50800" dist="50800"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6</Words>
  <Application>Microsoft Office PowerPoint</Application>
  <PresentationFormat>Bildspel på skärmen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2</vt:i4>
      </vt:variant>
    </vt:vector>
  </HeadingPairs>
  <TitlesOfParts>
    <vt:vector size="3" baseType="lpstr">
      <vt:lpstr>Office-tema</vt:lpstr>
      <vt:lpstr>Bild 1</vt:lpstr>
      <vt:lpstr>Bild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 1</dc:title>
  <dc:creator>bi-lqvist@live.se</dc:creator>
  <cp:lastModifiedBy>bi-lqvist@live.se</cp:lastModifiedBy>
  <cp:revision>9</cp:revision>
  <dcterms:created xsi:type="dcterms:W3CDTF">2022-12-05T19:26:01Z</dcterms:created>
  <dcterms:modified xsi:type="dcterms:W3CDTF">2022-12-12T15:42:14Z</dcterms:modified>
</cp:coreProperties>
</file>