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176-8BDC-4E89-B6AB-E9DCC0B27E6F}" type="datetimeFigureOut">
              <a:rPr lang="sv-SE" smtClean="0"/>
              <a:pPr/>
              <a:t>2022-12-05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CC21-D1AD-43D2-93A1-304C9CFC1D4A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åg 4"/>
          <p:cNvSpPr/>
          <p:nvPr/>
        </p:nvSpPr>
        <p:spPr>
          <a:xfrm>
            <a:off x="571472" y="214290"/>
            <a:ext cx="2643206" cy="1500198"/>
          </a:xfrm>
          <a:prstGeom prst="wave">
            <a:avLst/>
          </a:prstGeom>
          <a:gradFill>
            <a:gsLst>
              <a:gs pos="14000">
                <a:schemeClr val="bg1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642910" y="857232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>
                <a:solidFill>
                  <a:schemeClr val="bg1"/>
                </a:solidFill>
                <a:latin typeface="Wide Latin" pitchFamily="18" charset="0"/>
              </a:rPr>
              <a:t>Kaffeturken.se</a:t>
            </a:r>
            <a:endParaRPr lang="sv-SE" sz="1400" dirty="0">
              <a:solidFill>
                <a:schemeClr val="bg1"/>
              </a:solidFill>
              <a:latin typeface="Wide Latin" pitchFamily="18" charset="0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7488" y="2643182"/>
            <a:ext cx="3786214" cy="27146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rect">
              <a:fillToRect l="100000" t="100000"/>
            </a:path>
            <a:tileRect r="-100000" b="-100000"/>
          </a:gradFill>
          <a:ln w="76200" cap="flat">
            <a:solidFill>
              <a:schemeClr val="bg2"/>
            </a:solidFill>
          </a:ln>
          <a:effectLst>
            <a:outerShdw blurRad="50800" dist="508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Bildspel på skärmen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Bild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bi-lqvist@live.se</dc:creator>
  <cp:lastModifiedBy>bi-lqvist@live.se</cp:lastModifiedBy>
  <cp:revision>2</cp:revision>
  <dcterms:created xsi:type="dcterms:W3CDTF">2022-12-05T19:26:01Z</dcterms:created>
  <dcterms:modified xsi:type="dcterms:W3CDTF">2022-12-05T20:32:39Z</dcterms:modified>
</cp:coreProperties>
</file>