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1838325"/>
            <a:ext cx="10942955" cy="15900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HAFIZ BILAL QAMAR</a:t>
            </a:r>
            <a:b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2024-MSDS-101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290" y="4603115"/>
            <a:ext cx="7981950" cy="12795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By : 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l"/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</a:t>
            </a:r>
            <a:r>
              <a:rPr lang="en-US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SIR DR M AWAIS</a:t>
            </a:r>
            <a:endParaRPr lang="en-US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127443" y="708025"/>
            <a:ext cx="9936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GOOGLE PLAYSTORE</a:t>
            </a:r>
            <a:endParaRPr lang="en-US" altLang="zh-CN" sz="72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0" y="138430"/>
            <a:ext cx="6407785" cy="646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" y="139065"/>
            <a:ext cx="5153025" cy="6466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Insights Gained from EDA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70450"/>
          </a:xfrm>
        </p:spPr>
        <p:txBody>
          <a:bodyPr/>
          <a:p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Distribution Trends: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450">
                <a:latin typeface="Times New Roman" panose="02020603050405020304" charset="0"/>
                <a:cs typeface="Times New Roman" panose="02020603050405020304" charset="0"/>
              </a:rPr>
              <a:t>Ratings tend to cluster around specific values (e.g., 4.0–4.5).</a:t>
            </a:r>
            <a:endParaRPr lang="en-US" altLang="en-US" sz="245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Category Preferences: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450">
                <a:latin typeface="Times New Roman" panose="02020603050405020304" charset="0"/>
                <a:cs typeface="Times New Roman" panose="02020603050405020304" charset="0"/>
              </a:rPr>
              <a:t>Some app categories have consistently higher ratings (e.g., Education).</a:t>
            </a:r>
            <a:endParaRPr lang="en-US" altLang="en-US" sz="245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Price vs. Installs: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450">
                <a:latin typeface="Times New Roman" panose="02020603050405020304" charset="0"/>
                <a:cs typeface="Times New Roman" panose="02020603050405020304" charset="0"/>
              </a:rPr>
              <a:t>Free apps dominate in terms of installs, but paid apps might have higher ratings.</a:t>
            </a:r>
            <a:endParaRPr lang="en-US" altLang="en-US" sz="245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Outliers: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450">
                <a:latin typeface="Times New Roman" panose="02020603050405020304" charset="0"/>
                <a:cs typeface="Times New Roman" panose="02020603050405020304" charset="0"/>
              </a:rPr>
              <a:t>Certain apps have extremely high review counts, skewing distributions.</a:t>
            </a:r>
            <a:endParaRPr lang="en-US" altLang="en-US" sz="245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00405"/>
          </a:xfrm>
        </p:spPr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6. Prediction Analysis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4725"/>
            <a:ext cx="10972800" cy="5622290"/>
          </a:xfrm>
        </p:spPr>
        <p:txBody>
          <a:bodyPr/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Predictive analysis involves using historical data to make predictions about future outcomes or behaviors. In this case, we aim to predict app ratings based on features like 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Reviews, Size, Installs, Price,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and other relevant columns in the dataset.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Steps for Predictive Analysis: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Define the Problem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Predict the Rating of an app using other features as predictors.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Feature Selection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Identify which features are most relevant for predicting Rating. Features such as Reviews, Installs, Price, and Size are good candidates.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Data Preparation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Normalize or standardize numerical columns (e.g., Reviews, Installs).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Encode categorical variables like Category and Type.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Model Selection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Use regression algorithms since the target (Rating) is continuous. Examples: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Linear Regression				Random Forest Regressor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Gradient Boosting Regressor			Model Evaluation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4294967295"/>
          </p:nvPr>
        </p:nvPicPr>
        <p:blipFill>
          <a:blip r:embed="rId1"/>
          <a:srcRect r="41926"/>
          <a:stretch>
            <a:fillRect/>
          </a:stretch>
        </p:blipFill>
        <p:spPr>
          <a:xfrm>
            <a:off x="535940" y="192405"/>
            <a:ext cx="4683760" cy="1148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1823720"/>
            <a:ext cx="4085590" cy="1605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5" y="3911600"/>
            <a:ext cx="4662170" cy="2208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575" y="192405"/>
            <a:ext cx="6064250" cy="6461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80" y="1754505"/>
            <a:ext cx="9772015" cy="5032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228600"/>
            <a:ext cx="5453380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10" y="72390"/>
            <a:ext cx="4316730" cy="157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829945"/>
          </a:xfrm>
        </p:spPr>
        <p:txBody>
          <a:bodyPr/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Insights from Predictive Analysis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95680"/>
            <a:ext cx="10972800" cy="5602605"/>
          </a:xfrm>
        </p:spPr>
        <p:txBody>
          <a:bodyPr/>
          <a:p>
            <a:pPr marL="0" indent="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Model Performance: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R² Score: Indicates how much of the variance in Rating is explained by the features.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RMSE: Quantifies the error in predictions.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Key Features: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Identify which features (e.g., Reviews, Installs) have the most significant impact on Rating.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Practical Implications: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Apps with higher reviews or installs might have better ratings.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Free vs. Paid apps could influence user satisfaction and ratings.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Trend Analysis: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Apps with a balance of moderate price and high installs achieve better ratings.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Larger app sizes might negatively affect ratings, potentially due to performance concerns on lower-end devices.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Scenario Predictions: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Niche apps with high quality but fewer installs might still achieve good ratings if they receive enough positive reviews.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Mass-market apps with many installs but fewer reviews may struggle to achieve high ratings, emphasizing the importance of user feedback.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42950"/>
          </a:xfrm>
        </p:spPr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Whole DataSet Analysis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2760" y="1017270"/>
            <a:ext cx="11205845" cy="55708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0700"/>
            <a:ext cx="10972800" cy="5607050"/>
          </a:xfrm>
        </p:spPr>
        <p:txBody>
          <a:bodyPr/>
          <a:lstStyle/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plt.figure(figsize=(15, 15))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plt.suptitle('Univariate Analysis of Numerical Features', fontsize=20, fontweight='bold', alpha=0.8, y=1.)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1541145"/>
            <a:ext cx="11155680" cy="50177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275" y="-635"/>
            <a:ext cx="87249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715010" y="1189990"/>
            <a:ext cx="10715625" cy="43230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prstTxWarp prst="textChevronInverted">
              <a:avLst/>
            </a:prstTxWarp>
            <a:noAutofit/>
          </a:bodyPr>
          <a:p>
            <a:pPr algn="ctr"/>
            <a:r>
              <a:rPr lang="en-US" altLang="zh-CN" sz="7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THANK YOU</a:t>
            </a:r>
            <a:endParaRPr lang="en-US" altLang="zh-CN" sz="72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1. Problem Definition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Problem: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Use the Google Play Store dataset to understand app    	performance and user preferences.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Objective: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Predict app ratings and identify key factors influencing them.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Significance: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Businesses can improve app quality and user satisfaction by 	understanding these factors.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2. Asking the Right Questions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Does the number of reviews correlate with an app's rating or popularity?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What is the relationship between the app price and its rating?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How does app size affect its rating and installs?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Do certain categories consistently achieve higher ratings or more downloads?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How does content rating (e.g., Everyone, Teen, Mature) influence app popularity and ratings?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047750"/>
          </a:xfrm>
        </p:spPr>
        <p:txBody>
          <a:bodyPr/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3. Data Collection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2705"/>
            <a:ext cx="10972800" cy="4805045"/>
          </a:xfrm>
        </p:spPr>
        <p:txBody>
          <a:bodyPr/>
          <a:p>
            <a:pPr marL="0" indent="0"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Understanding Data Types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In our dataset, we have various data types: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Numeric (e.g., Reviews, Rating): Quantitative data for calculations and statistics.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Categorical (e.g., Category, Type): Grouping variables for analysis.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Text (e.g., App, Genres): Free-form data often requiring cleaning.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Datetime (e.g., Last Updated): Requires conversion for analysis.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Structures and Workflows: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Structure: The dataset is in tabular format with rows (records) and columns (fields).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Workflow: Load the dataset, clean it, and analyze trends like the relationship between app categories and average ratings.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715"/>
            <a:ext cx="10972800" cy="582613"/>
          </a:xfrm>
        </p:spPr>
        <p:txBody>
          <a:bodyPr/>
          <a:p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df =pd.read_csv("googleplaystore.csv")</a:t>
            </a:r>
            <a:b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df.head()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" y="942975"/>
            <a:ext cx="11811635" cy="5676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4465"/>
            <a:ext cx="10972800" cy="608330"/>
          </a:xfrm>
        </p:spPr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Data Wrangling and Cleaning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20" y="772795"/>
            <a:ext cx="9858375" cy="564769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Definition: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Transforming raw, unstructured data into a usable format.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Identify Issues and Clean Data: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Handle Missing Values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: Remove or impute missing entries.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Standardize Columns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: Convert Installs and Price into numerical values.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Normalize Numerical Columns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: Standardize Reviews and Size for model compatibility.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Convert "Installs" and "Price" to numeric by removing symbols like "$" and "+".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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Example of Drop: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Before Drop Dublicates	     Drop Dublicates		    After Drop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 of Replace by Mean value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3756660"/>
            <a:ext cx="1049020" cy="732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785" y="3756660"/>
            <a:ext cx="2811780" cy="652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30" y="3756660"/>
            <a:ext cx="913130" cy="610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" y="5308600"/>
            <a:ext cx="4372610" cy="996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685" y="5489575"/>
            <a:ext cx="160655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920" y="4738370"/>
            <a:ext cx="4194175" cy="1893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744855" y="2155825"/>
            <a:ext cx="2469515" cy="2051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297180"/>
            <a:ext cx="6074410" cy="459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167130"/>
            <a:ext cx="4159250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75" y="4420870"/>
            <a:ext cx="2526030" cy="2110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285" y="1066165"/>
            <a:ext cx="6845300" cy="5537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5. Exploratory Data Analysis (EDA)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3955"/>
            <a:ext cx="10972800" cy="5358130"/>
          </a:xfrm>
        </p:spPr>
        <p:txBody>
          <a:bodyPr/>
          <a:p>
            <a:pPr marL="0" indent="45720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Understanding Data Distribution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Visualize the distribution of key numerical columns like Rating, Installs, and Reviews using histograms or KDE plots.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Identify skewness, outliers, and range of values.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Relationship Between Features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Use scatter plots or pairplots to explore relationships, e.g., between Rating and Reviews.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Correlation heatmaps show linear relationships between numerical features.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Category-Based Analysis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Analyze categorical columns (e.g., Category, Type) to compare group-wise averages or counts.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Bar plots and box plots are useful for this.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Identify Outliers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Use box plots to detect outliers in columns like Rating and Reviews.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Feature Interactions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1750">
                <a:latin typeface="Times New Roman" panose="02020603050405020304" charset="0"/>
                <a:cs typeface="Times New Roman" panose="02020603050405020304" charset="0"/>
              </a:rPr>
              <a:t>Explore combined effects of features, such as Price and Installs, on the target variable Rating.</a:t>
            </a:r>
            <a:endParaRPr lang="en-US" altLang="en-US" sz="175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229870" y="337820"/>
            <a:ext cx="4528185" cy="1626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" y="2449830"/>
            <a:ext cx="4555490" cy="3495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505" y="116205"/>
            <a:ext cx="6670675" cy="6624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5036</Words>
  <Application>WPS Presentation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Wrangling and Cleaning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Visualization</vt:lpstr>
      <vt:lpstr>Critical Thinking and Problem-Solving</vt:lpstr>
      <vt:lpstr>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HAFIZ BILAL QAMAR 2024-MSDS-101</dc:title>
  <dc:creator/>
  <cp:lastModifiedBy>Bilal Qamar</cp:lastModifiedBy>
  <cp:revision>49</cp:revision>
  <dcterms:created xsi:type="dcterms:W3CDTF">2024-12-26T05:57:11Z</dcterms:created>
  <dcterms:modified xsi:type="dcterms:W3CDTF">2024-12-26T14:08:55Z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27149B26CF42440DBC4EC11B192C39F7_11</vt:lpwstr>
  </property>
  <property fmtid="{D5CDD505-2E9C-101B-9397-08002B2CF9AE}" pid="3" name="KSOProductBuildVer">
    <vt:lpwstr>1033-12.2.0.19307</vt:lpwstr>
  </property>
</Properties>
</file>