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D2627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D2627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D2627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D2627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D2627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D2627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D2627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D2627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D2627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D2627"/>
        </a:fontRef>
        <a:srgbClr val="2D262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0"/>
          </a:solidFill>
        </a:fill>
      </a:tcStyle>
    </a:wholeTbl>
    <a:band2H>
      <a:tcTxStyle b="def" i="def"/>
      <a:tcStyle>
        <a:tcBdr/>
        <a:fill>
          <a:solidFill>
            <a:srgbClr val="E6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D2627"/>
        </a:fontRef>
        <a:srgbClr val="2D262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B"/>
          </a:solidFill>
        </a:fill>
      </a:tcStyle>
    </a:wholeTbl>
    <a:band2H>
      <a:tcTxStyle b="def" i="def"/>
      <a:tcStyle>
        <a:tcBdr/>
        <a:fill>
          <a:solidFill>
            <a:srgbClr val="FDEE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D2627"/>
        </a:fontRef>
        <a:srgbClr val="2D262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D2627"/>
        </a:fontRef>
        <a:srgbClr val="2D26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D2627"/>
        </a:fontRef>
        <a:srgbClr val="2D26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D2627"/>
              </a:solidFill>
              <a:prstDash val="solid"/>
              <a:round/>
            </a:ln>
          </a:top>
          <a:bottom>
            <a:ln w="25400" cap="flat">
              <a:solidFill>
                <a:srgbClr val="2D262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D2627"/>
              </a:solidFill>
              <a:prstDash val="solid"/>
              <a:round/>
            </a:ln>
          </a:top>
          <a:bottom>
            <a:ln w="25400" cap="flat">
              <a:solidFill>
                <a:srgbClr val="2D262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D2627"/>
        </a:fontRef>
        <a:srgbClr val="2D262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627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627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627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D2627"/>
        </a:fontRef>
        <a:srgbClr val="2D2627"/>
      </a:tcTxStyle>
      <a:tcStyle>
        <a:tcBdr>
          <a:left>
            <a:ln w="12700" cap="flat">
              <a:solidFill>
                <a:srgbClr val="2D2627"/>
              </a:solidFill>
              <a:prstDash val="solid"/>
              <a:round/>
            </a:ln>
          </a:left>
          <a:right>
            <a:ln w="12700" cap="flat">
              <a:solidFill>
                <a:srgbClr val="2D2627"/>
              </a:solidFill>
              <a:prstDash val="solid"/>
              <a:round/>
            </a:ln>
          </a:right>
          <a:top>
            <a:ln w="12700" cap="flat">
              <a:solidFill>
                <a:srgbClr val="2D2627"/>
              </a:solidFill>
              <a:prstDash val="solid"/>
              <a:round/>
            </a:ln>
          </a:top>
          <a:bottom>
            <a:ln w="12700" cap="flat">
              <a:solidFill>
                <a:srgbClr val="2D2627"/>
              </a:solidFill>
              <a:prstDash val="solid"/>
              <a:round/>
            </a:ln>
          </a:bottom>
          <a:insideH>
            <a:ln w="12700" cap="flat">
              <a:solidFill>
                <a:srgbClr val="2D2627"/>
              </a:solidFill>
              <a:prstDash val="solid"/>
              <a:round/>
            </a:ln>
          </a:insideH>
          <a:insideV>
            <a:ln w="12700" cap="flat">
              <a:solidFill>
                <a:srgbClr val="2D2627"/>
              </a:solidFill>
              <a:prstDash val="solid"/>
              <a:round/>
            </a:ln>
          </a:insideV>
        </a:tcBdr>
        <a:fill>
          <a:solidFill>
            <a:srgbClr val="2D262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D2627"/>
        </a:fontRef>
        <a:srgbClr val="2D2627"/>
      </a:tcTxStyle>
      <a:tcStyle>
        <a:tcBdr>
          <a:left>
            <a:ln w="12700" cap="flat">
              <a:solidFill>
                <a:srgbClr val="2D2627"/>
              </a:solidFill>
              <a:prstDash val="solid"/>
              <a:round/>
            </a:ln>
          </a:left>
          <a:right>
            <a:ln w="12700" cap="flat">
              <a:solidFill>
                <a:srgbClr val="2D2627"/>
              </a:solidFill>
              <a:prstDash val="solid"/>
              <a:round/>
            </a:ln>
          </a:right>
          <a:top>
            <a:ln w="12700" cap="flat">
              <a:solidFill>
                <a:srgbClr val="2D2627"/>
              </a:solidFill>
              <a:prstDash val="solid"/>
              <a:round/>
            </a:ln>
          </a:top>
          <a:bottom>
            <a:ln w="12700" cap="flat">
              <a:solidFill>
                <a:srgbClr val="2D2627"/>
              </a:solidFill>
              <a:prstDash val="solid"/>
              <a:round/>
            </a:ln>
          </a:bottom>
          <a:insideH>
            <a:ln w="12700" cap="flat">
              <a:solidFill>
                <a:srgbClr val="2D2627"/>
              </a:solidFill>
              <a:prstDash val="solid"/>
              <a:round/>
            </a:ln>
          </a:insideH>
          <a:insideV>
            <a:ln w="12700" cap="flat">
              <a:solidFill>
                <a:srgbClr val="2D2627"/>
              </a:solidFill>
              <a:prstDash val="solid"/>
              <a:round/>
            </a:ln>
          </a:insideV>
        </a:tcBdr>
        <a:fill>
          <a:solidFill>
            <a:srgbClr val="2D2627">
              <a:alpha val="20000"/>
            </a:srgbClr>
          </a:solidFill>
        </a:fill>
      </a:tcStyle>
    </a:firstCol>
    <a:lastRow>
      <a:tcTxStyle b="on" i="off">
        <a:fontRef idx="major">
          <a:srgbClr val="2D2627"/>
        </a:fontRef>
        <a:srgbClr val="2D2627"/>
      </a:tcTxStyle>
      <a:tcStyle>
        <a:tcBdr>
          <a:left>
            <a:ln w="12700" cap="flat">
              <a:solidFill>
                <a:srgbClr val="2D2627"/>
              </a:solidFill>
              <a:prstDash val="solid"/>
              <a:round/>
            </a:ln>
          </a:left>
          <a:right>
            <a:ln w="12700" cap="flat">
              <a:solidFill>
                <a:srgbClr val="2D2627"/>
              </a:solidFill>
              <a:prstDash val="solid"/>
              <a:round/>
            </a:ln>
          </a:right>
          <a:top>
            <a:ln w="50800" cap="flat">
              <a:solidFill>
                <a:srgbClr val="2D2627"/>
              </a:solidFill>
              <a:prstDash val="solid"/>
              <a:round/>
            </a:ln>
          </a:top>
          <a:bottom>
            <a:ln w="12700" cap="flat">
              <a:solidFill>
                <a:srgbClr val="2D2627"/>
              </a:solidFill>
              <a:prstDash val="solid"/>
              <a:round/>
            </a:ln>
          </a:bottom>
          <a:insideH>
            <a:ln w="12700" cap="flat">
              <a:solidFill>
                <a:srgbClr val="2D2627"/>
              </a:solidFill>
              <a:prstDash val="solid"/>
              <a:round/>
            </a:ln>
          </a:insideH>
          <a:insideV>
            <a:ln w="12700" cap="flat">
              <a:solidFill>
                <a:srgbClr val="2D262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D2627"/>
        </a:fontRef>
        <a:srgbClr val="2D2627"/>
      </a:tcTxStyle>
      <a:tcStyle>
        <a:tcBdr>
          <a:left>
            <a:ln w="12700" cap="flat">
              <a:solidFill>
                <a:srgbClr val="2D2627"/>
              </a:solidFill>
              <a:prstDash val="solid"/>
              <a:round/>
            </a:ln>
          </a:left>
          <a:right>
            <a:ln w="12700" cap="flat">
              <a:solidFill>
                <a:srgbClr val="2D2627"/>
              </a:solidFill>
              <a:prstDash val="solid"/>
              <a:round/>
            </a:ln>
          </a:right>
          <a:top>
            <a:ln w="12700" cap="flat">
              <a:solidFill>
                <a:srgbClr val="2D2627"/>
              </a:solidFill>
              <a:prstDash val="solid"/>
              <a:round/>
            </a:ln>
          </a:top>
          <a:bottom>
            <a:ln w="25400" cap="flat">
              <a:solidFill>
                <a:srgbClr val="2D2627"/>
              </a:solidFill>
              <a:prstDash val="solid"/>
              <a:round/>
            </a:ln>
          </a:bottom>
          <a:insideH>
            <a:ln w="12700" cap="flat">
              <a:solidFill>
                <a:srgbClr val="2D2627"/>
              </a:solidFill>
              <a:prstDash val="solid"/>
              <a:round/>
            </a:ln>
          </a:insideH>
          <a:insideV>
            <a:ln w="12700" cap="flat">
              <a:solidFill>
                <a:srgbClr val="2D262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0" name="Shape 8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;p29"/>
          <p:cNvSpPr/>
          <p:nvPr/>
        </p:nvSpPr>
        <p:spPr>
          <a:xfrm flipH="1">
            <a:off x="-3" y="-2"/>
            <a:ext cx="672957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9448" y="0"/>
                </a:lnTo>
                <a:lnTo>
                  <a:pt x="21600" y="0"/>
                </a:lnTo>
                <a:lnTo>
                  <a:pt x="2152" y="21600"/>
                </a:lnTo>
                <a:close/>
              </a:path>
            </a:pathLst>
          </a:custGeom>
          <a:solidFill>
            <a:srgbClr val="F2F2F2">
              <a:alpha val="4039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88;p38" descr="Google Shape;88;p3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Google Shape;89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126" name="Google Shape;90;p38" descr="Google Shape;90;p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Google Shape;91;p38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28" name="Google Shape;92;p38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29" name="Google Shape;93;p38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30" name="Google Shape;94;p38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31" name="Google Shape;95;p38"/>
          <p:cNvSpPr/>
          <p:nvPr>
            <p:ph type="pic" sz="half" idx="21"/>
          </p:nvPr>
        </p:nvSpPr>
        <p:spPr>
          <a:xfrm>
            <a:off x="6578710" y="457201"/>
            <a:ext cx="5613292" cy="53339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Title Text"/>
          <p:cNvSpPr txBox="1"/>
          <p:nvPr>
            <p:ph type="title"/>
          </p:nvPr>
        </p:nvSpPr>
        <p:spPr>
          <a:xfrm>
            <a:off x="512954" y="1736725"/>
            <a:ext cx="6065760" cy="9357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 - 1pic+tit+3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99;p39" descr="Google Shape;99;p39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Google Shape;100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142" name="Google Shape;101;p39" descr="Google Shape;101;p3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Google Shape;102;p39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44" name="Google Shape;103;p39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45" name="Google Shape;104;p39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46" name="Google Shape;105;p39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47" name="Google Shape;106;p39"/>
          <p:cNvSpPr/>
          <p:nvPr/>
        </p:nvSpPr>
        <p:spPr>
          <a:xfrm>
            <a:off x="4327392" y="4186568"/>
            <a:ext cx="3" cy="1808428"/>
          </a:xfrm>
          <a:prstGeom prst="line">
            <a:avLst/>
          </a:prstGeom>
          <a:ln w="19050">
            <a:solidFill>
              <a:srgbClr val="E7E6E6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8" name="Google Shape;107;p39"/>
          <p:cNvSpPr/>
          <p:nvPr/>
        </p:nvSpPr>
        <p:spPr>
          <a:xfrm>
            <a:off x="7984635" y="4186568"/>
            <a:ext cx="3" cy="1808428"/>
          </a:xfrm>
          <a:prstGeom prst="line">
            <a:avLst/>
          </a:prstGeom>
          <a:ln w="19050">
            <a:solidFill>
              <a:srgbClr val="E7E6E6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Google Shape;108;p39"/>
          <p:cNvSpPr/>
          <p:nvPr>
            <p:ph type="pic" sz="quarter" idx="21"/>
          </p:nvPr>
        </p:nvSpPr>
        <p:spPr>
          <a:xfrm>
            <a:off x="747534" y="1594292"/>
            <a:ext cx="5198058" cy="23912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6214681" y="1594292"/>
            <a:ext cx="5229786" cy="535465"/>
          </a:xfrm>
          <a:prstGeom prst="rect">
            <a:avLst/>
          </a:prstGeom>
        </p:spPr>
        <p:txBody>
          <a:bodyPr anchor="ctr"/>
          <a:lstStyle>
            <a:lvl1pPr>
              <a:defRPr b="1" sz="2400">
                <a:solidFill>
                  <a:schemeClr val="accent1"/>
                </a:solidFill>
              </a:defRPr>
            </a:lvl1pPr>
            <a:lvl2pPr marL="228600" indent="457200">
              <a:buSzTx/>
              <a:buNone/>
              <a:defRPr b="1" sz="2400">
                <a:solidFill>
                  <a:schemeClr val="accent1"/>
                </a:solidFill>
              </a:defRPr>
            </a:lvl2pPr>
            <a:lvl3pPr marL="228600" indent="914400">
              <a:buSzTx/>
              <a:buNone/>
              <a:defRPr b="1" sz="2400">
                <a:solidFill>
                  <a:schemeClr val="accent1"/>
                </a:solidFill>
              </a:defRPr>
            </a:lvl3pPr>
            <a:lvl4pPr marL="228600" indent="1371600">
              <a:buSzTx/>
              <a:buNone/>
              <a:defRPr b="1" sz="2400">
                <a:solidFill>
                  <a:schemeClr val="accent1"/>
                </a:solidFill>
              </a:defRPr>
            </a:lvl4pPr>
            <a:lvl5pPr marL="228600" indent="1828800">
              <a:buSzTx/>
              <a:buNone/>
              <a:defRPr b="1"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Google Shape;110;p39"/>
          <p:cNvSpPr txBox="1"/>
          <p:nvPr>
            <p:ph type="body" sz="quarter" idx="22"/>
          </p:nvPr>
        </p:nvSpPr>
        <p:spPr>
          <a:xfrm>
            <a:off x="6214681" y="2293610"/>
            <a:ext cx="5229786" cy="172909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Google Shape;111;p39"/>
          <p:cNvSpPr txBox="1"/>
          <p:nvPr>
            <p:ph type="body" sz="quarter" idx="23"/>
          </p:nvPr>
        </p:nvSpPr>
        <p:spPr>
          <a:xfrm>
            <a:off x="1292056" y="4219983"/>
            <a:ext cx="2788880" cy="43089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53" name="Google Shape;112;p39"/>
          <p:cNvSpPr txBox="1"/>
          <p:nvPr>
            <p:ph type="body" sz="quarter" idx="24"/>
          </p:nvPr>
        </p:nvSpPr>
        <p:spPr>
          <a:xfrm>
            <a:off x="4957750" y="4219983"/>
            <a:ext cx="2788880" cy="43089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54" name="Google Shape;113;p39"/>
          <p:cNvSpPr txBox="1"/>
          <p:nvPr>
            <p:ph type="body" sz="quarter" idx="25"/>
          </p:nvPr>
        </p:nvSpPr>
        <p:spPr>
          <a:xfrm>
            <a:off x="8612120" y="4219983"/>
            <a:ext cx="2788880" cy="43089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55" name="Google Shape;114;p39"/>
          <p:cNvSpPr txBox="1"/>
          <p:nvPr>
            <p:ph type="body" sz="quarter" idx="26"/>
          </p:nvPr>
        </p:nvSpPr>
        <p:spPr>
          <a:xfrm>
            <a:off x="747533" y="4681649"/>
            <a:ext cx="3333403" cy="15158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Google Shape;115;p39"/>
          <p:cNvSpPr txBox="1"/>
          <p:nvPr>
            <p:ph type="body" sz="quarter" idx="27"/>
          </p:nvPr>
        </p:nvSpPr>
        <p:spPr>
          <a:xfrm>
            <a:off x="4460404" y="4681649"/>
            <a:ext cx="3333402" cy="15158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Google Shape;116;p39"/>
          <p:cNvSpPr txBox="1"/>
          <p:nvPr>
            <p:ph type="body" sz="quarter" idx="28"/>
          </p:nvPr>
        </p:nvSpPr>
        <p:spPr>
          <a:xfrm>
            <a:off x="8067598" y="4683631"/>
            <a:ext cx="3333399" cy="15158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Google Shape;117;p39"/>
          <p:cNvSpPr txBox="1"/>
          <p:nvPr>
            <p:ph type="body" sz="quarter" idx="29"/>
          </p:nvPr>
        </p:nvSpPr>
        <p:spPr>
          <a:xfrm>
            <a:off x="747534" y="4219983"/>
            <a:ext cx="513448" cy="43089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59" name="Google Shape;118;p39"/>
          <p:cNvSpPr txBox="1"/>
          <p:nvPr>
            <p:ph type="body" sz="quarter" idx="30"/>
          </p:nvPr>
        </p:nvSpPr>
        <p:spPr>
          <a:xfrm>
            <a:off x="4463019" y="4219983"/>
            <a:ext cx="513449" cy="43089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60" name="Google Shape;119;p39"/>
          <p:cNvSpPr txBox="1"/>
          <p:nvPr>
            <p:ph type="body" sz="quarter" idx="31"/>
          </p:nvPr>
        </p:nvSpPr>
        <p:spPr>
          <a:xfrm>
            <a:off x="8067598" y="4219983"/>
            <a:ext cx="513448" cy="43089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747534" y="365125"/>
            <a:ext cx="10696934" cy="9357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pic+tit+2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23;p40" descr="Google Shape;123;p40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Google Shape;124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171" name="Google Shape;125;p40" descr="Google Shape;125;p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Google Shape;126;p40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73" name="Google Shape;127;p40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74" name="Google Shape;128;p40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75" name="Google Shape;129;p40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76" name="Google Shape;130;p40"/>
          <p:cNvSpPr/>
          <p:nvPr>
            <p:ph type="pic" sz="quarter" idx="21"/>
          </p:nvPr>
        </p:nvSpPr>
        <p:spPr>
          <a:xfrm>
            <a:off x="747534" y="1471958"/>
            <a:ext cx="3331408" cy="446402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7" name="Body Level One…"/>
          <p:cNvSpPr txBox="1"/>
          <p:nvPr>
            <p:ph type="body" sz="quarter" idx="1"/>
          </p:nvPr>
        </p:nvSpPr>
        <p:spPr>
          <a:xfrm>
            <a:off x="4321171" y="2554696"/>
            <a:ext cx="7261229" cy="447903"/>
          </a:xfrm>
          <a:prstGeom prst="rect">
            <a:avLst/>
          </a:prstGeom>
        </p:spPr>
        <p:txBody>
          <a:bodyPr anchor="ctr"/>
          <a:lstStyle>
            <a:lvl1pPr>
              <a:defRPr b="1" sz="2000">
                <a:solidFill>
                  <a:schemeClr val="accent1"/>
                </a:solidFill>
              </a:defRPr>
            </a:lvl1pPr>
            <a:lvl2pPr marL="228600" indent="457200">
              <a:buSzTx/>
              <a:buNone/>
              <a:defRPr b="1" sz="2000">
                <a:solidFill>
                  <a:schemeClr val="accent1"/>
                </a:solidFill>
              </a:defRPr>
            </a:lvl2pPr>
            <a:lvl3pPr marL="228600" indent="914400">
              <a:buSzTx/>
              <a:buNone/>
              <a:defRPr b="1" sz="2000">
                <a:solidFill>
                  <a:schemeClr val="accent1"/>
                </a:solidFill>
              </a:defRPr>
            </a:lvl3pPr>
            <a:lvl4pPr marL="228600" indent="1371600">
              <a:buSzTx/>
              <a:buNone/>
              <a:defRPr b="1" sz="2000">
                <a:solidFill>
                  <a:schemeClr val="accent1"/>
                </a:solidFill>
              </a:defRPr>
            </a:lvl4pPr>
            <a:lvl5pPr marL="228600" indent="1828800">
              <a:buSzTx/>
              <a:buNone/>
              <a:defRPr b="1" sz="20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Google Shape;132;p40"/>
          <p:cNvSpPr txBox="1"/>
          <p:nvPr>
            <p:ph type="body" sz="quarter" idx="22"/>
          </p:nvPr>
        </p:nvSpPr>
        <p:spPr>
          <a:xfrm>
            <a:off x="4321171" y="3098220"/>
            <a:ext cx="7261229" cy="126819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Google Shape;133;p40"/>
          <p:cNvSpPr txBox="1"/>
          <p:nvPr>
            <p:ph type="body" sz="quarter" idx="23"/>
          </p:nvPr>
        </p:nvSpPr>
        <p:spPr>
          <a:xfrm>
            <a:off x="4321171" y="1471958"/>
            <a:ext cx="7261229" cy="88413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Google Shape;134;p40"/>
          <p:cNvSpPr txBox="1"/>
          <p:nvPr>
            <p:ph type="body" sz="quarter" idx="24"/>
          </p:nvPr>
        </p:nvSpPr>
        <p:spPr>
          <a:xfrm>
            <a:off x="4323715" y="4482531"/>
            <a:ext cx="3600003" cy="27917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81" name="Google Shape;135;p40"/>
          <p:cNvSpPr txBox="1"/>
          <p:nvPr>
            <p:ph type="body" sz="quarter" idx="25"/>
          </p:nvPr>
        </p:nvSpPr>
        <p:spPr>
          <a:xfrm>
            <a:off x="4321169" y="4857327"/>
            <a:ext cx="3600003" cy="1078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Google Shape;136;p40"/>
          <p:cNvSpPr txBox="1"/>
          <p:nvPr>
            <p:ph type="body" sz="quarter" idx="26"/>
          </p:nvPr>
        </p:nvSpPr>
        <p:spPr>
          <a:xfrm>
            <a:off x="7982400" y="4482531"/>
            <a:ext cx="3600003" cy="27917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83" name="Google Shape;137;p40"/>
          <p:cNvSpPr txBox="1"/>
          <p:nvPr>
            <p:ph type="body" sz="quarter" idx="27"/>
          </p:nvPr>
        </p:nvSpPr>
        <p:spPr>
          <a:xfrm>
            <a:off x="7982400" y="4857327"/>
            <a:ext cx="3600003" cy="1078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747534" y="365125"/>
            <a:ext cx="10696934" cy="9357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6;p28" descr="Google Shape;6;p2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Google Shape;7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194" name="Google Shape;8;p28" descr="Google Shape;8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Google Shape;9;p28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96" name="Google Shape;10;p28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97" name="Google Shape;11;p28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98" name="Google Shape;12;p28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199" name="Title Text"/>
          <p:cNvSpPr txBox="1"/>
          <p:nvPr>
            <p:ph type="title"/>
          </p:nvPr>
        </p:nvSpPr>
        <p:spPr>
          <a:xfrm>
            <a:off x="747534" y="365125"/>
            <a:ext cx="10696934" cy="9357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0" name="Body Level One…"/>
          <p:cNvSpPr txBox="1"/>
          <p:nvPr>
            <p:ph type="body" idx="1"/>
          </p:nvPr>
        </p:nvSpPr>
        <p:spPr>
          <a:xfrm>
            <a:off x="747534" y="1600199"/>
            <a:ext cx="10696934" cy="44926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145;p42" descr="Google Shape;145;p42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Google Shape;146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210" name="Google Shape;147;p42" descr="Google Shape;147;p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Google Shape;148;p42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12" name="Google Shape;149;p42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13" name="Google Shape;150;p42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14" name="Google Shape;151;p42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16" name="Body Level One…"/>
          <p:cNvSpPr txBox="1"/>
          <p:nvPr>
            <p:ph type="body" sz="quarter" idx="1"/>
          </p:nvPr>
        </p:nvSpPr>
        <p:spPr>
          <a:xfrm>
            <a:off x="415170" y="3787235"/>
            <a:ext cx="2412003" cy="369891"/>
          </a:xfrm>
          <a:prstGeom prst="rect">
            <a:avLst/>
          </a:prstGeom>
        </p:spPr>
        <p:txBody>
          <a:bodyPr anchor="ctr"/>
          <a:lstStyle>
            <a:lvl1pPr algn="ctr"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Google Shape;154;p42"/>
          <p:cNvSpPr txBox="1"/>
          <p:nvPr>
            <p:ph type="body" sz="quarter" idx="21"/>
          </p:nvPr>
        </p:nvSpPr>
        <p:spPr>
          <a:xfrm>
            <a:off x="3399480" y="3787235"/>
            <a:ext cx="2412003" cy="36989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18" name="Google Shape;155;p42"/>
          <p:cNvSpPr txBox="1"/>
          <p:nvPr>
            <p:ph type="body" sz="quarter" idx="22"/>
          </p:nvPr>
        </p:nvSpPr>
        <p:spPr>
          <a:xfrm>
            <a:off x="6383790" y="3787235"/>
            <a:ext cx="2412003" cy="36989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19" name="Google Shape;156;p42"/>
          <p:cNvSpPr txBox="1"/>
          <p:nvPr>
            <p:ph type="body" sz="quarter" idx="23"/>
          </p:nvPr>
        </p:nvSpPr>
        <p:spPr>
          <a:xfrm>
            <a:off x="9368100" y="3787235"/>
            <a:ext cx="2412003" cy="36989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20" name="Google Shape;157;p42"/>
          <p:cNvSpPr txBox="1"/>
          <p:nvPr>
            <p:ph type="body" sz="quarter" idx="24"/>
          </p:nvPr>
        </p:nvSpPr>
        <p:spPr>
          <a:xfrm>
            <a:off x="415168" y="4157124"/>
            <a:ext cx="2412003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Google Shape;158;p42"/>
          <p:cNvSpPr txBox="1"/>
          <p:nvPr>
            <p:ph type="body" sz="quarter" idx="25"/>
          </p:nvPr>
        </p:nvSpPr>
        <p:spPr>
          <a:xfrm>
            <a:off x="3399480" y="4157124"/>
            <a:ext cx="2412003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Google Shape;159;p42"/>
          <p:cNvSpPr txBox="1"/>
          <p:nvPr>
            <p:ph type="body" sz="quarter" idx="26"/>
          </p:nvPr>
        </p:nvSpPr>
        <p:spPr>
          <a:xfrm>
            <a:off x="6384664" y="4157124"/>
            <a:ext cx="2412003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Google Shape;160;p42"/>
          <p:cNvSpPr txBox="1"/>
          <p:nvPr>
            <p:ph type="body" sz="quarter" idx="27"/>
          </p:nvPr>
        </p:nvSpPr>
        <p:spPr>
          <a:xfrm>
            <a:off x="9364829" y="4157124"/>
            <a:ext cx="2412003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163;p43" descr="Google Shape;163;p43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Google Shape;164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233" name="Google Shape;165;p43" descr="Google Shape;165;p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Google Shape;166;p43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35" name="Google Shape;167;p43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36" name="Google Shape;168;p43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37" name="Google Shape;169;p43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38" name="Title Text"/>
          <p:cNvSpPr txBox="1"/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956610" y="3787235"/>
            <a:ext cx="2788520" cy="369891"/>
          </a:xfrm>
          <a:prstGeom prst="rect">
            <a:avLst/>
          </a:prstGeom>
        </p:spPr>
        <p:txBody>
          <a:bodyPr anchor="ctr"/>
          <a:lstStyle>
            <a:lvl1pPr algn="ctr"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Google Shape;172;p43"/>
          <p:cNvSpPr txBox="1"/>
          <p:nvPr>
            <p:ph type="body" sz="quarter" idx="21"/>
          </p:nvPr>
        </p:nvSpPr>
        <p:spPr>
          <a:xfrm>
            <a:off x="4701740" y="3787235"/>
            <a:ext cx="2788520" cy="36989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41" name="Google Shape;173;p43"/>
          <p:cNvSpPr txBox="1"/>
          <p:nvPr>
            <p:ph type="body" sz="quarter" idx="22"/>
          </p:nvPr>
        </p:nvSpPr>
        <p:spPr>
          <a:xfrm>
            <a:off x="8446871" y="3787235"/>
            <a:ext cx="2788520" cy="36989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42" name="Google Shape;174;p43"/>
          <p:cNvSpPr txBox="1"/>
          <p:nvPr>
            <p:ph type="body" sz="quarter" idx="23"/>
          </p:nvPr>
        </p:nvSpPr>
        <p:spPr>
          <a:xfrm>
            <a:off x="956610" y="4260715"/>
            <a:ext cx="2788523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Google Shape;175;p43"/>
          <p:cNvSpPr txBox="1"/>
          <p:nvPr>
            <p:ph type="body" sz="quarter" idx="24"/>
          </p:nvPr>
        </p:nvSpPr>
        <p:spPr>
          <a:xfrm>
            <a:off x="4701742" y="4260715"/>
            <a:ext cx="2788520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Google Shape;176;p43"/>
          <p:cNvSpPr txBox="1"/>
          <p:nvPr>
            <p:ph type="body" sz="quarter" idx="25"/>
          </p:nvPr>
        </p:nvSpPr>
        <p:spPr>
          <a:xfrm>
            <a:off x="8446871" y="4260715"/>
            <a:ext cx="2788520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179;p44" descr="Google Shape;179;p44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Google Shape;180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254" name="Google Shape;181;p44" descr="Google Shape;181;p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Google Shape;182;p44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56" name="Google Shape;183;p44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57" name="Google Shape;184;p44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58" name="Google Shape;185;p44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59" name="Title Text"/>
          <p:cNvSpPr txBox="1"/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956610" y="3787235"/>
            <a:ext cx="2788520" cy="369891"/>
          </a:xfrm>
          <a:prstGeom prst="rect">
            <a:avLst/>
          </a:prstGeom>
        </p:spPr>
        <p:txBody>
          <a:bodyPr anchor="ctr"/>
          <a:lstStyle>
            <a:lvl1pPr algn="ctr"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algn="ctr">
              <a:buSzPts val="1800"/>
              <a:defRPr b="1"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Google Shape;188;p44"/>
          <p:cNvSpPr txBox="1"/>
          <p:nvPr>
            <p:ph type="body" sz="quarter" idx="21"/>
          </p:nvPr>
        </p:nvSpPr>
        <p:spPr>
          <a:xfrm>
            <a:off x="4701740" y="3787235"/>
            <a:ext cx="2788520" cy="36989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62" name="Google Shape;189;p44"/>
          <p:cNvSpPr txBox="1"/>
          <p:nvPr>
            <p:ph type="body" sz="quarter" idx="22"/>
          </p:nvPr>
        </p:nvSpPr>
        <p:spPr>
          <a:xfrm>
            <a:off x="8446871" y="3787235"/>
            <a:ext cx="2788520" cy="36989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263" name="Google Shape;190;p44"/>
          <p:cNvSpPr txBox="1"/>
          <p:nvPr>
            <p:ph type="body" sz="quarter" idx="23"/>
          </p:nvPr>
        </p:nvSpPr>
        <p:spPr>
          <a:xfrm>
            <a:off x="956610" y="4260715"/>
            <a:ext cx="2788523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Google Shape;191;p44"/>
          <p:cNvSpPr txBox="1"/>
          <p:nvPr>
            <p:ph type="body" sz="quarter" idx="24"/>
          </p:nvPr>
        </p:nvSpPr>
        <p:spPr>
          <a:xfrm>
            <a:off x="4701742" y="4260715"/>
            <a:ext cx="2788520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Google Shape;192;p44"/>
          <p:cNvSpPr txBox="1"/>
          <p:nvPr>
            <p:ph type="body" sz="quarter" idx="25"/>
          </p:nvPr>
        </p:nvSpPr>
        <p:spPr>
          <a:xfrm>
            <a:off x="8446871" y="4260715"/>
            <a:ext cx="2788520" cy="14763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Google Shape;193;p44"/>
          <p:cNvSpPr/>
          <p:nvPr>
            <p:ph type="pic" sz="quarter" idx="26"/>
          </p:nvPr>
        </p:nvSpPr>
        <p:spPr>
          <a:xfrm>
            <a:off x="1548388" y="1936480"/>
            <a:ext cx="1604967" cy="16049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7" name="Google Shape;194;p44"/>
          <p:cNvSpPr/>
          <p:nvPr>
            <p:ph type="pic" sz="quarter" idx="27"/>
          </p:nvPr>
        </p:nvSpPr>
        <p:spPr>
          <a:xfrm>
            <a:off x="5293516" y="1936480"/>
            <a:ext cx="1604967" cy="16049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8" name="Google Shape;195;p44"/>
          <p:cNvSpPr/>
          <p:nvPr>
            <p:ph type="pic" sz="quarter" idx="28"/>
          </p:nvPr>
        </p:nvSpPr>
        <p:spPr>
          <a:xfrm>
            <a:off x="9038649" y="1936480"/>
            <a:ext cx="1604967" cy="16049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198;p45" descr="Google Shape;198;p45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Google Shape;199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278" name="Google Shape;200;p45" descr="Google Shape;200;p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Google Shape;201;p45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80" name="Google Shape;202;p45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81" name="Google Shape;203;p45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82" name="Google Shape;204;p45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08;p46" descr="Google Shape;208;p46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Google Shape;209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293" name="Google Shape;210;p46" descr="Google Shape;210;p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Google Shape;211;p46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95" name="Google Shape;212;p46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96" name="Google Shape;213;p46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97" name="Google Shape;214;p46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298" name="Title Text"/>
          <p:cNvSpPr txBox="1"/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99" name="Body Level One…"/>
          <p:cNvSpPr txBox="1"/>
          <p:nvPr>
            <p:ph type="body" sz="quarter" idx="1"/>
          </p:nvPr>
        </p:nvSpPr>
        <p:spPr>
          <a:xfrm>
            <a:off x="1143464" y="2180239"/>
            <a:ext cx="2412003" cy="112841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Google Shape;217;p46"/>
          <p:cNvSpPr txBox="1"/>
          <p:nvPr>
            <p:ph type="body" sz="quarter" idx="21"/>
          </p:nvPr>
        </p:nvSpPr>
        <p:spPr>
          <a:xfrm>
            <a:off x="3640997" y="2180239"/>
            <a:ext cx="2412003" cy="11284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1" name="Google Shape;218;p46"/>
          <p:cNvSpPr txBox="1"/>
          <p:nvPr>
            <p:ph type="body" sz="quarter" idx="22"/>
          </p:nvPr>
        </p:nvSpPr>
        <p:spPr>
          <a:xfrm>
            <a:off x="6139003" y="2180239"/>
            <a:ext cx="2412003" cy="11284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Google Shape;219;p46"/>
          <p:cNvSpPr txBox="1"/>
          <p:nvPr>
            <p:ph type="body" sz="quarter" idx="23"/>
          </p:nvPr>
        </p:nvSpPr>
        <p:spPr>
          <a:xfrm>
            <a:off x="8636537" y="2180239"/>
            <a:ext cx="2412003" cy="11284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222;p47" descr="Google Shape;222;p47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Google Shape;223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312" name="Google Shape;224;p47" descr="Google Shape;224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Google Shape;225;p47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14" name="Google Shape;226;p47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15" name="Google Shape;227;p47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16" name="Google Shape;228;p47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17" name="Title Text"/>
          <p:cNvSpPr txBox="1"/>
          <p:nvPr>
            <p:ph type="title"/>
          </p:nvPr>
        </p:nvSpPr>
        <p:spPr>
          <a:xfrm>
            <a:off x="747534" y="365125"/>
            <a:ext cx="10696934" cy="9357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1847799" y="681048"/>
            <a:ext cx="3018154" cy="514352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b="0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1837283" y="1794459"/>
            <a:ext cx="8517433" cy="4444368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232;p48" descr="Google Shape;232;p4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Google Shape;233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327" name="Google Shape;234;p48" descr="Google Shape;234;p4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Google Shape;235;p48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29" name="Google Shape;236;p48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30" name="Google Shape;237;p48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31" name="Google Shape;238;p48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32" name="Google Shape;239;p48"/>
          <p:cNvSpPr/>
          <p:nvPr>
            <p:ph type="pic" sz="quarter" idx="21"/>
          </p:nvPr>
        </p:nvSpPr>
        <p:spPr>
          <a:xfrm>
            <a:off x="2" y="1115787"/>
            <a:ext cx="3407591" cy="46264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3" name="Google Shape;240;p48"/>
          <p:cNvSpPr/>
          <p:nvPr>
            <p:ph type="pic" sz="quarter" idx="22"/>
          </p:nvPr>
        </p:nvSpPr>
        <p:spPr>
          <a:xfrm>
            <a:off x="8784411" y="1115787"/>
            <a:ext cx="3407591" cy="46264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4" name="Google Shape;241;p48"/>
          <p:cNvSpPr/>
          <p:nvPr/>
        </p:nvSpPr>
        <p:spPr>
          <a:xfrm>
            <a:off x="3472129" y="1115789"/>
            <a:ext cx="5312284" cy="462642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35" name="Google Shape;242;p48"/>
          <p:cNvSpPr/>
          <p:nvPr/>
        </p:nvSpPr>
        <p:spPr>
          <a:xfrm flipH="1">
            <a:off x="3439860" y="0"/>
            <a:ext cx="1" cy="6858001"/>
          </a:xfrm>
          <a:prstGeom prst="line">
            <a:avLst/>
          </a:prstGeom>
          <a:ln w="63500">
            <a:solidFill>
              <a:schemeClr val="accent2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6" name="Google Shape;243;p48"/>
          <p:cNvSpPr/>
          <p:nvPr/>
        </p:nvSpPr>
        <p:spPr>
          <a:xfrm flipH="1">
            <a:off x="8746387" y="0"/>
            <a:ext cx="1" cy="6858001"/>
          </a:xfrm>
          <a:prstGeom prst="line">
            <a:avLst/>
          </a:prstGeom>
          <a:ln w="63500">
            <a:solidFill>
              <a:schemeClr val="accent2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stimon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246;p49" descr="Google Shape;246;p49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Google Shape;247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346" name="Google Shape;248;p49" descr="Google Shape;248;p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Google Shape;249;p49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48" name="Google Shape;250;p49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49" name="Google Shape;251;p49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50" name="Google Shape;252;p49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51" name="Google Shape;253;p49"/>
          <p:cNvSpPr txBox="1"/>
          <p:nvPr/>
        </p:nvSpPr>
        <p:spPr>
          <a:xfrm>
            <a:off x="8147377" y="1670193"/>
            <a:ext cx="1211487" cy="1357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600">
                <a:solidFill>
                  <a:schemeClr val="accent1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2" name="Google Shape;254;p49"/>
          <p:cNvSpPr txBox="1"/>
          <p:nvPr/>
        </p:nvSpPr>
        <p:spPr>
          <a:xfrm>
            <a:off x="2861355" y="1670193"/>
            <a:ext cx="1211487" cy="1357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9600">
                <a:solidFill>
                  <a:schemeClr val="accent1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353" name="Google Shape;255;p49"/>
          <p:cNvSpPr/>
          <p:nvPr/>
        </p:nvSpPr>
        <p:spPr>
          <a:xfrm flipH="1" flipV="1">
            <a:off x="838200" y="4166871"/>
            <a:ext cx="10515602" cy="1"/>
          </a:xfrm>
          <a:prstGeom prst="line">
            <a:avLst/>
          </a:prstGeom>
          <a:ln>
            <a:solidFill>
              <a:schemeClr val="accent1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4" name="Google Shape;256;p49"/>
          <p:cNvSpPr/>
          <p:nvPr/>
        </p:nvSpPr>
        <p:spPr>
          <a:xfrm flipV="1">
            <a:off x="6097270" y="4165600"/>
            <a:ext cx="2" cy="1803003"/>
          </a:xfrm>
          <a:prstGeom prst="line">
            <a:avLst/>
          </a:prstGeom>
          <a:ln>
            <a:solidFill>
              <a:schemeClr val="accent1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5" name="Google Shape;257;p49"/>
          <p:cNvSpPr/>
          <p:nvPr>
            <p:ph type="pic" sz="quarter" idx="21"/>
          </p:nvPr>
        </p:nvSpPr>
        <p:spPr>
          <a:xfrm>
            <a:off x="2587978" y="2595165"/>
            <a:ext cx="1758247" cy="17582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6" name="Google Shape;258;p49"/>
          <p:cNvSpPr/>
          <p:nvPr>
            <p:ph type="pic" sz="quarter" idx="22"/>
          </p:nvPr>
        </p:nvSpPr>
        <p:spPr>
          <a:xfrm>
            <a:off x="7873996" y="2595165"/>
            <a:ext cx="1758247" cy="17582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7" name="Title Text"/>
          <p:cNvSpPr txBox="1"/>
          <p:nvPr>
            <p:ph type="title"/>
          </p:nvPr>
        </p:nvSpPr>
        <p:spPr>
          <a:xfrm>
            <a:off x="747534" y="365125"/>
            <a:ext cx="10696934" cy="9357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8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262;p50" descr="Google Shape;262;p50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Google Shape;263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367" name="Google Shape;264;p50" descr="Google Shape;264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Google Shape;265;p50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69" name="Google Shape;266;p50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70" name="Google Shape;267;p50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71" name="Google Shape;268;p50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72" name="Title Text"/>
          <p:cNvSpPr txBox="1"/>
          <p:nvPr>
            <p:ph type="title"/>
          </p:nvPr>
        </p:nvSpPr>
        <p:spPr>
          <a:xfrm>
            <a:off x="747534" y="365125"/>
            <a:ext cx="10696934" cy="9357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3" name="Body Level One…"/>
          <p:cNvSpPr txBox="1"/>
          <p:nvPr>
            <p:ph type="body" idx="1"/>
          </p:nvPr>
        </p:nvSpPr>
        <p:spPr>
          <a:xfrm>
            <a:off x="747534" y="1617662"/>
            <a:ext cx="10696934" cy="332264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273;p51" descr="Google Shape;273;p51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Google Shape;274;p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383" name="Google Shape;275;p51" descr="Google Shape;275;p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Google Shape;276;p51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85" name="Google Shape;277;p51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86" name="Google Shape;278;p51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87" name="Google Shape;279;p51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388" name="Title Text"/>
          <p:cNvSpPr txBox="1"/>
          <p:nvPr>
            <p:ph type="title"/>
          </p:nvPr>
        </p:nvSpPr>
        <p:spPr>
          <a:xfrm>
            <a:off x="747534" y="365125"/>
            <a:ext cx="10696934" cy="9357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9" name="Body Level One…"/>
          <p:cNvSpPr txBox="1"/>
          <p:nvPr>
            <p:ph type="body" sz="half" idx="1"/>
          </p:nvPr>
        </p:nvSpPr>
        <p:spPr>
          <a:xfrm>
            <a:off x="6123165" y="1560512"/>
            <a:ext cx="5321302" cy="451644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0" name="Google Shape;282;p51"/>
          <p:cNvSpPr txBox="1"/>
          <p:nvPr>
            <p:ph type="body" sz="half" idx="21"/>
          </p:nvPr>
        </p:nvSpPr>
        <p:spPr>
          <a:xfrm>
            <a:off x="747710" y="1560511"/>
            <a:ext cx="5321305" cy="451644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285;p52" descr="Google Shape;285;p52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Google Shape;286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400" name="Google Shape;287;p52" descr="Google Shape;287;p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Google Shape;288;p52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02" name="Google Shape;289;p52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03" name="Google Shape;290;p52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04" name="Google Shape;291;p52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05" name="Google Shape;292;p52"/>
          <p:cNvSpPr/>
          <p:nvPr>
            <p:ph type="pic" sz="half" idx="21"/>
          </p:nvPr>
        </p:nvSpPr>
        <p:spPr>
          <a:xfrm>
            <a:off x="0" y="2"/>
            <a:ext cx="4317999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6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295;p53" descr="Google Shape;295;p53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Google Shape;296;p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415" name="Google Shape;297;p53" descr="Google Shape;297;p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Google Shape;298;p53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17" name="Google Shape;299;p53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18" name="Google Shape;300;p53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19" name="Google Shape;301;p53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20" name="Google Shape;302;p53"/>
          <p:cNvSpPr/>
          <p:nvPr>
            <p:ph type="pic" sz="half" idx="21"/>
          </p:nvPr>
        </p:nvSpPr>
        <p:spPr>
          <a:xfrm>
            <a:off x="2809001" y="4935254"/>
            <a:ext cx="9383001" cy="192274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1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305;p54" descr="Google Shape;305;p54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Google Shape;306;p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430" name="Google Shape;307;p54" descr="Google Shape;307;p5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Google Shape;308;p54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32" name="Google Shape;309;p54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33" name="Google Shape;310;p54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34" name="Google Shape;311;p54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35" name="Google Shape;312;p54"/>
          <p:cNvSpPr/>
          <p:nvPr>
            <p:ph type="pic" idx="21"/>
          </p:nvPr>
        </p:nvSpPr>
        <p:spPr>
          <a:xfrm>
            <a:off x="0" y="0"/>
            <a:ext cx="8949847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6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315;p55" descr="Google Shape;315;p55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Google Shape;316;p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445" name="Google Shape;317;p55" descr="Google Shape;317;p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Google Shape;318;p55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47" name="Google Shape;319;p55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48" name="Google Shape;320;p55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49" name="Google Shape;321;p55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50" name="Google Shape;322;p55"/>
          <p:cNvSpPr/>
          <p:nvPr>
            <p:ph type="pic" idx="21"/>
          </p:nvPr>
        </p:nvSpPr>
        <p:spPr>
          <a:xfrm>
            <a:off x="3242154" y="0"/>
            <a:ext cx="8949847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51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325;p56" descr="Google Shape;325;p56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Google Shape;326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460" name="Google Shape;327;p56" descr="Google Shape;327;p5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Google Shape;328;p56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62" name="Google Shape;329;p56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63" name="Google Shape;330;p56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64" name="Google Shape;331;p56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65" name="Google Shape;332;p56"/>
          <p:cNvSpPr/>
          <p:nvPr>
            <p:ph type="pic" sz="half" idx="21"/>
          </p:nvPr>
        </p:nvSpPr>
        <p:spPr>
          <a:xfrm>
            <a:off x="4020310" y="0"/>
            <a:ext cx="415138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335;p57" descr="Google Shape;335;p57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Google Shape;336;p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475" name="Google Shape;337;p57" descr="Google Shape;337;p5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Google Shape;338;p57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77" name="Google Shape;339;p57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78" name="Google Shape;340;p57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79" name="Google Shape;341;p57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80" name="Google Shape;342;p57"/>
          <p:cNvSpPr/>
          <p:nvPr>
            <p:ph type="pic" idx="21"/>
          </p:nvPr>
        </p:nvSpPr>
        <p:spPr>
          <a:xfrm>
            <a:off x="0" y="1"/>
            <a:ext cx="12192000" cy="4411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1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6;p31"/>
          <p:cNvSpPr/>
          <p:nvPr/>
        </p:nvSpPr>
        <p:spPr>
          <a:xfrm>
            <a:off x="1682495" y="2753866"/>
            <a:ext cx="8848344" cy="14157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1847799" y="681048"/>
            <a:ext cx="3018154" cy="514352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b="0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345;p58" descr="Google Shape;345;p5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Google Shape;346;p5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490" name="Google Shape;347;p58" descr="Google Shape;347;p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Google Shape;348;p58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92" name="Google Shape;349;p58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93" name="Google Shape;350;p58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94" name="Google Shape;351;p58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495" name="Title Text"/>
          <p:cNvSpPr txBox="1"/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496" name="Body Level One…"/>
          <p:cNvSpPr txBox="1"/>
          <p:nvPr>
            <p:ph type="body" sz="quarter" idx="1"/>
          </p:nvPr>
        </p:nvSpPr>
        <p:spPr>
          <a:xfrm>
            <a:off x="1797318" y="2235599"/>
            <a:ext cx="4092039" cy="11318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7" name="Google Shape;354;p58"/>
          <p:cNvSpPr txBox="1"/>
          <p:nvPr>
            <p:ph type="body" sz="quarter" idx="21"/>
          </p:nvPr>
        </p:nvSpPr>
        <p:spPr>
          <a:xfrm>
            <a:off x="7480768" y="2235599"/>
            <a:ext cx="4092040" cy="11318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8" name="Google Shape;355;p58"/>
          <p:cNvSpPr txBox="1"/>
          <p:nvPr>
            <p:ph type="body" sz="quarter" idx="22"/>
          </p:nvPr>
        </p:nvSpPr>
        <p:spPr>
          <a:xfrm>
            <a:off x="1797318" y="4119965"/>
            <a:ext cx="4092039" cy="11318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9" name="Google Shape;356;p58"/>
          <p:cNvSpPr txBox="1"/>
          <p:nvPr>
            <p:ph type="body" sz="quarter" idx="23"/>
          </p:nvPr>
        </p:nvSpPr>
        <p:spPr>
          <a:xfrm>
            <a:off x="7480768" y="4119965"/>
            <a:ext cx="4092040" cy="11318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0" name="Google Shape;357;p58"/>
          <p:cNvSpPr/>
          <p:nvPr>
            <p:ph type="pic" sz="quarter" idx="24"/>
          </p:nvPr>
        </p:nvSpPr>
        <p:spPr>
          <a:xfrm>
            <a:off x="667018" y="2235599"/>
            <a:ext cx="1130303" cy="11318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1" name="Google Shape;358;p58"/>
          <p:cNvSpPr/>
          <p:nvPr>
            <p:ph type="pic" sz="quarter" idx="25"/>
          </p:nvPr>
        </p:nvSpPr>
        <p:spPr>
          <a:xfrm>
            <a:off x="667018" y="4119965"/>
            <a:ext cx="1130303" cy="11318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2" name="Google Shape;359;p58"/>
          <p:cNvSpPr/>
          <p:nvPr>
            <p:ph type="pic" sz="quarter" idx="26"/>
          </p:nvPr>
        </p:nvSpPr>
        <p:spPr>
          <a:xfrm>
            <a:off x="6350470" y="2235599"/>
            <a:ext cx="1130303" cy="11318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3" name="Google Shape;360;p58"/>
          <p:cNvSpPr/>
          <p:nvPr>
            <p:ph type="pic" sz="quarter" idx="27"/>
          </p:nvPr>
        </p:nvSpPr>
        <p:spPr>
          <a:xfrm>
            <a:off x="6350470" y="4119965"/>
            <a:ext cx="1130303" cy="11318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04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363;p59" descr="Google Shape;363;p59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Google Shape;364;p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513" name="Google Shape;365;p59" descr="Google Shape;365;p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Google Shape;366;p59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15" name="Google Shape;367;p59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16" name="Google Shape;368;p59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17" name="Google Shape;369;p59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18" name="Google Shape;370;p59"/>
          <p:cNvSpPr/>
          <p:nvPr>
            <p:ph type="pic" sz="half" idx="21"/>
          </p:nvPr>
        </p:nvSpPr>
        <p:spPr>
          <a:xfrm>
            <a:off x="7329713" y="0"/>
            <a:ext cx="4862289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19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373;p60" descr="Google Shape;373;p60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Google Shape;374;p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528" name="Google Shape;375;p60" descr="Google Shape;375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Google Shape;376;p60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30" name="Google Shape;377;p60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31" name="Google Shape;378;p60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32" name="Google Shape;379;p60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33" name="Google Shape;380;p60"/>
          <p:cNvSpPr/>
          <p:nvPr>
            <p:ph type="pic" sz="half" idx="21"/>
          </p:nvPr>
        </p:nvSpPr>
        <p:spPr>
          <a:xfrm>
            <a:off x="0" y="0"/>
            <a:ext cx="469265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4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383;p61" descr="Google Shape;383;p61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Google Shape;384;p6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543" name="Google Shape;385;p61" descr="Google Shape;385;p6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Google Shape;386;p61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45" name="Google Shape;387;p61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46" name="Google Shape;388;p61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47" name="Google Shape;389;p61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48" name="Google Shape;390;p61"/>
          <p:cNvSpPr/>
          <p:nvPr>
            <p:ph type="pic" sz="half" idx="21"/>
          </p:nvPr>
        </p:nvSpPr>
        <p:spPr>
          <a:xfrm>
            <a:off x="8128000" y="0"/>
            <a:ext cx="4064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9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393;p62" descr="Google Shape;393;p62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Google Shape;394;p6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558" name="Google Shape;395;p62" descr="Google Shape;395;p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Google Shape;396;p62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60" name="Google Shape;397;p62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61" name="Google Shape;398;p62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62" name="Google Shape;399;p62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63" name="Google Shape;400;p62"/>
          <p:cNvSpPr/>
          <p:nvPr>
            <p:ph type="pic" idx="21"/>
          </p:nvPr>
        </p:nvSpPr>
        <p:spPr>
          <a:xfrm>
            <a:off x="0" y="0"/>
            <a:ext cx="6478045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4" name="Google Shape;401;p62"/>
          <p:cNvSpPr/>
          <p:nvPr>
            <p:ph type="pic" idx="22"/>
          </p:nvPr>
        </p:nvSpPr>
        <p:spPr>
          <a:xfrm>
            <a:off x="5724411" y="0"/>
            <a:ext cx="6467589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65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404;p63" descr="Google Shape;404;p63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Google Shape;405;p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574" name="Google Shape;406;p63" descr="Google Shape;406;p6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Google Shape;407;p63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76" name="Google Shape;408;p63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77" name="Google Shape;409;p63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78" name="Google Shape;410;p63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579" name="Title Text"/>
          <p:cNvSpPr txBox="1"/>
          <p:nvPr>
            <p:ph type="title"/>
          </p:nvPr>
        </p:nvSpPr>
        <p:spPr>
          <a:xfrm>
            <a:off x="760217" y="365125"/>
            <a:ext cx="10671569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580" name="Google Shape;412;p63"/>
          <p:cNvSpPr/>
          <p:nvPr>
            <p:ph type="pic" sz="quarter" idx="21"/>
          </p:nvPr>
        </p:nvSpPr>
        <p:spPr>
          <a:xfrm>
            <a:off x="760217" y="2004333"/>
            <a:ext cx="1365148" cy="19346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1" name="Body Level One…"/>
          <p:cNvSpPr txBox="1"/>
          <p:nvPr>
            <p:ph type="body" sz="quarter" idx="1"/>
          </p:nvPr>
        </p:nvSpPr>
        <p:spPr>
          <a:xfrm>
            <a:off x="2125360" y="2004778"/>
            <a:ext cx="1933562" cy="33125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b="1" sz="1400">
                <a:solidFill>
                  <a:srgbClr val="FFFFFF"/>
                </a:solidFill>
              </a:defRPr>
            </a:lvl1pPr>
            <a:lvl2pPr indent="-317500">
              <a:buSzPts val="1400"/>
              <a:defRPr b="1" sz="1400">
                <a:solidFill>
                  <a:srgbClr val="FFFFFF"/>
                </a:solidFill>
              </a:defRPr>
            </a:lvl2pPr>
            <a:lvl3pPr indent="-317500">
              <a:buSzPts val="1400"/>
              <a:defRPr b="1" sz="1400">
                <a:solidFill>
                  <a:srgbClr val="FFFFFF"/>
                </a:solidFill>
              </a:defRPr>
            </a:lvl3pPr>
            <a:lvl4pPr indent="-317500">
              <a:buSzPts val="1400"/>
              <a:defRPr b="1" sz="1400">
                <a:solidFill>
                  <a:srgbClr val="FFFFFF"/>
                </a:solidFill>
              </a:defRPr>
            </a:lvl4pPr>
            <a:lvl5pPr indent="-317500">
              <a:buSzPts val="1400"/>
              <a:defRPr b="1"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2" name="Google Shape;414;p63"/>
          <p:cNvSpPr txBox="1"/>
          <p:nvPr>
            <p:ph type="body" sz="quarter" idx="22"/>
          </p:nvPr>
        </p:nvSpPr>
        <p:spPr>
          <a:xfrm>
            <a:off x="2125360" y="2316333"/>
            <a:ext cx="1933559" cy="29597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83" name="Google Shape;415;p63"/>
          <p:cNvSpPr txBox="1"/>
          <p:nvPr>
            <p:ph type="body" sz="quarter" idx="23"/>
          </p:nvPr>
        </p:nvSpPr>
        <p:spPr>
          <a:xfrm>
            <a:off x="2125360" y="2596382"/>
            <a:ext cx="1933559" cy="13430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4" name="Google Shape;416;p63"/>
          <p:cNvSpPr/>
          <p:nvPr>
            <p:ph type="pic" sz="quarter" idx="24"/>
          </p:nvPr>
        </p:nvSpPr>
        <p:spPr>
          <a:xfrm>
            <a:off x="760216" y="4250571"/>
            <a:ext cx="1365148" cy="19346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5" name="Google Shape;417;p63"/>
          <p:cNvSpPr txBox="1"/>
          <p:nvPr>
            <p:ph type="body" sz="quarter" idx="25"/>
          </p:nvPr>
        </p:nvSpPr>
        <p:spPr>
          <a:xfrm>
            <a:off x="2125359" y="4251016"/>
            <a:ext cx="1933559" cy="33125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586" name="Google Shape;418;p63"/>
          <p:cNvSpPr txBox="1"/>
          <p:nvPr>
            <p:ph type="body" sz="quarter" idx="26"/>
          </p:nvPr>
        </p:nvSpPr>
        <p:spPr>
          <a:xfrm>
            <a:off x="2125359" y="4562571"/>
            <a:ext cx="1933559" cy="29597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87" name="Google Shape;419;p63"/>
          <p:cNvSpPr txBox="1"/>
          <p:nvPr>
            <p:ph type="body" sz="quarter" idx="27"/>
          </p:nvPr>
        </p:nvSpPr>
        <p:spPr>
          <a:xfrm>
            <a:off x="2125359" y="4842621"/>
            <a:ext cx="1933559" cy="13430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8" name="Google Shape;420;p63"/>
          <p:cNvSpPr/>
          <p:nvPr>
            <p:ph type="pic" sz="quarter" idx="28"/>
          </p:nvPr>
        </p:nvSpPr>
        <p:spPr>
          <a:xfrm>
            <a:off x="8133081" y="2004333"/>
            <a:ext cx="1365149" cy="19346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9" name="Google Shape;421;p63"/>
          <p:cNvSpPr txBox="1"/>
          <p:nvPr>
            <p:ph type="body" sz="quarter" idx="29"/>
          </p:nvPr>
        </p:nvSpPr>
        <p:spPr>
          <a:xfrm>
            <a:off x="9498227" y="2004778"/>
            <a:ext cx="1933559" cy="33125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590" name="Google Shape;422;p63"/>
          <p:cNvSpPr txBox="1"/>
          <p:nvPr>
            <p:ph type="body" sz="quarter" idx="30"/>
          </p:nvPr>
        </p:nvSpPr>
        <p:spPr>
          <a:xfrm>
            <a:off x="9498227" y="2316333"/>
            <a:ext cx="1933559" cy="29597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91" name="Google Shape;423;p63"/>
          <p:cNvSpPr txBox="1"/>
          <p:nvPr>
            <p:ph type="body" sz="quarter" idx="31"/>
          </p:nvPr>
        </p:nvSpPr>
        <p:spPr>
          <a:xfrm>
            <a:off x="9498227" y="2596382"/>
            <a:ext cx="1933559" cy="13430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2" name="Google Shape;424;p63"/>
          <p:cNvSpPr/>
          <p:nvPr>
            <p:ph type="pic" sz="quarter" idx="32"/>
          </p:nvPr>
        </p:nvSpPr>
        <p:spPr>
          <a:xfrm>
            <a:off x="8133080" y="4250571"/>
            <a:ext cx="1365149" cy="19346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3" name="Google Shape;425;p63"/>
          <p:cNvSpPr txBox="1"/>
          <p:nvPr>
            <p:ph type="body" sz="quarter" idx="33"/>
          </p:nvPr>
        </p:nvSpPr>
        <p:spPr>
          <a:xfrm>
            <a:off x="9498224" y="4251016"/>
            <a:ext cx="1933559" cy="33125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594" name="Google Shape;426;p63"/>
          <p:cNvSpPr txBox="1"/>
          <p:nvPr>
            <p:ph type="body" sz="quarter" idx="34"/>
          </p:nvPr>
        </p:nvSpPr>
        <p:spPr>
          <a:xfrm>
            <a:off x="9498224" y="4562571"/>
            <a:ext cx="1933559" cy="29597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95" name="Google Shape;427;p63"/>
          <p:cNvSpPr txBox="1"/>
          <p:nvPr>
            <p:ph type="body" sz="quarter" idx="35"/>
          </p:nvPr>
        </p:nvSpPr>
        <p:spPr>
          <a:xfrm>
            <a:off x="9498224" y="4842621"/>
            <a:ext cx="1933559" cy="13430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6" name="Google Shape;428;p63"/>
          <p:cNvSpPr/>
          <p:nvPr>
            <p:ph type="pic" sz="quarter" idx="36"/>
          </p:nvPr>
        </p:nvSpPr>
        <p:spPr>
          <a:xfrm>
            <a:off x="4446647" y="2004333"/>
            <a:ext cx="1365149" cy="19346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97" name="Google Shape;429;p63"/>
          <p:cNvSpPr txBox="1"/>
          <p:nvPr>
            <p:ph type="body" sz="quarter" idx="37"/>
          </p:nvPr>
        </p:nvSpPr>
        <p:spPr>
          <a:xfrm>
            <a:off x="5811794" y="2004778"/>
            <a:ext cx="1933559" cy="33125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598" name="Google Shape;430;p63"/>
          <p:cNvSpPr txBox="1"/>
          <p:nvPr>
            <p:ph type="body" sz="quarter" idx="38"/>
          </p:nvPr>
        </p:nvSpPr>
        <p:spPr>
          <a:xfrm>
            <a:off x="5811794" y="2316333"/>
            <a:ext cx="1933559" cy="29597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99" name="Google Shape;431;p63"/>
          <p:cNvSpPr txBox="1"/>
          <p:nvPr>
            <p:ph type="body" sz="quarter" idx="39"/>
          </p:nvPr>
        </p:nvSpPr>
        <p:spPr>
          <a:xfrm>
            <a:off x="5811794" y="2596382"/>
            <a:ext cx="1933559" cy="134308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0" name="Google Shape;432;p63"/>
          <p:cNvSpPr/>
          <p:nvPr>
            <p:ph type="pic" sz="quarter" idx="40"/>
          </p:nvPr>
        </p:nvSpPr>
        <p:spPr>
          <a:xfrm>
            <a:off x="4446647" y="4250571"/>
            <a:ext cx="1365149" cy="19346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01" name="Google Shape;433;p63"/>
          <p:cNvSpPr txBox="1"/>
          <p:nvPr>
            <p:ph type="body" sz="quarter" idx="41"/>
          </p:nvPr>
        </p:nvSpPr>
        <p:spPr>
          <a:xfrm>
            <a:off x="5811792" y="4251016"/>
            <a:ext cx="1933559" cy="33125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602" name="Google Shape;434;p63"/>
          <p:cNvSpPr txBox="1"/>
          <p:nvPr>
            <p:ph type="body" sz="quarter" idx="42"/>
          </p:nvPr>
        </p:nvSpPr>
        <p:spPr>
          <a:xfrm>
            <a:off x="5811792" y="4562571"/>
            <a:ext cx="1933559" cy="29597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03" name="Google Shape;435;p63"/>
          <p:cNvSpPr txBox="1"/>
          <p:nvPr>
            <p:ph type="body" sz="quarter" idx="43"/>
          </p:nvPr>
        </p:nvSpPr>
        <p:spPr>
          <a:xfrm>
            <a:off x="5811792" y="4842621"/>
            <a:ext cx="1933559" cy="13430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4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438;p64" descr="Google Shape;438;p64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Google Shape;439;p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613" name="Google Shape;440;p64" descr="Google Shape;440;p6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Google Shape;441;p64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15" name="Google Shape;442;p64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16" name="Google Shape;443;p64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17" name="Google Shape;444;p64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18" name="Title Text"/>
          <p:cNvSpPr txBox="1"/>
          <p:nvPr>
            <p:ph type="title"/>
          </p:nvPr>
        </p:nvSpPr>
        <p:spPr>
          <a:xfrm>
            <a:off x="760217" y="365125"/>
            <a:ext cx="10671569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19" name="Google Shape;446;p64"/>
          <p:cNvSpPr/>
          <p:nvPr>
            <p:ph type="pic" sz="quarter" idx="21"/>
          </p:nvPr>
        </p:nvSpPr>
        <p:spPr>
          <a:xfrm>
            <a:off x="760214" y="1849901"/>
            <a:ext cx="2097734" cy="2095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0" name="Google Shape;447;p64"/>
          <p:cNvSpPr/>
          <p:nvPr>
            <p:ph type="pic" sz="quarter" idx="22"/>
          </p:nvPr>
        </p:nvSpPr>
        <p:spPr>
          <a:xfrm>
            <a:off x="9334055" y="1849901"/>
            <a:ext cx="2097734" cy="2095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1" name="Google Shape;448;p64"/>
          <p:cNvSpPr/>
          <p:nvPr>
            <p:ph type="pic" sz="quarter" idx="23"/>
          </p:nvPr>
        </p:nvSpPr>
        <p:spPr>
          <a:xfrm>
            <a:off x="3618162" y="1849901"/>
            <a:ext cx="2097734" cy="2095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2" name="Google Shape;449;p64"/>
          <p:cNvSpPr/>
          <p:nvPr>
            <p:ph type="pic" sz="quarter" idx="24"/>
          </p:nvPr>
        </p:nvSpPr>
        <p:spPr>
          <a:xfrm>
            <a:off x="6476107" y="1849901"/>
            <a:ext cx="2097735" cy="2095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3" name="Body Level One…"/>
          <p:cNvSpPr txBox="1"/>
          <p:nvPr>
            <p:ph type="body" sz="quarter" idx="1"/>
          </p:nvPr>
        </p:nvSpPr>
        <p:spPr>
          <a:xfrm>
            <a:off x="891504" y="4104711"/>
            <a:ext cx="1835152" cy="207041"/>
          </a:xfrm>
          <a:prstGeom prst="rect">
            <a:avLst/>
          </a:prstGeom>
        </p:spPr>
        <p:txBody>
          <a:bodyPr anchor="ctr"/>
          <a:lstStyle>
            <a:lvl1pPr algn="ctr">
              <a:defRPr b="1" sz="1400">
                <a:solidFill>
                  <a:schemeClr val="accent1"/>
                </a:solidFill>
              </a:defRPr>
            </a:lvl1pPr>
            <a:lvl2pPr indent="-317500" algn="ctr">
              <a:buSzPts val="1400"/>
              <a:defRPr b="1" sz="1400">
                <a:solidFill>
                  <a:schemeClr val="accent1"/>
                </a:solidFill>
              </a:defRPr>
            </a:lvl2pPr>
            <a:lvl3pPr indent="-317500" algn="ctr">
              <a:buSzPts val="1400"/>
              <a:defRPr b="1" sz="1400">
                <a:solidFill>
                  <a:schemeClr val="accent1"/>
                </a:solidFill>
              </a:defRPr>
            </a:lvl3pPr>
            <a:lvl4pPr indent="-317500" algn="ctr">
              <a:buSzPts val="1400"/>
              <a:defRPr b="1" sz="1400">
                <a:solidFill>
                  <a:schemeClr val="accent1"/>
                </a:solidFill>
              </a:defRPr>
            </a:lvl4pPr>
            <a:lvl5pPr indent="-317500" algn="ctr">
              <a:buSzPts val="1400"/>
              <a:defRPr b="1" sz="1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4" name="Google Shape;451;p64"/>
          <p:cNvSpPr txBox="1"/>
          <p:nvPr>
            <p:ph type="body" sz="quarter" idx="25"/>
          </p:nvPr>
        </p:nvSpPr>
        <p:spPr>
          <a:xfrm>
            <a:off x="3749452" y="4104711"/>
            <a:ext cx="1835153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5" name="Google Shape;452;p64"/>
          <p:cNvSpPr txBox="1"/>
          <p:nvPr>
            <p:ph type="body" sz="quarter" idx="26"/>
          </p:nvPr>
        </p:nvSpPr>
        <p:spPr>
          <a:xfrm>
            <a:off x="6607398" y="4104711"/>
            <a:ext cx="1835153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6" name="Google Shape;453;p64"/>
          <p:cNvSpPr txBox="1"/>
          <p:nvPr>
            <p:ph type="body" sz="quarter" idx="27"/>
          </p:nvPr>
        </p:nvSpPr>
        <p:spPr>
          <a:xfrm>
            <a:off x="9465343" y="4104711"/>
            <a:ext cx="1835153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7" name="Google Shape;454;p64"/>
          <p:cNvSpPr txBox="1"/>
          <p:nvPr>
            <p:ph type="body" sz="quarter" idx="28"/>
          </p:nvPr>
        </p:nvSpPr>
        <p:spPr>
          <a:xfrm>
            <a:off x="891504" y="4311751"/>
            <a:ext cx="1835152" cy="161778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8" name="Google Shape;455;p64"/>
          <p:cNvSpPr txBox="1"/>
          <p:nvPr>
            <p:ph type="body" sz="quarter" idx="29"/>
          </p:nvPr>
        </p:nvSpPr>
        <p:spPr>
          <a:xfrm>
            <a:off x="3749452" y="4311751"/>
            <a:ext cx="1835153" cy="161778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9" name="Google Shape;456;p64"/>
          <p:cNvSpPr txBox="1"/>
          <p:nvPr>
            <p:ph type="body" sz="quarter" idx="30"/>
          </p:nvPr>
        </p:nvSpPr>
        <p:spPr>
          <a:xfrm>
            <a:off x="6607398" y="4311751"/>
            <a:ext cx="1835153" cy="161778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0" name="Google Shape;457;p64"/>
          <p:cNvSpPr txBox="1"/>
          <p:nvPr>
            <p:ph type="body" sz="quarter" idx="31"/>
          </p:nvPr>
        </p:nvSpPr>
        <p:spPr>
          <a:xfrm>
            <a:off x="9465343" y="4311748"/>
            <a:ext cx="1835153" cy="161778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1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460;p65" descr="Google Shape;460;p65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Google Shape;461;p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640" name="Google Shape;462;p65" descr="Google Shape;462;p6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Google Shape;463;p65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42" name="Google Shape;464;p65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43" name="Google Shape;465;p65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44" name="Google Shape;466;p65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45" name="Title Text"/>
          <p:cNvSpPr txBox="1"/>
          <p:nvPr>
            <p:ph type="title"/>
          </p:nvPr>
        </p:nvSpPr>
        <p:spPr>
          <a:xfrm>
            <a:off x="760217" y="365125"/>
            <a:ext cx="10671569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46" name="Google Shape;468;p65"/>
          <p:cNvSpPr/>
          <p:nvPr>
            <p:ph type="pic" sz="quarter" idx="21"/>
          </p:nvPr>
        </p:nvSpPr>
        <p:spPr>
          <a:xfrm>
            <a:off x="760216" y="1886528"/>
            <a:ext cx="2099306" cy="20971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7" name="Google Shape;469;p65"/>
          <p:cNvSpPr/>
          <p:nvPr>
            <p:ph type="pic" sz="quarter" idx="22"/>
          </p:nvPr>
        </p:nvSpPr>
        <p:spPr>
          <a:xfrm>
            <a:off x="9332483" y="1886528"/>
            <a:ext cx="2099306" cy="20971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8" name="Google Shape;470;p65"/>
          <p:cNvSpPr/>
          <p:nvPr>
            <p:ph type="pic" sz="quarter" idx="23"/>
          </p:nvPr>
        </p:nvSpPr>
        <p:spPr>
          <a:xfrm>
            <a:off x="2903283" y="3095450"/>
            <a:ext cx="2099307" cy="20971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9" name="Google Shape;471;p65"/>
          <p:cNvSpPr/>
          <p:nvPr>
            <p:ph type="pic" sz="quarter" idx="24"/>
          </p:nvPr>
        </p:nvSpPr>
        <p:spPr>
          <a:xfrm>
            <a:off x="7189416" y="3095450"/>
            <a:ext cx="2099306" cy="20971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0" name="Google Shape;472;p65"/>
          <p:cNvSpPr/>
          <p:nvPr>
            <p:ph type="pic" sz="quarter" idx="25"/>
          </p:nvPr>
        </p:nvSpPr>
        <p:spPr>
          <a:xfrm>
            <a:off x="5046350" y="1886528"/>
            <a:ext cx="2099306" cy="20971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1" name="Body Level One…"/>
          <p:cNvSpPr txBox="1"/>
          <p:nvPr>
            <p:ph type="body" sz="quarter" idx="1"/>
          </p:nvPr>
        </p:nvSpPr>
        <p:spPr>
          <a:xfrm>
            <a:off x="892293" y="3967179"/>
            <a:ext cx="1835151" cy="252003"/>
          </a:xfrm>
          <a:prstGeom prst="rect">
            <a:avLst/>
          </a:prstGeom>
        </p:spPr>
        <p:txBody>
          <a:bodyPr anchor="ctr"/>
          <a:lstStyle>
            <a:lvl1pPr algn="ctr">
              <a:defRPr b="1" sz="1400"/>
            </a:lvl1pPr>
            <a:lvl2pPr indent="-317500" algn="ctr">
              <a:buSzPts val="1400"/>
              <a:defRPr b="1" sz="1400"/>
            </a:lvl2pPr>
            <a:lvl3pPr indent="-317500" algn="ctr">
              <a:buSzPts val="1400"/>
              <a:defRPr b="1" sz="1400"/>
            </a:lvl3pPr>
            <a:lvl4pPr indent="-317500" algn="ctr">
              <a:buSzPts val="1400"/>
              <a:defRPr b="1" sz="1400"/>
            </a:lvl4pPr>
            <a:lvl5pPr indent="-317500" algn="ctr">
              <a:buSzPts val="1400"/>
              <a:defRPr b="1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Google Shape;474;p65"/>
          <p:cNvSpPr txBox="1"/>
          <p:nvPr>
            <p:ph type="body" sz="quarter" idx="26"/>
          </p:nvPr>
        </p:nvSpPr>
        <p:spPr>
          <a:xfrm>
            <a:off x="892293" y="4219180"/>
            <a:ext cx="1835151" cy="5001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3" name="Google Shape;475;p65"/>
          <p:cNvSpPr txBox="1"/>
          <p:nvPr>
            <p:ph type="body" sz="quarter" idx="27"/>
          </p:nvPr>
        </p:nvSpPr>
        <p:spPr>
          <a:xfrm>
            <a:off x="3035356" y="5185278"/>
            <a:ext cx="1835153" cy="2520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54" name="Google Shape;476;p65"/>
          <p:cNvSpPr txBox="1"/>
          <p:nvPr>
            <p:ph type="body" sz="quarter" idx="28"/>
          </p:nvPr>
        </p:nvSpPr>
        <p:spPr>
          <a:xfrm>
            <a:off x="5178428" y="3967179"/>
            <a:ext cx="1835153" cy="2520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55" name="Google Shape;477;p65"/>
          <p:cNvSpPr txBox="1"/>
          <p:nvPr>
            <p:ph type="body" sz="quarter" idx="29"/>
          </p:nvPr>
        </p:nvSpPr>
        <p:spPr>
          <a:xfrm>
            <a:off x="7321491" y="5185278"/>
            <a:ext cx="1835153" cy="2520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56" name="Google Shape;478;p65"/>
          <p:cNvSpPr txBox="1"/>
          <p:nvPr>
            <p:ph type="body" sz="quarter" idx="30"/>
          </p:nvPr>
        </p:nvSpPr>
        <p:spPr>
          <a:xfrm>
            <a:off x="9464557" y="3967179"/>
            <a:ext cx="1835153" cy="2520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57" name="Google Shape;479;p65"/>
          <p:cNvSpPr txBox="1"/>
          <p:nvPr>
            <p:ph type="body" sz="quarter" idx="31"/>
          </p:nvPr>
        </p:nvSpPr>
        <p:spPr>
          <a:xfrm>
            <a:off x="3035356" y="5459631"/>
            <a:ext cx="1835153" cy="5001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8" name="Google Shape;480;p65"/>
          <p:cNvSpPr txBox="1"/>
          <p:nvPr>
            <p:ph type="body" sz="quarter" idx="32"/>
          </p:nvPr>
        </p:nvSpPr>
        <p:spPr>
          <a:xfrm>
            <a:off x="5178428" y="4219180"/>
            <a:ext cx="1835153" cy="5001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9" name="Google Shape;481;p65"/>
          <p:cNvSpPr txBox="1"/>
          <p:nvPr>
            <p:ph type="body" sz="quarter" idx="33"/>
          </p:nvPr>
        </p:nvSpPr>
        <p:spPr>
          <a:xfrm>
            <a:off x="7321491" y="5459631"/>
            <a:ext cx="1835153" cy="5001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0" name="Google Shape;482;p65"/>
          <p:cNvSpPr txBox="1"/>
          <p:nvPr>
            <p:ph type="body" sz="quarter" idx="34"/>
          </p:nvPr>
        </p:nvSpPr>
        <p:spPr>
          <a:xfrm>
            <a:off x="9464557" y="4219180"/>
            <a:ext cx="1835153" cy="50018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1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485;p66" descr="Google Shape;485;p66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Google Shape;486;p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670" name="Google Shape;487;p66" descr="Google Shape;487;p6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Google Shape;488;p66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72" name="Google Shape;489;p66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73" name="Google Shape;490;p66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74" name="Google Shape;491;p66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75" name="Title Text"/>
          <p:cNvSpPr txBox="1"/>
          <p:nvPr>
            <p:ph type="title"/>
          </p:nvPr>
        </p:nvSpPr>
        <p:spPr>
          <a:xfrm>
            <a:off x="760217" y="365125"/>
            <a:ext cx="10671569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676" name="Google Shape;493;p66"/>
          <p:cNvSpPr/>
          <p:nvPr>
            <p:ph type="pic" sz="quarter" idx="21"/>
          </p:nvPr>
        </p:nvSpPr>
        <p:spPr>
          <a:xfrm>
            <a:off x="760216" y="2013423"/>
            <a:ext cx="2724151" cy="27257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7" name="Google Shape;494;p66"/>
          <p:cNvSpPr/>
          <p:nvPr>
            <p:ph type="pic" sz="quarter" idx="22"/>
          </p:nvPr>
        </p:nvSpPr>
        <p:spPr>
          <a:xfrm>
            <a:off x="4733925" y="2013422"/>
            <a:ext cx="2724150" cy="27257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8" name="Google Shape;495;p66"/>
          <p:cNvSpPr/>
          <p:nvPr>
            <p:ph type="pic" sz="quarter" idx="23"/>
          </p:nvPr>
        </p:nvSpPr>
        <p:spPr>
          <a:xfrm>
            <a:off x="8707634" y="2013422"/>
            <a:ext cx="2724153" cy="27257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9" name="Body Level One…"/>
          <p:cNvSpPr txBox="1"/>
          <p:nvPr>
            <p:ph type="body" sz="quarter" idx="1"/>
          </p:nvPr>
        </p:nvSpPr>
        <p:spPr>
          <a:xfrm>
            <a:off x="760216" y="4856965"/>
            <a:ext cx="2724151" cy="295805"/>
          </a:xfrm>
          <a:prstGeom prst="rect">
            <a:avLst/>
          </a:prstGeom>
        </p:spPr>
        <p:txBody>
          <a:bodyPr anchor="ctr"/>
          <a:lstStyle>
            <a:lvl1pPr algn="ctr">
              <a:defRPr b="1" sz="1600">
                <a:solidFill>
                  <a:srgbClr val="2D2627"/>
                </a:solidFill>
              </a:defRPr>
            </a:lvl1pPr>
            <a:lvl2pPr indent="-330200" algn="ctr">
              <a:buSzPts val="1600"/>
              <a:defRPr b="1" sz="1600">
                <a:solidFill>
                  <a:srgbClr val="2D2627"/>
                </a:solidFill>
              </a:defRPr>
            </a:lvl2pPr>
            <a:lvl3pPr indent="-330200" algn="ctr">
              <a:buSzPts val="1600"/>
              <a:defRPr b="1" sz="1600">
                <a:solidFill>
                  <a:srgbClr val="2D2627"/>
                </a:solidFill>
              </a:defRPr>
            </a:lvl3pPr>
            <a:lvl4pPr indent="-330200" algn="ctr">
              <a:buSzPts val="1600"/>
              <a:defRPr b="1" sz="1600">
                <a:solidFill>
                  <a:srgbClr val="2D2627"/>
                </a:solidFill>
              </a:defRPr>
            </a:lvl4pPr>
            <a:lvl5pPr indent="-330200" algn="ctr">
              <a:buSzPts val="1600"/>
              <a:defRPr b="1" sz="1600">
                <a:solidFill>
                  <a:srgbClr val="2D262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0" name="Google Shape;497;p66"/>
          <p:cNvSpPr txBox="1"/>
          <p:nvPr>
            <p:ph type="body" sz="quarter" idx="24"/>
          </p:nvPr>
        </p:nvSpPr>
        <p:spPr>
          <a:xfrm>
            <a:off x="760216" y="5168520"/>
            <a:ext cx="2724151" cy="2643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81" name="Google Shape;498;p66"/>
          <p:cNvSpPr txBox="1"/>
          <p:nvPr>
            <p:ph type="body" sz="quarter" idx="25"/>
          </p:nvPr>
        </p:nvSpPr>
        <p:spPr>
          <a:xfrm>
            <a:off x="760216" y="5448570"/>
            <a:ext cx="2724151" cy="11993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2" name="Google Shape;499;p66"/>
          <p:cNvSpPr txBox="1"/>
          <p:nvPr>
            <p:ph type="body" sz="quarter" idx="26"/>
          </p:nvPr>
        </p:nvSpPr>
        <p:spPr>
          <a:xfrm>
            <a:off x="4733925" y="4856965"/>
            <a:ext cx="2724150" cy="2958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83" name="Google Shape;500;p66"/>
          <p:cNvSpPr txBox="1"/>
          <p:nvPr>
            <p:ph type="body" sz="quarter" idx="27"/>
          </p:nvPr>
        </p:nvSpPr>
        <p:spPr>
          <a:xfrm>
            <a:off x="4733925" y="5168520"/>
            <a:ext cx="2724150" cy="2643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84" name="Google Shape;501;p66"/>
          <p:cNvSpPr txBox="1"/>
          <p:nvPr>
            <p:ph type="body" sz="quarter" idx="28"/>
          </p:nvPr>
        </p:nvSpPr>
        <p:spPr>
          <a:xfrm>
            <a:off x="4733925" y="5448570"/>
            <a:ext cx="2724150" cy="11993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5" name="Google Shape;502;p66"/>
          <p:cNvSpPr txBox="1"/>
          <p:nvPr>
            <p:ph type="body" sz="quarter" idx="29"/>
          </p:nvPr>
        </p:nvSpPr>
        <p:spPr>
          <a:xfrm>
            <a:off x="8707634" y="4856965"/>
            <a:ext cx="2724153" cy="2958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86" name="Google Shape;503;p66"/>
          <p:cNvSpPr txBox="1"/>
          <p:nvPr>
            <p:ph type="body" sz="quarter" idx="30"/>
          </p:nvPr>
        </p:nvSpPr>
        <p:spPr>
          <a:xfrm>
            <a:off x="8707634" y="5168520"/>
            <a:ext cx="2724153" cy="2643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87" name="Google Shape;504;p66"/>
          <p:cNvSpPr txBox="1"/>
          <p:nvPr>
            <p:ph type="body" sz="quarter" idx="31"/>
          </p:nvPr>
        </p:nvSpPr>
        <p:spPr>
          <a:xfrm>
            <a:off x="8707634" y="5448570"/>
            <a:ext cx="2724153" cy="119936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8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st or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507;p67" descr="Google Shape;507;p67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Google Shape;508;p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697" name="Google Shape;509;p67" descr="Google Shape;509;p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Google Shape;510;p67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699" name="Google Shape;511;p67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00" name="Google Shape;512;p67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01" name="Google Shape;513;p67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02" name="Google Shape;514;p67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3" name="Google Shape;515;p67"/>
          <p:cNvSpPr/>
          <p:nvPr>
            <p:ph type="pic" sz="quarter" idx="22"/>
          </p:nvPr>
        </p:nvSpPr>
        <p:spPr>
          <a:xfrm>
            <a:off x="1447800" y="2127422"/>
            <a:ext cx="2133600" cy="2133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4" name="Google Shape;516;p67"/>
          <p:cNvSpPr/>
          <p:nvPr>
            <p:ph type="pic" sz="quarter" idx="23"/>
          </p:nvPr>
        </p:nvSpPr>
        <p:spPr>
          <a:xfrm>
            <a:off x="5029200" y="2127422"/>
            <a:ext cx="2133600" cy="2133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5" name="Google Shape;517;p67"/>
          <p:cNvSpPr/>
          <p:nvPr>
            <p:ph type="pic" sz="quarter" idx="24"/>
          </p:nvPr>
        </p:nvSpPr>
        <p:spPr>
          <a:xfrm>
            <a:off x="8610600" y="2127422"/>
            <a:ext cx="2133600" cy="2133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6" name="Title Text"/>
          <p:cNvSpPr txBox="1"/>
          <p:nvPr>
            <p:ph type="title"/>
          </p:nvPr>
        </p:nvSpPr>
        <p:spPr>
          <a:xfrm>
            <a:off x="760217" y="365125"/>
            <a:ext cx="10671569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707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0;p32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8EB4E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1847799" y="681048"/>
            <a:ext cx="3018154" cy="514352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b="0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1837283" y="1794459"/>
            <a:ext cx="8517433" cy="4444368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Google Shape;521;p68" descr="Google Shape;521;p6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Google Shape;522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716" name="Google Shape;523;p68" descr="Google Shape;523;p6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Google Shape;524;p68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18" name="Google Shape;525;p68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19" name="Google Shape;526;p68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20" name="Google Shape;527;p68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21" name="Title Text"/>
          <p:cNvSpPr txBox="1"/>
          <p:nvPr>
            <p:ph type="title"/>
          </p:nvPr>
        </p:nvSpPr>
        <p:spPr>
          <a:xfrm>
            <a:off x="760217" y="365125"/>
            <a:ext cx="10671569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722" name="Google Shape;529;p68"/>
          <p:cNvSpPr/>
          <p:nvPr>
            <p:ph type="pic" sz="quarter" idx="21"/>
          </p:nvPr>
        </p:nvSpPr>
        <p:spPr>
          <a:xfrm>
            <a:off x="918809" y="1900989"/>
            <a:ext cx="1800002" cy="1589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3" name="Google Shape;530;p68"/>
          <p:cNvSpPr/>
          <p:nvPr>
            <p:ph type="pic" sz="quarter" idx="22"/>
          </p:nvPr>
        </p:nvSpPr>
        <p:spPr>
          <a:xfrm>
            <a:off x="9492646" y="1900989"/>
            <a:ext cx="1800003" cy="1589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4" name="Google Shape;531;p68"/>
          <p:cNvSpPr/>
          <p:nvPr>
            <p:ph type="pic" sz="quarter" idx="23"/>
          </p:nvPr>
        </p:nvSpPr>
        <p:spPr>
          <a:xfrm>
            <a:off x="3776755" y="1900989"/>
            <a:ext cx="1800003" cy="1589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5" name="Google Shape;532;p68"/>
          <p:cNvSpPr/>
          <p:nvPr>
            <p:ph type="pic" sz="quarter" idx="24"/>
          </p:nvPr>
        </p:nvSpPr>
        <p:spPr>
          <a:xfrm>
            <a:off x="6634701" y="1900989"/>
            <a:ext cx="1800003" cy="15896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6" name="Body Level One…"/>
          <p:cNvSpPr txBox="1"/>
          <p:nvPr>
            <p:ph type="body" sz="quarter" idx="1"/>
          </p:nvPr>
        </p:nvSpPr>
        <p:spPr>
          <a:xfrm>
            <a:off x="901234" y="3522062"/>
            <a:ext cx="1835152" cy="207041"/>
          </a:xfrm>
          <a:prstGeom prst="rect">
            <a:avLst/>
          </a:prstGeom>
        </p:spPr>
        <p:txBody>
          <a:bodyPr anchor="ctr"/>
          <a:lstStyle>
            <a:lvl1pPr algn="ctr">
              <a:defRPr b="1" sz="1400">
                <a:solidFill>
                  <a:schemeClr val="accent1"/>
                </a:solidFill>
              </a:defRPr>
            </a:lvl1pPr>
            <a:lvl2pPr indent="-317500" algn="ctr">
              <a:buSzPts val="1400"/>
              <a:defRPr b="1" sz="1400">
                <a:solidFill>
                  <a:schemeClr val="accent1"/>
                </a:solidFill>
              </a:defRPr>
            </a:lvl2pPr>
            <a:lvl3pPr indent="-317500" algn="ctr">
              <a:buSzPts val="1400"/>
              <a:defRPr b="1" sz="1400">
                <a:solidFill>
                  <a:schemeClr val="accent1"/>
                </a:solidFill>
              </a:defRPr>
            </a:lvl3pPr>
            <a:lvl4pPr indent="-317500" algn="ctr">
              <a:buSzPts val="1400"/>
              <a:defRPr b="1" sz="1400">
                <a:solidFill>
                  <a:schemeClr val="accent1"/>
                </a:solidFill>
              </a:defRPr>
            </a:lvl4pPr>
            <a:lvl5pPr indent="-317500" algn="ctr">
              <a:buSzPts val="1400"/>
              <a:defRPr b="1" sz="1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7" name="Google Shape;534;p68"/>
          <p:cNvSpPr txBox="1"/>
          <p:nvPr>
            <p:ph type="body" sz="quarter" idx="25"/>
          </p:nvPr>
        </p:nvSpPr>
        <p:spPr>
          <a:xfrm>
            <a:off x="3759179" y="3522062"/>
            <a:ext cx="1835153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28" name="Google Shape;535;p68"/>
          <p:cNvSpPr txBox="1"/>
          <p:nvPr>
            <p:ph type="body" sz="quarter" idx="26"/>
          </p:nvPr>
        </p:nvSpPr>
        <p:spPr>
          <a:xfrm>
            <a:off x="6617126" y="3522062"/>
            <a:ext cx="1835153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29" name="Google Shape;536;p68"/>
          <p:cNvSpPr txBox="1"/>
          <p:nvPr>
            <p:ph type="body" sz="quarter" idx="27"/>
          </p:nvPr>
        </p:nvSpPr>
        <p:spPr>
          <a:xfrm>
            <a:off x="9475072" y="3522062"/>
            <a:ext cx="1835152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30" name="Google Shape;537;p68"/>
          <p:cNvSpPr txBox="1"/>
          <p:nvPr>
            <p:ph type="body" sz="quarter" idx="28"/>
          </p:nvPr>
        </p:nvSpPr>
        <p:spPr>
          <a:xfrm>
            <a:off x="901234" y="3729101"/>
            <a:ext cx="1835152" cy="3014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1" name="Google Shape;538;p68"/>
          <p:cNvSpPr txBox="1"/>
          <p:nvPr>
            <p:ph type="body" sz="quarter" idx="29"/>
          </p:nvPr>
        </p:nvSpPr>
        <p:spPr>
          <a:xfrm>
            <a:off x="3759179" y="3729101"/>
            <a:ext cx="1835153" cy="3014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2" name="Google Shape;539;p68"/>
          <p:cNvSpPr txBox="1"/>
          <p:nvPr>
            <p:ph type="body" sz="quarter" idx="30"/>
          </p:nvPr>
        </p:nvSpPr>
        <p:spPr>
          <a:xfrm>
            <a:off x="6617126" y="3729101"/>
            <a:ext cx="1835153" cy="3014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3" name="Google Shape;540;p68"/>
          <p:cNvSpPr txBox="1"/>
          <p:nvPr>
            <p:ph type="body" sz="quarter" idx="31"/>
          </p:nvPr>
        </p:nvSpPr>
        <p:spPr>
          <a:xfrm>
            <a:off x="9475072" y="3729101"/>
            <a:ext cx="1835152" cy="3014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4" name="Google Shape;541;p68"/>
          <p:cNvSpPr/>
          <p:nvPr>
            <p:ph type="pic" sz="quarter" idx="32"/>
          </p:nvPr>
        </p:nvSpPr>
        <p:spPr>
          <a:xfrm>
            <a:off x="918809" y="4134853"/>
            <a:ext cx="1800002" cy="1589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5" name="Google Shape;542;p68"/>
          <p:cNvSpPr/>
          <p:nvPr>
            <p:ph type="pic" sz="quarter" idx="33"/>
          </p:nvPr>
        </p:nvSpPr>
        <p:spPr>
          <a:xfrm>
            <a:off x="9492646" y="4134853"/>
            <a:ext cx="1800003" cy="1589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6" name="Google Shape;543;p68"/>
          <p:cNvSpPr/>
          <p:nvPr>
            <p:ph type="pic" sz="quarter" idx="34"/>
          </p:nvPr>
        </p:nvSpPr>
        <p:spPr>
          <a:xfrm>
            <a:off x="3776755" y="4134853"/>
            <a:ext cx="1800003" cy="1589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7" name="Google Shape;544;p68"/>
          <p:cNvSpPr/>
          <p:nvPr>
            <p:ph type="pic" sz="quarter" idx="35"/>
          </p:nvPr>
        </p:nvSpPr>
        <p:spPr>
          <a:xfrm>
            <a:off x="6634701" y="4134853"/>
            <a:ext cx="1800003" cy="15897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38" name="Google Shape;545;p68"/>
          <p:cNvSpPr txBox="1"/>
          <p:nvPr>
            <p:ph type="body" sz="quarter" idx="36"/>
          </p:nvPr>
        </p:nvSpPr>
        <p:spPr>
          <a:xfrm>
            <a:off x="901234" y="5755926"/>
            <a:ext cx="1835152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39" name="Google Shape;546;p68"/>
          <p:cNvSpPr txBox="1"/>
          <p:nvPr>
            <p:ph type="body" sz="quarter" idx="37"/>
          </p:nvPr>
        </p:nvSpPr>
        <p:spPr>
          <a:xfrm>
            <a:off x="3759179" y="5755926"/>
            <a:ext cx="1835153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40" name="Google Shape;547;p68"/>
          <p:cNvSpPr txBox="1"/>
          <p:nvPr>
            <p:ph type="body" sz="quarter" idx="38"/>
          </p:nvPr>
        </p:nvSpPr>
        <p:spPr>
          <a:xfrm>
            <a:off x="6617126" y="5755926"/>
            <a:ext cx="1835153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41" name="Google Shape;548;p68"/>
          <p:cNvSpPr txBox="1"/>
          <p:nvPr>
            <p:ph type="body" sz="quarter" idx="39"/>
          </p:nvPr>
        </p:nvSpPr>
        <p:spPr>
          <a:xfrm>
            <a:off x="9475072" y="5755926"/>
            <a:ext cx="1835152" cy="20704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42" name="Google Shape;549;p68"/>
          <p:cNvSpPr txBox="1"/>
          <p:nvPr>
            <p:ph type="body" sz="quarter" idx="40"/>
          </p:nvPr>
        </p:nvSpPr>
        <p:spPr>
          <a:xfrm>
            <a:off x="901234" y="5962967"/>
            <a:ext cx="1835152" cy="3014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3" name="Google Shape;550;p68"/>
          <p:cNvSpPr txBox="1"/>
          <p:nvPr>
            <p:ph type="body" sz="quarter" idx="41"/>
          </p:nvPr>
        </p:nvSpPr>
        <p:spPr>
          <a:xfrm>
            <a:off x="3759179" y="5962967"/>
            <a:ext cx="1835153" cy="3014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4" name="Google Shape;551;p68"/>
          <p:cNvSpPr txBox="1"/>
          <p:nvPr>
            <p:ph type="body" sz="quarter" idx="42"/>
          </p:nvPr>
        </p:nvSpPr>
        <p:spPr>
          <a:xfrm>
            <a:off x="6617126" y="5962967"/>
            <a:ext cx="1835153" cy="3014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5" name="Google Shape;552;p68"/>
          <p:cNvSpPr txBox="1"/>
          <p:nvPr>
            <p:ph type="body" sz="quarter" idx="43"/>
          </p:nvPr>
        </p:nvSpPr>
        <p:spPr>
          <a:xfrm>
            <a:off x="9475072" y="5962965"/>
            <a:ext cx="1835152" cy="3014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6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st or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555;p69" descr="Google Shape;555;p69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754" name="Google Shape;556;p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755" name="Google Shape;557;p69" descr="Google Shape;557;p6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Google Shape;558;p69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57" name="Google Shape;559;p69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58" name="Google Shape;560;p69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59" name="Google Shape;561;p69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60" name="Google Shape;562;p69"/>
          <p:cNvSpPr/>
          <p:nvPr>
            <p:ph type="pic" sz="quarter" idx="21"/>
          </p:nvPr>
        </p:nvSpPr>
        <p:spPr>
          <a:xfrm>
            <a:off x="1101434" y="1953492"/>
            <a:ext cx="1960954" cy="19589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1" name="Google Shape;563;p69"/>
          <p:cNvSpPr/>
          <p:nvPr>
            <p:ph type="pic" sz="quarter" idx="22"/>
          </p:nvPr>
        </p:nvSpPr>
        <p:spPr>
          <a:xfrm>
            <a:off x="1101434" y="4104175"/>
            <a:ext cx="1960954" cy="19589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2" name="Google Shape;564;p69"/>
          <p:cNvSpPr/>
          <p:nvPr>
            <p:ph type="pic" sz="quarter" idx="23"/>
          </p:nvPr>
        </p:nvSpPr>
        <p:spPr>
          <a:xfrm>
            <a:off x="6343627" y="1953492"/>
            <a:ext cx="1960953" cy="19589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3" name="Google Shape;565;p69"/>
          <p:cNvSpPr/>
          <p:nvPr>
            <p:ph type="pic" sz="quarter" idx="24"/>
          </p:nvPr>
        </p:nvSpPr>
        <p:spPr>
          <a:xfrm>
            <a:off x="6343627" y="4104175"/>
            <a:ext cx="1960953" cy="19589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4" name="Title Text"/>
          <p:cNvSpPr txBox="1"/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765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569;p70" descr="Google Shape;569;p70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773" name="Google Shape;570;p7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774" name="Google Shape;571;p70" descr="Google Shape;571;p7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Google Shape;572;p70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76" name="Google Shape;573;p70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77" name="Google Shape;574;p70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78" name="Google Shape;575;p70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79" name="Google Shape;576;p70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0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stimonials or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579;p71" descr="Google Shape;579;p71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Google Shape;580;p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789" name="Google Shape;581;p71" descr="Google Shape;581;p7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Google Shape;582;p71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91" name="Google Shape;583;p71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92" name="Google Shape;584;p71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93" name="Google Shape;585;p71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94" name="Google Shape;586;p71"/>
          <p:cNvSpPr/>
          <p:nvPr>
            <p:ph type="pic" sz="quarter" idx="21"/>
          </p:nvPr>
        </p:nvSpPr>
        <p:spPr>
          <a:xfrm>
            <a:off x="1577285" y="4104175"/>
            <a:ext cx="1960954" cy="19589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95" name="Google Shape;587;p71"/>
          <p:cNvSpPr/>
          <p:nvPr>
            <p:ph type="pic" sz="quarter" idx="22"/>
          </p:nvPr>
        </p:nvSpPr>
        <p:spPr>
          <a:xfrm>
            <a:off x="5115526" y="4104175"/>
            <a:ext cx="1960953" cy="19589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96" name="Google Shape;588;p71"/>
          <p:cNvSpPr/>
          <p:nvPr>
            <p:ph type="pic" sz="quarter" idx="23"/>
          </p:nvPr>
        </p:nvSpPr>
        <p:spPr>
          <a:xfrm>
            <a:off x="8653763" y="4104175"/>
            <a:ext cx="1960954" cy="19589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97" name="Title Text"/>
          <p:cNvSpPr txBox="1"/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798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592;p72" descr="Google Shape;592;p72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806" name="Google Shape;593;p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807" name="Google Shape;594;p72" descr="Google Shape;594;p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808" name="Google Shape;595;p72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09" name="Google Shape;596;p72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10" name="Google Shape;597;p72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11" name="Google Shape;598;p72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12" name="Title Text"/>
          <p:cNvSpPr txBox="1"/>
          <p:nvPr>
            <p:ph type="title"/>
          </p:nvPr>
        </p:nvSpPr>
        <p:spPr>
          <a:xfrm>
            <a:off x="838200" y="365125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3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5;p3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8EB4E2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69770" y="400888"/>
            <a:ext cx="8652459" cy="697231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00000"/>
              </a:lnSpc>
              <a:defRPr b="0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2895600" y="3840479"/>
            <a:ext cx="6400800" cy="17145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spcBef>
                <a:spcPts val="0"/>
              </a:spcBef>
              <a:buSzTx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42;p35" descr="Google Shape;42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1324" y="1470963"/>
            <a:ext cx="12314647" cy="3955466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838200" y="2358480"/>
            <a:ext cx="10515600" cy="136593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838200" y="4095750"/>
            <a:ext cx="10515600" cy="838200"/>
          </a:xfrm>
          <a:prstGeom prst="rect">
            <a:avLst/>
          </a:prstGeom>
        </p:spPr>
        <p:txBody>
          <a:bodyPr/>
          <a:lstStyle>
            <a:lvl1pPr algn="ctr">
              <a:defRPr b="1" sz="2400"/>
            </a:lvl1pPr>
            <a:lvl2pPr indent="-381000" algn="ctr">
              <a:buSzPts val="2400"/>
              <a:defRPr b="1" sz="2400"/>
            </a:lvl2pPr>
            <a:lvl3pPr indent="-381000" algn="ctr">
              <a:buSzPts val="2400"/>
              <a:defRPr b="1" sz="2400"/>
            </a:lvl3pPr>
            <a:lvl4pPr indent="-381000" algn="ctr">
              <a:buSzPts val="2400"/>
              <a:defRPr b="1" sz="2400"/>
            </a:lvl4pPr>
            <a:lvl5pPr indent="-381000" algn="ctr">
              <a:buSzPts val="2400"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Google Shape;46;p35" descr="Google Shape;46;p35"/>
          <p:cNvPicPr>
            <a:picLocks noChangeAspect="1"/>
          </p:cNvPicPr>
          <p:nvPr/>
        </p:nvPicPr>
        <p:blipFill>
          <a:blip r:embed="rId3">
            <a:extLst/>
          </a:blip>
          <a:srcRect l="302" t="4436" r="77955" b="0"/>
          <a:stretch>
            <a:fillRect/>
          </a:stretch>
        </p:blipFill>
        <p:spPr>
          <a:xfrm>
            <a:off x="9390436" y="-2"/>
            <a:ext cx="2801567" cy="2734967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49;p36" descr="Google Shape;49;p36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Google Shape;5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77" name="Google Shape;51;p36" descr="Google Shape;51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52;p36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79" name="Google Shape;53;p36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0" name="Google Shape;54;p36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1" name="Google Shape;55;p36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2" name="Google Shape;56;p36"/>
          <p:cNvSpPr/>
          <p:nvPr/>
        </p:nvSpPr>
        <p:spPr>
          <a:xfrm>
            <a:off x="0" y="0"/>
            <a:ext cx="4175787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335699" y="548679"/>
            <a:ext cx="3504389" cy="57606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Google Shape;58;p36"/>
          <p:cNvSpPr/>
          <p:nvPr>
            <p:ph type="pic" sz="half" idx="21"/>
          </p:nvPr>
        </p:nvSpPr>
        <p:spPr>
          <a:xfrm>
            <a:off x="9124545" y="0"/>
            <a:ext cx="306745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61;p37" descr="Google Shape;61;p37"/>
          <p:cNvPicPr>
            <a:picLocks noChangeAspect="1"/>
          </p:cNvPicPr>
          <p:nvPr/>
        </p:nvPicPr>
        <p:blipFill>
          <a:blip r:embed="rId2">
            <a:extLst/>
          </a:blip>
          <a:srcRect l="0" t="0" r="0" b="38339"/>
          <a:stretch>
            <a:fillRect/>
          </a:stretch>
        </p:blipFill>
        <p:spPr>
          <a:xfrm>
            <a:off x="-61324" y="4419103"/>
            <a:ext cx="12314647" cy="24388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Google Shape;62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4941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pic>
        <p:nvPicPr>
          <p:cNvPr id="94" name="Google Shape;63;p37" descr="Google Shape;63;p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956" y="6407341"/>
            <a:ext cx="1480487" cy="32884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Google Shape;64;p37"/>
          <p:cNvSpPr/>
          <p:nvPr/>
        </p:nvSpPr>
        <p:spPr>
          <a:xfrm>
            <a:off x="-1" y="6812281"/>
            <a:ext cx="3060002" cy="45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96" name="Google Shape;65;p37"/>
          <p:cNvSpPr/>
          <p:nvPr/>
        </p:nvSpPr>
        <p:spPr>
          <a:xfrm>
            <a:off x="3044000" y="6812281"/>
            <a:ext cx="3060003" cy="4572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97" name="Google Shape;66;p37"/>
          <p:cNvSpPr/>
          <p:nvPr/>
        </p:nvSpPr>
        <p:spPr>
          <a:xfrm>
            <a:off x="6088000" y="6812281"/>
            <a:ext cx="3060003" cy="4572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98" name="Google Shape;67;p37"/>
          <p:cNvSpPr/>
          <p:nvPr/>
        </p:nvSpPr>
        <p:spPr>
          <a:xfrm>
            <a:off x="9131999" y="6812281"/>
            <a:ext cx="3060003" cy="4572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99" name="Google Shape;68;p37"/>
          <p:cNvSpPr/>
          <p:nvPr>
            <p:ph type="pic" sz="half" idx="21"/>
          </p:nvPr>
        </p:nvSpPr>
        <p:spPr>
          <a:xfrm>
            <a:off x="0" y="0"/>
            <a:ext cx="4151377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4709960" y="468384"/>
            <a:ext cx="6542539" cy="83099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03" name="Google Shape;70;p37"/>
          <p:cNvGrpSpPr/>
          <p:nvPr/>
        </p:nvGrpSpPr>
        <p:grpSpPr>
          <a:xfrm>
            <a:off x="4709959" y="1846524"/>
            <a:ext cx="280762" cy="325685"/>
            <a:chOff x="93587" y="25191"/>
            <a:chExt cx="280761" cy="325683"/>
          </a:xfrm>
        </p:grpSpPr>
        <p:sp>
          <p:nvSpPr>
            <p:cNvPr id="101" name="Google Shape;71;p37"/>
            <p:cNvSpPr/>
            <p:nvPr/>
          </p:nvSpPr>
          <p:spPr>
            <a:xfrm rot="16200000">
              <a:off x="81652" y="58179"/>
              <a:ext cx="325684" cy="259709"/>
            </a:xfrm>
            <a:prstGeom prst="triangle">
              <a:avLst/>
            </a:prstGeom>
            <a:noFill/>
            <a:ln w="15875" cap="rnd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defRPr>
              </a:pPr>
            </a:p>
          </p:txBody>
        </p:sp>
        <p:sp>
          <p:nvSpPr>
            <p:cNvPr id="102" name="Google Shape;72;p37"/>
            <p:cNvSpPr/>
            <p:nvPr/>
          </p:nvSpPr>
          <p:spPr>
            <a:xfrm rot="5400000">
              <a:off x="71125" y="47653"/>
              <a:ext cx="325685" cy="280762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defRPr>
              </a:pPr>
            </a:p>
          </p:txBody>
        </p:sp>
      </p:grpSp>
      <p:grpSp>
        <p:nvGrpSpPr>
          <p:cNvPr id="106" name="Google Shape;73;p37"/>
          <p:cNvGrpSpPr/>
          <p:nvPr/>
        </p:nvGrpSpPr>
        <p:grpSpPr>
          <a:xfrm>
            <a:off x="4709959" y="5711491"/>
            <a:ext cx="280762" cy="325686"/>
            <a:chOff x="93587" y="25191"/>
            <a:chExt cx="280761" cy="325684"/>
          </a:xfrm>
        </p:grpSpPr>
        <p:sp>
          <p:nvSpPr>
            <p:cNvPr id="104" name="Google Shape;74;p37"/>
            <p:cNvSpPr/>
            <p:nvPr/>
          </p:nvSpPr>
          <p:spPr>
            <a:xfrm rot="16200000">
              <a:off x="81651" y="58179"/>
              <a:ext cx="325685" cy="259709"/>
            </a:xfrm>
            <a:prstGeom prst="triangle">
              <a:avLst/>
            </a:prstGeom>
            <a:noFill/>
            <a:ln w="15875" cap="rnd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defRPr>
              </a:pPr>
            </a:p>
          </p:txBody>
        </p:sp>
        <p:sp>
          <p:nvSpPr>
            <p:cNvPr id="105" name="Google Shape;75;p37"/>
            <p:cNvSpPr/>
            <p:nvPr/>
          </p:nvSpPr>
          <p:spPr>
            <a:xfrm rot="5400000">
              <a:off x="71125" y="47653"/>
              <a:ext cx="325685" cy="280762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defRPr>
              </a:pPr>
            </a:p>
          </p:txBody>
        </p:sp>
      </p:grpSp>
      <p:grpSp>
        <p:nvGrpSpPr>
          <p:cNvPr id="109" name="Google Shape;76;p37"/>
          <p:cNvGrpSpPr/>
          <p:nvPr/>
        </p:nvGrpSpPr>
        <p:grpSpPr>
          <a:xfrm>
            <a:off x="4709959" y="3134847"/>
            <a:ext cx="280762" cy="325685"/>
            <a:chOff x="93587" y="25191"/>
            <a:chExt cx="280761" cy="325683"/>
          </a:xfrm>
        </p:grpSpPr>
        <p:sp>
          <p:nvSpPr>
            <p:cNvPr id="107" name="Google Shape;77;p37"/>
            <p:cNvSpPr/>
            <p:nvPr/>
          </p:nvSpPr>
          <p:spPr>
            <a:xfrm rot="16200000">
              <a:off x="81652" y="58179"/>
              <a:ext cx="325685" cy="259709"/>
            </a:xfrm>
            <a:prstGeom prst="triangle">
              <a:avLst/>
            </a:prstGeom>
            <a:noFill/>
            <a:ln w="15875" cap="rnd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defRPr>
              </a:pPr>
            </a:p>
          </p:txBody>
        </p:sp>
        <p:sp>
          <p:nvSpPr>
            <p:cNvPr id="108" name="Google Shape;78;p37"/>
            <p:cNvSpPr/>
            <p:nvPr/>
          </p:nvSpPr>
          <p:spPr>
            <a:xfrm rot="5400000">
              <a:off x="71126" y="47653"/>
              <a:ext cx="325684" cy="280762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defRPr>
              </a:pPr>
            </a:p>
          </p:txBody>
        </p:sp>
      </p:grpSp>
      <p:grpSp>
        <p:nvGrpSpPr>
          <p:cNvPr id="112" name="Google Shape;79;p37"/>
          <p:cNvGrpSpPr/>
          <p:nvPr/>
        </p:nvGrpSpPr>
        <p:grpSpPr>
          <a:xfrm>
            <a:off x="4709959" y="4423169"/>
            <a:ext cx="280762" cy="325687"/>
            <a:chOff x="93587" y="25191"/>
            <a:chExt cx="280761" cy="325685"/>
          </a:xfrm>
        </p:grpSpPr>
        <p:sp>
          <p:nvSpPr>
            <p:cNvPr id="110" name="Google Shape;80;p37"/>
            <p:cNvSpPr/>
            <p:nvPr/>
          </p:nvSpPr>
          <p:spPr>
            <a:xfrm rot="16200000">
              <a:off x="81651" y="58180"/>
              <a:ext cx="325686" cy="259709"/>
            </a:xfrm>
            <a:prstGeom prst="triangle">
              <a:avLst/>
            </a:prstGeom>
            <a:noFill/>
            <a:ln w="15875" cap="rnd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defRPr>
              </a:pPr>
            </a:p>
          </p:txBody>
        </p:sp>
        <p:sp>
          <p:nvSpPr>
            <p:cNvPr id="111" name="Google Shape;81;p37"/>
            <p:cNvSpPr/>
            <p:nvPr/>
          </p:nvSpPr>
          <p:spPr>
            <a:xfrm rot="5400000">
              <a:off x="71124" y="47654"/>
              <a:ext cx="325687" cy="280762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Marmelad"/>
                  <a:ea typeface="Marmelad"/>
                  <a:cs typeface="Marmelad"/>
                  <a:sym typeface="Marmelad"/>
                </a:defRPr>
              </a:pPr>
            </a:p>
          </p:txBody>
        </p:sp>
      </p:grp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5110629" y="1593868"/>
            <a:ext cx="6055891" cy="831000"/>
          </a:xfrm>
          <a:prstGeom prst="rect">
            <a:avLst/>
          </a:prstGeom>
        </p:spPr>
        <p:txBody>
          <a:bodyPr anchor="ctr"/>
          <a:lstStyle>
            <a:lvl2pPr marL="228600" indent="457200">
              <a:buSzTx/>
              <a:buNone/>
            </a:lvl2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Google Shape;83;p37"/>
          <p:cNvSpPr txBox="1"/>
          <p:nvPr>
            <p:ph type="body" sz="quarter" idx="22"/>
          </p:nvPr>
        </p:nvSpPr>
        <p:spPr>
          <a:xfrm>
            <a:off x="5110629" y="2899191"/>
            <a:ext cx="6055893" cy="831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15" name="Google Shape;84;p37"/>
          <p:cNvSpPr txBox="1"/>
          <p:nvPr>
            <p:ph type="body" sz="quarter" idx="23"/>
          </p:nvPr>
        </p:nvSpPr>
        <p:spPr>
          <a:xfrm>
            <a:off x="5110629" y="4205187"/>
            <a:ext cx="6055893" cy="831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16" name="Google Shape;85;p37"/>
          <p:cNvSpPr txBox="1"/>
          <p:nvPr>
            <p:ph type="body" sz="quarter" idx="24"/>
          </p:nvPr>
        </p:nvSpPr>
        <p:spPr>
          <a:xfrm>
            <a:off x="5110629" y="5510507"/>
            <a:ext cx="6055893" cy="831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8463984" y="6224243"/>
            <a:ext cx="273616" cy="264215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75" tIns="45675" rIns="45675" bIns="4567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9943897" y="6377940"/>
            <a:ext cx="266904" cy="273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2D2627"/>
          </a:solidFill>
          <a:uFillTx/>
          <a:latin typeface="Roboto Condensed"/>
          <a:ea typeface="Roboto Condensed"/>
          <a:cs typeface="Roboto Condensed"/>
          <a:sym typeface="Roboto Condense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2D2627"/>
          </a:solidFill>
          <a:uFillTx/>
          <a:latin typeface="Roboto Condensed"/>
          <a:ea typeface="Roboto Condensed"/>
          <a:cs typeface="Roboto Condensed"/>
          <a:sym typeface="Roboto Condense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2D2627"/>
          </a:solidFill>
          <a:uFillTx/>
          <a:latin typeface="Roboto Condensed"/>
          <a:ea typeface="Roboto Condensed"/>
          <a:cs typeface="Roboto Condensed"/>
          <a:sym typeface="Roboto Condense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2D2627"/>
          </a:solidFill>
          <a:uFillTx/>
          <a:latin typeface="Roboto Condensed"/>
          <a:ea typeface="Roboto Condensed"/>
          <a:cs typeface="Roboto Condensed"/>
          <a:sym typeface="Roboto Condense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2D2627"/>
          </a:solidFill>
          <a:uFillTx/>
          <a:latin typeface="Roboto Condensed"/>
          <a:ea typeface="Roboto Condensed"/>
          <a:cs typeface="Roboto Condensed"/>
          <a:sym typeface="Roboto Condense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2D2627"/>
          </a:solidFill>
          <a:uFillTx/>
          <a:latin typeface="Roboto Condensed"/>
          <a:ea typeface="Roboto Condensed"/>
          <a:cs typeface="Roboto Condensed"/>
          <a:sym typeface="Roboto Condense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2D2627"/>
          </a:solidFill>
          <a:uFillTx/>
          <a:latin typeface="Roboto Condensed"/>
          <a:ea typeface="Roboto Condensed"/>
          <a:cs typeface="Roboto Condensed"/>
          <a:sym typeface="Roboto Condense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2D2627"/>
          </a:solidFill>
          <a:uFillTx/>
          <a:latin typeface="Roboto Condensed"/>
          <a:ea typeface="Roboto Condensed"/>
          <a:cs typeface="Roboto Condensed"/>
          <a:sym typeface="Roboto Condense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2D2627"/>
          </a:solidFill>
          <a:uFillTx/>
          <a:latin typeface="Roboto Condensed"/>
          <a:ea typeface="Roboto Condensed"/>
          <a:cs typeface="Roboto Condensed"/>
          <a:sym typeface="Roboto Condensed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rgbClr val="5C5C5C"/>
          </a:solidFill>
          <a:uFillTx/>
          <a:latin typeface="Marmelad"/>
          <a:ea typeface="Marmelad"/>
          <a:cs typeface="Marmelad"/>
          <a:sym typeface="Marmelad"/>
        </a:defRPr>
      </a:lvl1pPr>
      <a:lvl2pPr marL="9144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5C5C5C"/>
          </a:solidFill>
          <a:uFillTx/>
          <a:latin typeface="Marmelad"/>
          <a:ea typeface="Marmelad"/>
          <a:cs typeface="Marmelad"/>
          <a:sym typeface="Marmelad"/>
        </a:defRPr>
      </a:lvl2pPr>
      <a:lvl3pPr marL="13716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5C5C5C"/>
          </a:solidFill>
          <a:uFillTx/>
          <a:latin typeface="Marmelad"/>
          <a:ea typeface="Marmelad"/>
          <a:cs typeface="Marmelad"/>
          <a:sym typeface="Marmelad"/>
        </a:defRPr>
      </a:lvl3pPr>
      <a:lvl4pPr marL="18288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5C5C5C"/>
          </a:solidFill>
          <a:uFillTx/>
          <a:latin typeface="Marmelad"/>
          <a:ea typeface="Marmelad"/>
          <a:cs typeface="Marmelad"/>
          <a:sym typeface="Marmelad"/>
        </a:defRPr>
      </a:lvl4pPr>
      <a:lvl5pPr marL="22860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5C5C5C"/>
          </a:solidFill>
          <a:uFillTx/>
          <a:latin typeface="Marmelad"/>
          <a:ea typeface="Marmelad"/>
          <a:cs typeface="Marmelad"/>
          <a:sym typeface="Marmelad"/>
        </a:defRPr>
      </a:lvl5pPr>
      <a:lvl6pPr marL="27432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5C5C5C"/>
          </a:solidFill>
          <a:uFillTx/>
          <a:latin typeface="Marmelad"/>
          <a:ea typeface="Marmelad"/>
          <a:cs typeface="Marmelad"/>
          <a:sym typeface="Marmelad"/>
        </a:defRPr>
      </a:lvl6pPr>
      <a:lvl7pPr marL="32004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5C5C5C"/>
          </a:solidFill>
          <a:uFillTx/>
          <a:latin typeface="Marmelad"/>
          <a:ea typeface="Marmelad"/>
          <a:cs typeface="Marmelad"/>
          <a:sym typeface="Marmelad"/>
        </a:defRPr>
      </a:lvl7pPr>
      <a:lvl8pPr marL="36576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5C5C5C"/>
          </a:solidFill>
          <a:uFillTx/>
          <a:latin typeface="Marmelad"/>
          <a:ea typeface="Marmelad"/>
          <a:cs typeface="Marmelad"/>
          <a:sym typeface="Marmelad"/>
        </a:defRPr>
      </a:lvl8pPr>
      <a:lvl9pPr marL="4114800" marR="0" indent="-3048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ts val="1200"/>
        <a:buFontTx/>
        <a:buChar char="•"/>
        <a:tabLst/>
        <a:defRPr b="0" baseline="0" cap="none" i="0" spc="0" strike="noStrike" sz="1200" u="none">
          <a:solidFill>
            <a:srgbClr val="5C5C5C"/>
          </a:solidFill>
          <a:uFillTx/>
          <a:latin typeface="Marmelad"/>
          <a:ea typeface="Marmelad"/>
          <a:cs typeface="Marmelad"/>
          <a:sym typeface="Marmela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605;p1"/>
          <p:cNvSpPr/>
          <p:nvPr/>
        </p:nvSpPr>
        <p:spPr>
          <a:xfrm flipH="1" rot="2700000">
            <a:off x="7927026" y="2593025"/>
            <a:ext cx="3533221" cy="3533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057" y="0"/>
                </a:lnTo>
                <a:lnTo>
                  <a:pt x="5057" y="16543"/>
                </a:lnTo>
                <a:lnTo>
                  <a:pt x="21600" y="1654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">
                <a:schemeClr val="accent3"/>
              </a:gs>
              <a:gs pos="100000">
                <a:schemeClr val="accent4">
                  <a:alpha val="80000"/>
                </a:schemeClr>
              </a:gs>
            </a:gsLst>
            <a:lin ang="27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23" name="Google Shape;606;p1"/>
          <p:cNvSpPr/>
          <p:nvPr/>
        </p:nvSpPr>
        <p:spPr>
          <a:xfrm flipH="1" rot="2700000">
            <a:off x="6746408" y="884568"/>
            <a:ext cx="2494477" cy="2494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057" y="0"/>
                </a:lnTo>
                <a:lnTo>
                  <a:pt x="5057" y="16543"/>
                </a:lnTo>
                <a:lnTo>
                  <a:pt x="21600" y="1654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">
                <a:schemeClr val="accent3"/>
              </a:gs>
              <a:gs pos="100000">
                <a:schemeClr val="accent4">
                  <a:alpha val="80000"/>
                </a:schemeClr>
              </a:gs>
            </a:gsLst>
            <a:lin ang="27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solidFill>
                  <a:srgbClr val="FFFFFF"/>
                </a:solidFill>
                <a:latin typeface="Marmelad"/>
                <a:ea typeface="Marmelad"/>
                <a:cs typeface="Marmelad"/>
                <a:sym typeface="Marmelad"/>
              </a:defRPr>
            </a:pPr>
          </a:p>
        </p:txBody>
      </p:sp>
      <p:sp>
        <p:nvSpPr>
          <p:cNvPr id="824" name="Google Shape;608;p1"/>
          <p:cNvSpPr txBox="1"/>
          <p:nvPr/>
        </p:nvSpPr>
        <p:spPr>
          <a:xfrm>
            <a:off x="27940" y="3490466"/>
            <a:ext cx="7410589" cy="564406"/>
          </a:xfrm>
          <a:prstGeom prst="rect">
            <a:avLst/>
          </a:prstGeom>
          <a:solidFill>
            <a:srgbClr val="548ED4"/>
          </a:solidFill>
          <a:ln>
            <a:solidFill>
              <a:srgbClr val="497DB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662940" algn="ctr">
              <a:defRPr b="1" sz="4000">
                <a:solidFill>
                  <a:srgbClr val="F8AE56"/>
                </a:solidFill>
              </a:defRPr>
            </a:lvl1pPr>
          </a:lstStyle>
          <a:p>
            <a:pPr/>
            <a:r>
              <a:t>Gherkin - BDD</a:t>
            </a:r>
          </a:p>
        </p:txBody>
      </p:sp>
      <p:pic>
        <p:nvPicPr>
          <p:cNvPr id="825" name="Google Shape;609;p1" descr="Google Shape;60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076" y="83127"/>
            <a:ext cx="3746504" cy="3187703"/>
          </a:xfrm>
          <a:prstGeom prst="rect">
            <a:avLst/>
          </a:prstGeom>
          <a:ln w="12700">
            <a:miter lim="400000"/>
          </a:ln>
        </p:spPr>
      </p:pic>
      <p:sp>
        <p:nvSpPr>
          <p:cNvPr id="826" name="Google Shape;610;p1"/>
          <p:cNvSpPr txBox="1"/>
          <p:nvPr/>
        </p:nvSpPr>
        <p:spPr>
          <a:xfrm>
            <a:off x="8020050" y="2178629"/>
            <a:ext cx="142238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827" name="Google Shape;611;p1"/>
          <p:cNvSpPr txBox="1"/>
          <p:nvPr/>
        </p:nvSpPr>
        <p:spPr>
          <a:xfrm>
            <a:off x="6717217" y="6081266"/>
            <a:ext cx="5009993" cy="428861"/>
          </a:xfrm>
          <a:prstGeom prst="rect">
            <a:avLst/>
          </a:prstGeom>
          <a:solidFill>
            <a:srgbClr val="548ED4"/>
          </a:solidFill>
          <a:ln>
            <a:solidFill>
              <a:srgbClr val="497DB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662940" algn="ctr">
              <a:defRPr b="1" sz="3000">
                <a:solidFill>
                  <a:srgbClr val="F8AE56"/>
                </a:solidFill>
              </a:defRPr>
            </a:lvl1pPr>
          </a:lstStyle>
          <a:p>
            <a:pPr/>
            <a:r>
              <a:t>Presenter: Ashik Kumar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681;p10"/>
          <p:cNvSpPr txBox="1"/>
          <p:nvPr>
            <p:ph type="title"/>
          </p:nvPr>
        </p:nvSpPr>
        <p:spPr>
          <a:xfrm>
            <a:off x="4021771" y="210388"/>
            <a:ext cx="4148459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BASIC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SYNTAX</a:t>
            </a:r>
          </a:p>
        </p:txBody>
      </p:sp>
      <p:sp>
        <p:nvSpPr>
          <p:cNvPr id="871" name="Google Shape;682;p10"/>
          <p:cNvSpPr/>
          <p:nvPr/>
        </p:nvSpPr>
        <p:spPr>
          <a:xfrm>
            <a:off x="1949194" y="1281683"/>
            <a:ext cx="8535925" cy="220065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2" name="Google Shape;683;p10"/>
          <p:cNvSpPr txBox="1"/>
          <p:nvPr/>
        </p:nvSpPr>
        <p:spPr>
          <a:xfrm>
            <a:off x="2211322" y="3807814"/>
            <a:ext cx="961302" cy="121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 algn="just">
              <a:defRPr b="1" sz="28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Given  When  Then</a:t>
            </a:r>
          </a:p>
        </p:txBody>
      </p:sp>
      <p:sp>
        <p:nvSpPr>
          <p:cNvPr id="873" name="Google Shape;684;p10"/>
          <p:cNvSpPr txBox="1"/>
          <p:nvPr/>
        </p:nvSpPr>
        <p:spPr>
          <a:xfrm>
            <a:off x="3950834" y="3807814"/>
            <a:ext cx="4290331" cy="121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= system in known state</a:t>
            </a:r>
            <a:endParaRPr>
              <a:solidFill>
                <a:srgbClr val="000000"/>
              </a:solidFill>
            </a:endParaRPr>
          </a:p>
          <a:p>
            <a:pPr indent="45718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= key action</a:t>
            </a:r>
            <a:endParaRPr>
              <a:solidFill>
                <a:srgbClr val="000000"/>
              </a:solidFill>
            </a:endParaRPr>
          </a:p>
          <a:p>
            <a:pPr indent="60960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= observable outcome</a:t>
            </a:r>
          </a:p>
        </p:txBody>
      </p:sp>
      <p:sp>
        <p:nvSpPr>
          <p:cNvPr id="874" name="Google Shape;685;p10"/>
          <p:cNvSpPr txBox="1"/>
          <p:nvPr/>
        </p:nvSpPr>
        <p:spPr>
          <a:xfrm>
            <a:off x="2254567" y="5352491"/>
            <a:ext cx="7682866" cy="785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b="1" sz="28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Scenario</a:t>
            </a:r>
            <a:r>
              <a:rPr>
                <a:solidFill>
                  <a:srgbClr val="FFFFFF"/>
                </a:solidFill>
              </a:rPr>
              <a:t>	   </a:t>
            </a:r>
            <a:r>
              <a:rPr b="0">
                <a:solidFill>
                  <a:srgbClr val="FFFFFF"/>
                </a:solidFill>
              </a:rPr>
              <a:t>= Title of the acceptance test (e.g. “the one where”)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690;p11"/>
          <p:cNvSpPr txBox="1"/>
          <p:nvPr>
            <p:ph type="title"/>
          </p:nvPr>
        </p:nvSpPr>
        <p:spPr>
          <a:xfrm>
            <a:off x="4021771" y="250697"/>
            <a:ext cx="4148459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BASIC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SYNTAX</a:t>
            </a:r>
          </a:p>
        </p:txBody>
      </p:sp>
      <p:sp>
        <p:nvSpPr>
          <p:cNvPr id="877" name="Google Shape;691;p11"/>
          <p:cNvSpPr txBox="1"/>
          <p:nvPr/>
        </p:nvSpPr>
        <p:spPr>
          <a:xfrm>
            <a:off x="1943911" y="4113276"/>
            <a:ext cx="8304174" cy="785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b="1" sz="28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And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= used instead of multiple </a:t>
            </a:r>
            <a:r>
              <a:t>Givens</a:t>
            </a:r>
            <a:r>
              <a:rPr b="0">
                <a:solidFill>
                  <a:srgbClr val="FFFFFF"/>
                </a:solidFill>
              </a:rPr>
              <a:t> / for complicated scenarios</a:t>
            </a:r>
          </a:p>
        </p:txBody>
      </p:sp>
      <p:sp>
        <p:nvSpPr>
          <p:cNvPr id="878" name="Google Shape;692;p11"/>
          <p:cNvSpPr/>
          <p:nvPr/>
        </p:nvSpPr>
        <p:spPr>
          <a:xfrm>
            <a:off x="1917953" y="1237488"/>
            <a:ext cx="8356094" cy="25862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697;p12"/>
          <p:cNvSpPr txBox="1"/>
          <p:nvPr>
            <p:ph type="title"/>
          </p:nvPr>
        </p:nvSpPr>
        <p:spPr>
          <a:xfrm>
            <a:off x="4021771" y="237994"/>
            <a:ext cx="4148459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BASIC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SYNTAX</a:t>
            </a:r>
          </a:p>
        </p:txBody>
      </p:sp>
      <p:sp>
        <p:nvSpPr>
          <p:cNvPr id="881" name="Google Shape;698;p12"/>
          <p:cNvSpPr txBox="1"/>
          <p:nvPr/>
        </p:nvSpPr>
        <p:spPr>
          <a:xfrm>
            <a:off x="2098648" y="4024376"/>
            <a:ext cx="848234" cy="35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z="28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But</a:t>
            </a:r>
          </a:p>
        </p:txBody>
      </p:sp>
      <p:sp>
        <p:nvSpPr>
          <p:cNvPr id="882" name="Google Shape;699;p12"/>
          <p:cNvSpPr txBox="1"/>
          <p:nvPr/>
        </p:nvSpPr>
        <p:spPr>
          <a:xfrm>
            <a:off x="2716152" y="4024376"/>
            <a:ext cx="6759696" cy="35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= used in association with </a:t>
            </a:r>
            <a:r>
              <a:rPr b="1">
                <a:solidFill>
                  <a:srgbClr val="FBC98E"/>
                </a:solidFill>
              </a:rPr>
              <a:t>Then</a:t>
            </a:r>
          </a:p>
        </p:txBody>
      </p:sp>
      <p:sp>
        <p:nvSpPr>
          <p:cNvPr id="883" name="Google Shape;700;p12"/>
          <p:cNvSpPr/>
          <p:nvPr/>
        </p:nvSpPr>
        <p:spPr>
          <a:xfrm>
            <a:off x="1957577" y="1195068"/>
            <a:ext cx="8276843" cy="256946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705;p13"/>
          <p:cNvSpPr txBox="1"/>
          <p:nvPr/>
        </p:nvSpPr>
        <p:spPr>
          <a:xfrm>
            <a:off x="4021771" y="235788"/>
            <a:ext cx="4148459" cy="616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BASIC SYNTAX</a:t>
            </a:r>
          </a:p>
        </p:txBody>
      </p:sp>
      <p:grpSp>
        <p:nvGrpSpPr>
          <p:cNvPr id="891" name="Google Shape;706;p13"/>
          <p:cNvGrpSpPr/>
          <p:nvPr/>
        </p:nvGrpSpPr>
        <p:grpSpPr>
          <a:xfrm>
            <a:off x="2154170" y="2024632"/>
            <a:ext cx="7883660" cy="2808739"/>
            <a:chOff x="0" y="0"/>
            <a:chExt cx="7883658" cy="2808737"/>
          </a:xfrm>
        </p:grpSpPr>
        <p:sp>
          <p:nvSpPr>
            <p:cNvPr id="886" name="Google Shape;707;p13"/>
            <p:cNvSpPr/>
            <p:nvPr/>
          </p:nvSpPr>
          <p:spPr>
            <a:xfrm>
              <a:off x="-1" y="-1"/>
              <a:ext cx="7883660" cy="2808739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7" name="Google Shape;708;p13"/>
            <p:cNvSpPr/>
            <p:nvPr/>
          </p:nvSpPr>
          <p:spPr>
            <a:xfrm>
              <a:off x="245365" y="775717"/>
              <a:ext cx="403862" cy="177698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8" name="Google Shape;709;p13"/>
            <p:cNvSpPr/>
            <p:nvPr/>
          </p:nvSpPr>
          <p:spPr>
            <a:xfrm>
              <a:off x="300991" y="811531"/>
              <a:ext cx="304803" cy="166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396" y="21574"/>
                  </a:lnTo>
                  <a:lnTo>
                    <a:pt x="13963" y="21503"/>
                  </a:lnTo>
                  <a:lnTo>
                    <a:pt x="11649" y="21399"/>
                  </a:lnTo>
                  <a:lnTo>
                    <a:pt x="10800" y="21271"/>
                  </a:lnTo>
                  <a:lnTo>
                    <a:pt x="10800" y="11129"/>
                  </a:lnTo>
                  <a:lnTo>
                    <a:pt x="9951" y="11001"/>
                  </a:lnTo>
                  <a:lnTo>
                    <a:pt x="7637" y="10897"/>
                  </a:lnTo>
                  <a:lnTo>
                    <a:pt x="4204" y="10826"/>
                  </a:lnTo>
                  <a:lnTo>
                    <a:pt x="0" y="10800"/>
                  </a:lnTo>
                  <a:lnTo>
                    <a:pt x="4204" y="10774"/>
                  </a:lnTo>
                  <a:lnTo>
                    <a:pt x="7637" y="10703"/>
                  </a:lnTo>
                  <a:lnTo>
                    <a:pt x="9951" y="10599"/>
                  </a:lnTo>
                  <a:lnTo>
                    <a:pt x="10800" y="10471"/>
                  </a:lnTo>
                  <a:lnTo>
                    <a:pt x="10800" y="329"/>
                  </a:lnTo>
                  <a:lnTo>
                    <a:pt x="11649" y="201"/>
                  </a:lnTo>
                  <a:lnTo>
                    <a:pt x="13963" y="97"/>
                  </a:lnTo>
                  <a:lnTo>
                    <a:pt x="17396" y="26"/>
                  </a:lnTo>
                  <a:lnTo>
                    <a:pt x="21600" y="0"/>
                  </a:lnTo>
                </a:path>
              </a:pathLst>
            </a:custGeom>
            <a:noFill/>
            <a:ln w="25400" cap="flat">
              <a:solidFill>
                <a:srgbClr val="4F81BC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9" name="Google Shape;710;p13"/>
            <p:cNvSpPr/>
            <p:nvPr/>
          </p:nvSpPr>
          <p:spPr>
            <a:xfrm>
              <a:off x="7450839" y="760476"/>
              <a:ext cx="402338" cy="1778514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0" name="Google Shape;711;p13"/>
            <p:cNvSpPr/>
            <p:nvPr/>
          </p:nvSpPr>
          <p:spPr>
            <a:xfrm>
              <a:off x="7492748" y="796291"/>
              <a:ext cx="304803" cy="1667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205" y="26"/>
                  </a:lnTo>
                  <a:lnTo>
                    <a:pt x="7638" y="97"/>
                  </a:lnTo>
                  <a:lnTo>
                    <a:pt x="9952" y="201"/>
                  </a:lnTo>
                  <a:lnTo>
                    <a:pt x="10800" y="329"/>
                  </a:lnTo>
                  <a:lnTo>
                    <a:pt x="10800" y="10471"/>
                  </a:lnTo>
                  <a:lnTo>
                    <a:pt x="11648" y="10599"/>
                  </a:lnTo>
                  <a:lnTo>
                    <a:pt x="13962" y="10703"/>
                  </a:lnTo>
                  <a:lnTo>
                    <a:pt x="17395" y="10774"/>
                  </a:lnTo>
                  <a:lnTo>
                    <a:pt x="21600" y="10800"/>
                  </a:lnTo>
                  <a:lnTo>
                    <a:pt x="17395" y="10826"/>
                  </a:lnTo>
                  <a:lnTo>
                    <a:pt x="13962" y="10897"/>
                  </a:lnTo>
                  <a:lnTo>
                    <a:pt x="11648" y="11001"/>
                  </a:lnTo>
                  <a:lnTo>
                    <a:pt x="10800" y="11129"/>
                  </a:lnTo>
                  <a:lnTo>
                    <a:pt x="10800" y="21271"/>
                  </a:lnTo>
                  <a:lnTo>
                    <a:pt x="9952" y="21399"/>
                  </a:lnTo>
                  <a:lnTo>
                    <a:pt x="7638" y="21503"/>
                  </a:lnTo>
                  <a:lnTo>
                    <a:pt x="4205" y="21574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4F81BC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92" name="Google Shape;712;p13"/>
          <p:cNvSpPr txBox="1"/>
          <p:nvPr/>
        </p:nvSpPr>
        <p:spPr>
          <a:xfrm>
            <a:off x="5619893" y="4978400"/>
            <a:ext cx="952214" cy="353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z="28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717;p14"/>
          <p:cNvSpPr txBox="1"/>
          <p:nvPr>
            <p:ph type="title"/>
          </p:nvPr>
        </p:nvSpPr>
        <p:spPr>
          <a:xfrm>
            <a:off x="3328351" y="184988"/>
            <a:ext cx="5535299" cy="697231"/>
          </a:xfrm>
          <a:prstGeom prst="rect">
            <a:avLst/>
          </a:prstGeom>
        </p:spPr>
        <p:txBody>
          <a:bodyPr/>
          <a:lstStyle>
            <a:lvl1pPr indent="12700">
              <a:defRPr b="1" sz="4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ADVANCED SYNTAX</a:t>
            </a:r>
          </a:p>
        </p:txBody>
      </p:sp>
      <p:sp>
        <p:nvSpPr>
          <p:cNvPr id="895" name="Google Shape;718;p14"/>
          <p:cNvSpPr/>
          <p:nvPr/>
        </p:nvSpPr>
        <p:spPr>
          <a:xfrm>
            <a:off x="1665728" y="1140967"/>
            <a:ext cx="4895093" cy="55747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96" name="Google Shape;719;p14"/>
          <p:cNvSpPr txBox="1"/>
          <p:nvPr/>
        </p:nvSpPr>
        <p:spPr>
          <a:xfrm>
            <a:off x="6902322" y="1801747"/>
            <a:ext cx="3489960" cy="314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70840" indent="12700">
              <a:defRPr b="1" sz="28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Feature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= title for the feature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R="5080" indent="12700">
              <a:defRPr b="1" sz="28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Feature file</a:t>
            </a:r>
            <a:r>
              <a:rPr b="0">
                <a:solidFill>
                  <a:srgbClr val="FFFFFF"/>
                </a:solidFill>
              </a:rPr>
              <a:t> = a file that contains AC’s and Scenarios usually stored in GitHub or any code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724;p15"/>
          <p:cNvSpPr txBox="1"/>
          <p:nvPr/>
        </p:nvSpPr>
        <p:spPr>
          <a:xfrm>
            <a:off x="3328351" y="172288"/>
            <a:ext cx="5535299" cy="616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ADVANCED SYNTAX</a:t>
            </a:r>
          </a:p>
        </p:txBody>
      </p:sp>
      <p:sp>
        <p:nvSpPr>
          <p:cNvPr id="899" name="Google Shape;725;p15"/>
          <p:cNvSpPr/>
          <p:nvPr/>
        </p:nvSpPr>
        <p:spPr>
          <a:xfrm>
            <a:off x="1668777" y="1207008"/>
            <a:ext cx="4985009" cy="54879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0" name="Google Shape;726;p15"/>
          <p:cNvSpPr txBox="1"/>
          <p:nvPr/>
        </p:nvSpPr>
        <p:spPr>
          <a:xfrm>
            <a:off x="6876033" y="2831718"/>
            <a:ext cx="3442971" cy="785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b="1" sz="28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Background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= set the context for all scenarios</a:t>
            </a:r>
          </a:p>
        </p:txBody>
      </p:sp>
      <p:grpSp>
        <p:nvGrpSpPr>
          <p:cNvPr id="905" name="Google Shape;727;p15"/>
          <p:cNvGrpSpPr/>
          <p:nvPr/>
        </p:nvGrpSpPr>
        <p:grpSpPr>
          <a:xfrm>
            <a:off x="3736846" y="3232403"/>
            <a:ext cx="3105916" cy="633989"/>
            <a:chOff x="0" y="0"/>
            <a:chExt cx="3105915" cy="633987"/>
          </a:xfrm>
        </p:grpSpPr>
        <p:sp>
          <p:nvSpPr>
            <p:cNvPr id="901" name="Google Shape;728;p15"/>
            <p:cNvSpPr/>
            <p:nvPr/>
          </p:nvSpPr>
          <p:spPr>
            <a:xfrm>
              <a:off x="0" y="0"/>
              <a:ext cx="3105916" cy="63398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04" name="Google Shape;729;p15"/>
            <p:cNvGrpSpPr/>
            <p:nvPr/>
          </p:nvGrpSpPr>
          <p:grpSpPr>
            <a:xfrm>
              <a:off x="171323" y="22987"/>
              <a:ext cx="2891417" cy="470668"/>
              <a:chOff x="0" y="0"/>
              <a:chExt cx="2891416" cy="470667"/>
            </a:xfrm>
          </p:grpSpPr>
          <p:sp>
            <p:nvSpPr>
              <p:cNvPr id="902" name="Google Shape;730;p15"/>
              <p:cNvSpPr/>
              <p:nvPr/>
            </p:nvSpPr>
            <p:spPr>
              <a:xfrm>
                <a:off x="0" y="337441"/>
                <a:ext cx="138051" cy="133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394" y="0"/>
                    </a:moveTo>
                    <a:lnTo>
                      <a:pt x="0" y="13405"/>
                    </a:lnTo>
                    <a:lnTo>
                      <a:pt x="19315" y="21600"/>
                    </a:lnTo>
                    <a:lnTo>
                      <a:pt x="20646" y="21023"/>
                    </a:lnTo>
                    <a:lnTo>
                      <a:pt x="21123" y="19809"/>
                    </a:lnTo>
                    <a:lnTo>
                      <a:pt x="21600" y="18614"/>
                    </a:lnTo>
                    <a:lnTo>
                      <a:pt x="21044" y="17255"/>
                    </a:lnTo>
                    <a:lnTo>
                      <a:pt x="15910" y="15073"/>
                    </a:lnTo>
                    <a:lnTo>
                      <a:pt x="4769" y="15073"/>
                    </a:lnTo>
                    <a:lnTo>
                      <a:pt x="4153" y="10419"/>
                    </a:lnTo>
                    <a:lnTo>
                      <a:pt x="12447" y="9212"/>
                    </a:lnTo>
                    <a:lnTo>
                      <a:pt x="19195" y="3686"/>
                    </a:lnTo>
                    <a:lnTo>
                      <a:pt x="19374" y="2224"/>
                    </a:lnTo>
                    <a:lnTo>
                      <a:pt x="18599" y="1194"/>
                    </a:lnTo>
                    <a:lnTo>
                      <a:pt x="17824" y="185"/>
                    </a:lnTo>
                    <a:lnTo>
                      <a:pt x="163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03" name="Google Shape;731;p15"/>
              <p:cNvSpPr/>
              <p:nvPr/>
            </p:nvSpPr>
            <p:spPr>
              <a:xfrm>
                <a:off x="56953" y="-1"/>
                <a:ext cx="2834464" cy="4229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69" y="0"/>
                    </a:moveTo>
                    <a:lnTo>
                      <a:pt x="172" y="20134"/>
                    </a:lnTo>
                    <a:lnTo>
                      <a:pt x="0" y="21045"/>
                    </a:lnTo>
                    <a:lnTo>
                      <a:pt x="202" y="21600"/>
                    </a:lnTo>
                    <a:lnTo>
                      <a:pt x="21600" y="1466"/>
                    </a:lnTo>
                    <a:lnTo>
                      <a:pt x="215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736;p16"/>
          <p:cNvSpPr txBox="1"/>
          <p:nvPr>
            <p:ph type="title"/>
          </p:nvPr>
        </p:nvSpPr>
        <p:spPr>
          <a:xfrm>
            <a:off x="3328351" y="184988"/>
            <a:ext cx="5535299" cy="697231"/>
          </a:xfrm>
          <a:prstGeom prst="rect">
            <a:avLst/>
          </a:prstGeom>
        </p:spPr>
        <p:txBody>
          <a:bodyPr/>
          <a:lstStyle>
            <a:lvl1pPr indent="12700">
              <a:defRPr b="1" sz="4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ADVANCED SYNTAX</a:t>
            </a:r>
          </a:p>
        </p:txBody>
      </p:sp>
      <p:sp>
        <p:nvSpPr>
          <p:cNvPr id="908" name="Google Shape;737;p16"/>
          <p:cNvSpPr txBox="1"/>
          <p:nvPr/>
        </p:nvSpPr>
        <p:spPr>
          <a:xfrm>
            <a:off x="6570088" y="2798190"/>
            <a:ext cx="3952243" cy="197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b="1" sz="24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Scenario Outline</a:t>
            </a:r>
            <a:r>
              <a:rPr>
                <a:solidFill>
                  <a:srgbClr val="FFFFFF"/>
                </a:solidFill>
              </a:rPr>
              <a:t> / </a:t>
            </a:r>
            <a:r>
              <a:t>Examples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= used to combine a set of similar scenarios</a:t>
            </a:r>
            <a:endParaRPr>
              <a:solidFill>
                <a:srgbClr val="FFFFFF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Use </a:t>
            </a:r>
            <a:r>
              <a:rPr b="1">
                <a:solidFill>
                  <a:srgbClr val="FBC98E"/>
                </a:solidFill>
              </a:rPr>
              <a:t>tags</a:t>
            </a:r>
            <a:r>
              <a:t> to identify test</a:t>
            </a:r>
            <a:endParaRPr>
              <a:solidFill>
                <a:srgbClr val="000000"/>
              </a:solidFill>
            </a:endParaRPr>
          </a:p>
          <a:p>
            <a: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suites/group scenarios</a:t>
            </a:r>
          </a:p>
        </p:txBody>
      </p:sp>
      <p:grpSp>
        <p:nvGrpSpPr>
          <p:cNvPr id="915" name="Google Shape;738;p16"/>
          <p:cNvGrpSpPr/>
          <p:nvPr/>
        </p:nvGrpSpPr>
        <p:grpSpPr>
          <a:xfrm>
            <a:off x="1631692" y="1310511"/>
            <a:ext cx="4922528" cy="5439162"/>
            <a:chOff x="0" y="0"/>
            <a:chExt cx="4922526" cy="5439161"/>
          </a:xfrm>
        </p:grpSpPr>
        <p:sp>
          <p:nvSpPr>
            <p:cNvPr id="909" name="Google Shape;739;p16"/>
            <p:cNvSpPr/>
            <p:nvPr/>
          </p:nvSpPr>
          <p:spPr>
            <a:xfrm>
              <a:off x="0" y="-1"/>
              <a:ext cx="4873759" cy="5439163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0" name="Google Shape;740;p16"/>
            <p:cNvSpPr/>
            <p:nvPr/>
          </p:nvSpPr>
          <p:spPr>
            <a:xfrm>
              <a:off x="3019048" y="2104644"/>
              <a:ext cx="1903480" cy="96926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914" name="Google Shape;741;p16"/>
            <p:cNvGrpSpPr/>
            <p:nvPr/>
          </p:nvGrpSpPr>
          <p:grpSpPr>
            <a:xfrm>
              <a:off x="3190496" y="2127247"/>
              <a:ext cx="1689742" cy="770264"/>
              <a:chOff x="0" y="0"/>
              <a:chExt cx="1689741" cy="770262"/>
            </a:xfrm>
          </p:grpSpPr>
          <p:sp>
            <p:nvSpPr>
              <p:cNvPr id="911" name="Google Shape;742;p16"/>
              <p:cNvSpPr/>
              <p:nvPr/>
            </p:nvSpPr>
            <p:spPr>
              <a:xfrm>
                <a:off x="-1" y="645798"/>
                <a:ext cx="140557" cy="124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428" y="0"/>
                    </a:moveTo>
                    <a:lnTo>
                      <a:pt x="12023" y="265"/>
                    </a:lnTo>
                    <a:lnTo>
                      <a:pt x="11300" y="1367"/>
                    </a:lnTo>
                    <a:lnTo>
                      <a:pt x="0" y="18999"/>
                    </a:lnTo>
                    <a:lnTo>
                      <a:pt x="20356" y="21600"/>
                    </a:lnTo>
                    <a:lnTo>
                      <a:pt x="21469" y="20608"/>
                    </a:lnTo>
                    <a:lnTo>
                      <a:pt x="21600" y="19286"/>
                    </a:lnTo>
                    <a:lnTo>
                      <a:pt x="4938" y="19286"/>
                    </a:lnTo>
                    <a:lnTo>
                      <a:pt x="3142" y="14679"/>
                    </a:lnTo>
                    <a:lnTo>
                      <a:pt x="10659" y="10939"/>
                    </a:lnTo>
                    <a:lnTo>
                      <a:pt x="15633" y="3196"/>
                    </a:lnTo>
                    <a:lnTo>
                      <a:pt x="15419" y="1631"/>
                    </a:lnTo>
                    <a:lnTo>
                      <a:pt x="1342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12" name="Google Shape;743;p16"/>
              <p:cNvSpPr/>
              <p:nvPr/>
            </p:nvSpPr>
            <p:spPr>
              <a:xfrm>
                <a:off x="32131" y="735282"/>
                <a:ext cx="109349" cy="21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701" y="0"/>
                    </a:moveTo>
                    <a:lnTo>
                      <a:pt x="0" y="21600"/>
                    </a:lnTo>
                    <a:lnTo>
                      <a:pt x="21417" y="21600"/>
                    </a:lnTo>
                    <a:lnTo>
                      <a:pt x="21600" y="13361"/>
                    </a:lnTo>
                    <a:lnTo>
                      <a:pt x="20471" y="6264"/>
                    </a:lnTo>
                    <a:lnTo>
                      <a:pt x="18891" y="5251"/>
                    </a:lnTo>
                    <a:lnTo>
                      <a:pt x="97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13" name="Google Shape;744;p16"/>
              <p:cNvSpPr/>
              <p:nvPr/>
            </p:nvSpPr>
            <p:spPr>
              <a:xfrm>
                <a:off x="52528" y="0"/>
                <a:ext cx="1637214" cy="735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446" y="0"/>
                    </a:moveTo>
                    <a:lnTo>
                      <a:pt x="222" y="20823"/>
                    </a:lnTo>
                    <a:lnTo>
                      <a:pt x="0" y="21505"/>
                    </a:lnTo>
                    <a:lnTo>
                      <a:pt x="379" y="21600"/>
                    </a:lnTo>
                    <a:lnTo>
                      <a:pt x="21600" y="776"/>
                    </a:lnTo>
                    <a:lnTo>
                      <a:pt x="2144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749;p17"/>
          <p:cNvSpPr txBox="1"/>
          <p:nvPr>
            <p:ph type="title"/>
          </p:nvPr>
        </p:nvSpPr>
        <p:spPr>
          <a:xfrm>
            <a:off x="1729739" y="2778249"/>
            <a:ext cx="8754111" cy="1321439"/>
          </a:xfrm>
          <a:prstGeom prst="rect">
            <a:avLst/>
          </a:prstGeom>
          <a:solidFill>
            <a:srgbClr val="548ED4"/>
          </a:solidFill>
          <a:ln w="9525">
            <a:solidFill>
              <a:srgbClr val="497DBA"/>
            </a:solidFill>
            <a:round/>
          </a:ln>
        </p:spPr>
        <p:txBody>
          <a:bodyPr/>
          <a:lstStyle/>
          <a:p>
            <a:pPr indent="725805" algn="ctr">
              <a:defRPr b="1" sz="4000">
                <a:latin typeface="+mj-lt"/>
                <a:ea typeface="+mj-ea"/>
                <a:cs typeface="+mj-cs"/>
                <a:sym typeface="Arial"/>
              </a:defRPr>
            </a:pPr>
            <a:r>
              <a:t>BDD IN A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NUTSHELL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754;p18"/>
          <p:cNvSpPr txBox="1"/>
          <p:nvPr/>
        </p:nvSpPr>
        <p:spPr>
          <a:xfrm>
            <a:off x="2145345" y="2165350"/>
            <a:ext cx="7901308" cy="1891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27684" indent="-515619">
              <a:buClr>
                <a:srgbClr val="FFFFFF"/>
              </a:buClr>
              <a:buSzPts val="3200"/>
              <a:buAutoNum type="arabicParenR" startAt="1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Developer writes the test before the code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4" marR="5080" indent="-515619">
              <a:buClr>
                <a:srgbClr val="FFFFFF"/>
              </a:buClr>
              <a:buSzPts val="3200"/>
              <a:buAutoNum type="arabicParenR" startAt="1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It’s behavioural/high level tests (e.g. not unit tests)</a:t>
            </a:r>
          </a:p>
        </p:txBody>
      </p:sp>
      <p:sp>
        <p:nvSpPr>
          <p:cNvPr id="920" name="Google Shape;755;p18"/>
          <p:cNvSpPr txBox="1"/>
          <p:nvPr>
            <p:ph type="title"/>
          </p:nvPr>
        </p:nvSpPr>
        <p:spPr>
          <a:xfrm>
            <a:off x="3456937" y="362788"/>
            <a:ext cx="5278125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BASIC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PRINCIPLES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760;p19"/>
          <p:cNvSpPr txBox="1"/>
          <p:nvPr>
            <p:ph type="title"/>
          </p:nvPr>
        </p:nvSpPr>
        <p:spPr>
          <a:xfrm>
            <a:off x="4032250" y="172288"/>
            <a:ext cx="4127500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BDD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PROCESS</a:t>
            </a:r>
          </a:p>
        </p:txBody>
      </p:sp>
      <p:sp>
        <p:nvSpPr>
          <p:cNvPr id="923" name="Google Shape;761;p19"/>
          <p:cNvSpPr/>
          <p:nvPr/>
        </p:nvSpPr>
        <p:spPr>
          <a:xfrm>
            <a:off x="3889248" y="5455410"/>
            <a:ext cx="4413504" cy="12633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4" name="Google Shape;762;p19"/>
          <p:cNvSpPr txBox="1"/>
          <p:nvPr/>
        </p:nvSpPr>
        <p:spPr>
          <a:xfrm>
            <a:off x="1771799" y="4992291"/>
            <a:ext cx="6239516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z="2400">
                <a:solidFill>
                  <a:srgbClr val="FBC98E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Step definition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solidFill>
                  <a:srgbClr val="FFFFFF"/>
                </a:solidFill>
              </a:rPr>
              <a:t>= written by the devs for each step</a:t>
            </a:r>
          </a:p>
        </p:txBody>
      </p:sp>
      <p:sp>
        <p:nvSpPr>
          <p:cNvPr id="925" name="Google Shape;763;p19"/>
          <p:cNvSpPr/>
          <p:nvPr/>
        </p:nvSpPr>
        <p:spPr>
          <a:xfrm>
            <a:off x="3841241" y="933701"/>
            <a:ext cx="4509518" cy="376580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616;p2"/>
          <p:cNvSpPr txBox="1"/>
          <p:nvPr/>
        </p:nvSpPr>
        <p:spPr>
          <a:xfrm>
            <a:off x="8509761" y="5209692"/>
            <a:ext cx="2094230" cy="457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4444"/>
              </a:lnSpc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1) Walk thr</a:t>
            </a:r>
          </a:p>
        </p:txBody>
      </p:sp>
      <p:sp>
        <p:nvSpPr>
          <p:cNvPr id="830" name="Google Shape;617;p2"/>
          <p:cNvSpPr/>
          <p:nvPr/>
        </p:nvSpPr>
        <p:spPr>
          <a:xfrm>
            <a:off x="1917747" y="2748813"/>
            <a:ext cx="8750253" cy="40558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4" name="Google Shape;618;p2"/>
          <p:cNvGrpSpPr/>
          <p:nvPr/>
        </p:nvGrpSpPr>
        <p:grpSpPr>
          <a:xfrm>
            <a:off x="1141983" y="750188"/>
            <a:ext cx="3374140" cy="1732791"/>
            <a:chOff x="0" y="0"/>
            <a:chExt cx="3374139" cy="1732790"/>
          </a:xfrm>
        </p:grpSpPr>
        <p:sp>
          <p:nvSpPr>
            <p:cNvPr id="831" name="Google Shape;619;p2"/>
            <p:cNvSpPr/>
            <p:nvPr/>
          </p:nvSpPr>
          <p:spPr>
            <a:xfrm>
              <a:off x="-1" y="0"/>
              <a:ext cx="3374141" cy="1732791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2" name="Google Shape;620;p2"/>
            <p:cNvSpPr/>
            <p:nvPr/>
          </p:nvSpPr>
          <p:spPr>
            <a:xfrm>
              <a:off x="47243" y="24383"/>
              <a:ext cx="3279653" cy="16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02" y="0"/>
                  </a:moveTo>
                  <a:lnTo>
                    <a:pt x="1798" y="0"/>
                  </a:lnTo>
                  <a:lnTo>
                    <a:pt x="1475" y="58"/>
                  </a:lnTo>
                  <a:lnTo>
                    <a:pt x="1171" y="225"/>
                  </a:lnTo>
                  <a:lnTo>
                    <a:pt x="891" y="492"/>
                  </a:lnTo>
                  <a:lnTo>
                    <a:pt x="640" y="847"/>
                  </a:lnTo>
                  <a:lnTo>
                    <a:pt x="423" y="1281"/>
                  </a:lnTo>
                  <a:lnTo>
                    <a:pt x="246" y="1783"/>
                  </a:lnTo>
                  <a:lnTo>
                    <a:pt x="113" y="2344"/>
                  </a:lnTo>
                  <a:lnTo>
                    <a:pt x="29" y="2953"/>
                  </a:lnTo>
                  <a:lnTo>
                    <a:pt x="0" y="3600"/>
                  </a:lnTo>
                  <a:lnTo>
                    <a:pt x="0" y="18000"/>
                  </a:lnTo>
                  <a:lnTo>
                    <a:pt x="29" y="18647"/>
                  </a:lnTo>
                  <a:lnTo>
                    <a:pt x="113" y="19256"/>
                  </a:lnTo>
                  <a:lnTo>
                    <a:pt x="246" y="19817"/>
                  </a:lnTo>
                  <a:lnTo>
                    <a:pt x="423" y="20319"/>
                  </a:lnTo>
                  <a:lnTo>
                    <a:pt x="640" y="20753"/>
                  </a:lnTo>
                  <a:lnTo>
                    <a:pt x="891" y="21108"/>
                  </a:lnTo>
                  <a:lnTo>
                    <a:pt x="1171" y="21375"/>
                  </a:lnTo>
                  <a:lnTo>
                    <a:pt x="1475" y="21542"/>
                  </a:lnTo>
                  <a:lnTo>
                    <a:pt x="1798" y="21600"/>
                  </a:lnTo>
                  <a:lnTo>
                    <a:pt x="19802" y="21600"/>
                  </a:lnTo>
                  <a:lnTo>
                    <a:pt x="20125" y="21542"/>
                  </a:lnTo>
                  <a:lnTo>
                    <a:pt x="20429" y="21375"/>
                  </a:lnTo>
                  <a:lnTo>
                    <a:pt x="20709" y="21108"/>
                  </a:lnTo>
                  <a:lnTo>
                    <a:pt x="20960" y="20753"/>
                  </a:lnTo>
                  <a:lnTo>
                    <a:pt x="21177" y="20319"/>
                  </a:lnTo>
                  <a:lnTo>
                    <a:pt x="21354" y="19817"/>
                  </a:lnTo>
                  <a:lnTo>
                    <a:pt x="21487" y="19256"/>
                  </a:lnTo>
                  <a:lnTo>
                    <a:pt x="21571" y="18647"/>
                  </a:lnTo>
                  <a:lnTo>
                    <a:pt x="21600" y="18000"/>
                  </a:lnTo>
                  <a:lnTo>
                    <a:pt x="21600" y="3600"/>
                  </a:lnTo>
                  <a:lnTo>
                    <a:pt x="21571" y="2953"/>
                  </a:lnTo>
                  <a:lnTo>
                    <a:pt x="21487" y="2344"/>
                  </a:lnTo>
                  <a:lnTo>
                    <a:pt x="21354" y="1783"/>
                  </a:lnTo>
                  <a:lnTo>
                    <a:pt x="21177" y="1281"/>
                  </a:lnTo>
                  <a:lnTo>
                    <a:pt x="20960" y="847"/>
                  </a:lnTo>
                  <a:lnTo>
                    <a:pt x="20709" y="492"/>
                  </a:lnTo>
                  <a:lnTo>
                    <a:pt x="20429" y="225"/>
                  </a:lnTo>
                  <a:lnTo>
                    <a:pt x="20125" y="58"/>
                  </a:lnTo>
                  <a:lnTo>
                    <a:pt x="19802" y="0"/>
                  </a:lnTo>
                  <a:close/>
                </a:path>
              </a:pathLst>
            </a:custGeom>
            <a:solidFill>
              <a:srgbClr val="375F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3" name="Google Shape;621;p2"/>
            <p:cNvSpPr/>
            <p:nvPr/>
          </p:nvSpPr>
          <p:spPr>
            <a:xfrm>
              <a:off x="47243" y="24383"/>
              <a:ext cx="3279653" cy="16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29" y="2953"/>
                  </a:lnTo>
                  <a:lnTo>
                    <a:pt x="113" y="2344"/>
                  </a:lnTo>
                  <a:lnTo>
                    <a:pt x="246" y="1783"/>
                  </a:lnTo>
                  <a:lnTo>
                    <a:pt x="423" y="1281"/>
                  </a:lnTo>
                  <a:lnTo>
                    <a:pt x="640" y="847"/>
                  </a:lnTo>
                  <a:lnTo>
                    <a:pt x="891" y="492"/>
                  </a:lnTo>
                  <a:lnTo>
                    <a:pt x="1171" y="225"/>
                  </a:lnTo>
                  <a:lnTo>
                    <a:pt x="1475" y="58"/>
                  </a:lnTo>
                  <a:lnTo>
                    <a:pt x="1798" y="0"/>
                  </a:lnTo>
                  <a:lnTo>
                    <a:pt x="19802" y="0"/>
                  </a:lnTo>
                  <a:lnTo>
                    <a:pt x="20125" y="58"/>
                  </a:lnTo>
                  <a:lnTo>
                    <a:pt x="20429" y="225"/>
                  </a:lnTo>
                  <a:lnTo>
                    <a:pt x="20709" y="492"/>
                  </a:lnTo>
                  <a:lnTo>
                    <a:pt x="20960" y="847"/>
                  </a:lnTo>
                  <a:lnTo>
                    <a:pt x="21177" y="1281"/>
                  </a:lnTo>
                  <a:lnTo>
                    <a:pt x="21354" y="1783"/>
                  </a:lnTo>
                  <a:lnTo>
                    <a:pt x="21487" y="2344"/>
                  </a:lnTo>
                  <a:lnTo>
                    <a:pt x="21571" y="2953"/>
                  </a:lnTo>
                  <a:lnTo>
                    <a:pt x="21600" y="3600"/>
                  </a:lnTo>
                  <a:lnTo>
                    <a:pt x="21600" y="18000"/>
                  </a:lnTo>
                  <a:lnTo>
                    <a:pt x="21571" y="18647"/>
                  </a:lnTo>
                  <a:lnTo>
                    <a:pt x="21487" y="19256"/>
                  </a:lnTo>
                  <a:lnTo>
                    <a:pt x="21354" y="19817"/>
                  </a:lnTo>
                  <a:lnTo>
                    <a:pt x="21177" y="20319"/>
                  </a:lnTo>
                  <a:lnTo>
                    <a:pt x="20960" y="20753"/>
                  </a:lnTo>
                  <a:lnTo>
                    <a:pt x="20709" y="21108"/>
                  </a:lnTo>
                  <a:lnTo>
                    <a:pt x="20429" y="21375"/>
                  </a:lnTo>
                  <a:lnTo>
                    <a:pt x="20125" y="21542"/>
                  </a:lnTo>
                  <a:lnTo>
                    <a:pt x="19802" y="21600"/>
                  </a:lnTo>
                  <a:lnTo>
                    <a:pt x="1798" y="21600"/>
                  </a:lnTo>
                  <a:lnTo>
                    <a:pt x="1475" y="21542"/>
                  </a:lnTo>
                  <a:lnTo>
                    <a:pt x="1171" y="21375"/>
                  </a:lnTo>
                  <a:lnTo>
                    <a:pt x="891" y="21108"/>
                  </a:lnTo>
                  <a:lnTo>
                    <a:pt x="640" y="20753"/>
                  </a:lnTo>
                  <a:lnTo>
                    <a:pt x="423" y="20319"/>
                  </a:lnTo>
                  <a:lnTo>
                    <a:pt x="246" y="19817"/>
                  </a:lnTo>
                  <a:lnTo>
                    <a:pt x="113" y="19256"/>
                  </a:lnTo>
                  <a:lnTo>
                    <a:pt x="29" y="18647"/>
                  </a:lnTo>
                  <a:lnTo>
                    <a:pt x="0" y="18000"/>
                  </a:ln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497DB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35" name="Google Shape;622;p2"/>
          <p:cNvSpPr txBox="1"/>
          <p:nvPr>
            <p:ph type="title"/>
          </p:nvPr>
        </p:nvSpPr>
        <p:spPr>
          <a:xfrm>
            <a:off x="1319973" y="808048"/>
            <a:ext cx="3018158" cy="514352"/>
          </a:xfrm>
          <a:prstGeom prst="rect">
            <a:avLst/>
          </a:prstGeom>
        </p:spPr>
        <p:txBody>
          <a:bodyPr/>
          <a:lstStyle/>
          <a:p>
            <a:pPr indent="11937">
              <a:defRPr sz="3000"/>
            </a:pPr>
            <a:r>
              <a:t>Gherkin </a:t>
            </a:r>
            <a:r>
              <a:rPr sz="3200"/>
              <a:t>Refresher</a:t>
            </a:r>
          </a:p>
        </p:txBody>
      </p:sp>
      <p:sp>
        <p:nvSpPr>
          <p:cNvPr id="836" name="Google Shape;623;p2"/>
          <p:cNvSpPr txBox="1"/>
          <p:nvPr/>
        </p:nvSpPr>
        <p:spPr>
          <a:xfrm>
            <a:off x="2030222" y="1356232"/>
            <a:ext cx="1597662" cy="858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25780" indent="-513715"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What</a:t>
            </a:r>
            <a:endParaRPr>
              <a:solidFill>
                <a:srgbClr val="000000"/>
              </a:solidFill>
            </a:endParaRPr>
          </a:p>
          <a:p>
            <a:pPr marL="525780" indent="-513715"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Why</a:t>
            </a:r>
            <a:endParaRPr>
              <a:solidFill>
                <a:srgbClr val="000000"/>
              </a:solidFill>
            </a:endParaRPr>
          </a:p>
          <a:p>
            <a:pPr marL="525780" indent="-513715"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Syntax</a:t>
            </a:r>
          </a:p>
        </p:txBody>
      </p:sp>
      <p:grpSp>
        <p:nvGrpSpPr>
          <p:cNvPr id="840" name="Google Shape;624;p2"/>
          <p:cNvGrpSpPr/>
          <p:nvPr/>
        </p:nvGrpSpPr>
        <p:grpSpPr>
          <a:xfrm>
            <a:off x="4998792" y="750188"/>
            <a:ext cx="2677673" cy="1732791"/>
            <a:chOff x="0" y="0"/>
            <a:chExt cx="2677672" cy="1732790"/>
          </a:xfrm>
        </p:grpSpPr>
        <p:sp>
          <p:nvSpPr>
            <p:cNvPr id="837" name="Google Shape;625;p2"/>
            <p:cNvSpPr/>
            <p:nvPr/>
          </p:nvSpPr>
          <p:spPr>
            <a:xfrm>
              <a:off x="-1" y="0"/>
              <a:ext cx="2677674" cy="1732791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8" name="Google Shape;626;p2"/>
            <p:cNvSpPr/>
            <p:nvPr/>
          </p:nvSpPr>
          <p:spPr>
            <a:xfrm>
              <a:off x="47243" y="24383"/>
              <a:ext cx="2583187" cy="16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17" y="0"/>
                  </a:moveTo>
                  <a:lnTo>
                    <a:pt x="2283" y="0"/>
                  </a:lnTo>
                  <a:lnTo>
                    <a:pt x="1873" y="58"/>
                  </a:lnTo>
                  <a:lnTo>
                    <a:pt x="1487" y="225"/>
                  </a:lnTo>
                  <a:lnTo>
                    <a:pt x="1131" y="492"/>
                  </a:lnTo>
                  <a:lnTo>
                    <a:pt x="812" y="847"/>
                  </a:lnTo>
                  <a:lnTo>
                    <a:pt x="537" y="1281"/>
                  </a:lnTo>
                  <a:lnTo>
                    <a:pt x="312" y="1783"/>
                  </a:lnTo>
                  <a:lnTo>
                    <a:pt x="143" y="2344"/>
                  </a:lnTo>
                  <a:lnTo>
                    <a:pt x="37" y="2953"/>
                  </a:lnTo>
                  <a:lnTo>
                    <a:pt x="0" y="3600"/>
                  </a:lnTo>
                  <a:lnTo>
                    <a:pt x="0" y="18000"/>
                  </a:lnTo>
                  <a:lnTo>
                    <a:pt x="37" y="18647"/>
                  </a:lnTo>
                  <a:lnTo>
                    <a:pt x="143" y="19256"/>
                  </a:lnTo>
                  <a:lnTo>
                    <a:pt x="312" y="19817"/>
                  </a:lnTo>
                  <a:lnTo>
                    <a:pt x="537" y="20319"/>
                  </a:lnTo>
                  <a:lnTo>
                    <a:pt x="812" y="20753"/>
                  </a:lnTo>
                  <a:lnTo>
                    <a:pt x="1131" y="21108"/>
                  </a:lnTo>
                  <a:lnTo>
                    <a:pt x="1487" y="21375"/>
                  </a:lnTo>
                  <a:lnTo>
                    <a:pt x="1873" y="21542"/>
                  </a:lnTo>
                  <a:lnTo>
                    <a:pt x="2283" y="21600"/>
                  </a:lnTo>
                  <a:lnTo>
                    <a:pt x="19317" y="21600"/>
                  </a:lnTo>
                  <a:lnTo>
                    <a:pt x="19727" y="21542"/>
                  </a:lnTo>
                  <a:lnTo>
                    <a:pt x="20113" y="21375"/>
                  </a:lnTo>
                  <a:lnTo>
                    <a:pt x="20469" y="21108"/>
                  </a:lnTo>
                  <a:lnTo>
                    <a:pt x="20788" y="20753"/>
                  </a:lnTo>
                  <a:lnTo>
                    <a:pt x="21063" y="20319"/>
                  </a:lnTo>
                  <a:lnTo>
                    <a:pt x="21288" y="19817"/>
                  </a:lnTo>
                  <a:lnTo>
                    <a:pt x="21457" y="19256"/>
                  </a:lnTo>
                  <a:lnTo>
                    <a:pt x="21563" y="18647"/>
                  </a:lnTo>
                  <a:lnTo>
                    <a:pt x="21600" y="18000"/>
                  </a:lnTo>
                  <a:lnTo>
                    <a:pt x="21600" y="3600"/>
                  </a:lnTo>
                  <a:lnTo>
                    <a:pt x="21563" y="2953"/>
                  </a:lnTo>
                  <a:lnTo>
                    <a:pt x="21457" y="2344"/>
                  </a:lnTo>
                  <a:lnTo>
                    <a:pt x="21288" y="1783"/>
                  </a:lnTo>
                  <a:lnTo>
                    <a:pt x="21063" y="1281"/>
                  </a:lnTo>
                  <a:lnTo>
                    <a:pt x="20788" y="847"/>
                  </a:lnTo>
                  <a:lnTo>
                    <a:pt x="20469" y="492"/>
                  </a:lnTo>
                  <a:lnTo>
                    <a:pt x="20113" y="225"/>
                  </a:lnTo>
                  <a:lnTo>
                    <a:pt x="19727" y="58"/>
                  </a:lnTo>
                  <a:lnTo>
                    <a:pt x="19317" y="0"/>
                  </a:lnTo>
                  <a:close/>
                </a:path>
              </a:pathLst>
            </a:custGeom>
            <a:solidFill>
              <a:srgbClr val="375F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9" name="Google Shape;627;p2"/>
            <p:cNvSpPr/>
            <p:nvPr/>
          </p:nvSpPr>
          <p:spPr>
            <a:xfrm>
              <a:off x="47243" y="24383"/>
              <a:ext cx="2583187" cy="16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37" y="2953"/>
                  </a:lnTo>
                  <a:lnTo>
                    <a:pt x="143" y="2344"/>
                  </a:lnTo>
                  <a:lnTo>
                    <a:pt x="312" y="1783"/>
                  </a:lnTo>
                  <a:lnTo>
                    <a:pt x="537" y="1281"/>
                  </a:lnTo>
                  <a:lnTo>
                    <a:pt x="812" y="847"/>
                  </a:lnTo>
                  <a:lnTo>
                    <a:pt x="1131" y="492"/>
                  </a:lnTo>
                  <a:lnTo>
                    <a:pt x="1487" y="225"/>
                  </a:lnTo>
                  <a:lnTo>
                    <a:pt x="1873" y="58"/>
                  </a:lnTo>
                  <a:lnTo>
                    <a:pt x="2283" y="0"/>
                  </a:lnTo>
                  <a:lnTo>
                    <a:pt x="19317" y="0"/>
                  </a:lnTo>
                  <a:lnTo>
                    <a:pt x="19727" y="58"/>
                  </a:lnTo>
                  <a:lnTo>
                    <a:pt x="20113" y="225"/>
                  </a:lnTo>
                  <a:lnTo>
                    <a:pt x="20469" y="492"/>
                  </a:lnTo>
                  <a:lnTo>
                    <a:pt x="20788" y="847"/>
                  </a:lnTo>
                  <a:lnTo>
                    <a:pt x="21063" y="1281"/>
                  </a:lnTo>
                  <a:lnTo>
                    <a:pt x="21288" y="1783"/>
                  </a:lnTo>
                  <a:lnTo>
                    <a:pt x="21457" y="2344"/>
                  </a:lnTo>
                  <a:lnTo>
                    <a:pt x="21563" y="2953"/>
                  </a:lnTo>
                  <a:lnTo>
                    <a:pt x="21600" y="3600"/>
                  </a:lnTo>
                  <a:lnTo>
                    <a:pt x="21600" y="18000"/>
                  </a:lnTo>
                  <a:lnTo>
                    <a:pt x="21563" y="18647"/>
                  </a:lnTo>
                  <a:lnTo>
                    <a:pt x="21457" y="19256"/>
                  </a:lnTo>
                  <a:lnTo>
                    <a:pt x="21288" y="19817"/>
                  </a:lnTo>
                  <a:lnTo>
                    <a:pt x="21063" y="20319"/>
                  </a:lnTo>
                  <a:lnTo>
                    <a:pt x="20788" y="20753"/>
                  </a:lnTo>
                  <a:lnTo>
                    <a:pt x="20469" y="21108"/>
                  </a:lnTo>
                  <a:lnTo>
                    <a:pt x="20113" y="21375"/>
                  </a:lnTo>
                  <a:lnTo>
                    <a:pt x="19727" y="21542"/>
                  </a:lnTo>
                  <a:lnTo>
                    <a:pt x="19317" y="21600"/>
                  </a:lnTo>
                  <a:lnTo>
                    <a:pt x="2283" y="21600"/>
                  </a:lnTo>
                  <a:lnTo>
                    <a:pt x="1873" y="21542"/>
                  </a:lnTo>
                  <a:lnTo>
                    <a:pt x="1487" y="21375"/>
                  </a:lnTo>
                  <a:lnTo>
                    <a:pt x="1131" y="21108"/>
                  </a:lnTo>
                  <a:lnTo>
                    <a:pt x="812" y="20753"/>
                  </a:lnTo>
                  <a:lnTo>
                    <a:pt x="537" y="20319"/>
                  </a:lnTo>
                  <a:lnTo>
                    <a:pt x="312" y="19817"/>
                  </a:lnTo>
                  <a:lnTo>
                    <a:pt x="143" y="19256"/>
                  </a:lnTo>
                  <a:lnTo>
                    <a:pt x="37" y="18647"/>
                  </a:lnTo>
                  <a:lnTo>
                    <a:pt x="0" y="18000"/>
                  </a:ln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497DB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41" name="Google Shape;628;p2"/>
          <p:cNvSpPr txBox="1"/>
          <p:nvPr/>
        </p:nvSpPr>
        <p:spPr>
          <a:xfrm>
            <a:off x="5313843" y="1146682"/>
            <a:ext cx="2047572" cy="90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How it fits into BDD</a:t>
            </a:r>
          </a:p>
        </p:txBody>
      </p:sp>
      <p:grpSp>
        <p:nvGrpSpPr>
          <p:cNvPr id="845" name="Google Shape;629;p2"/>
          <p:cNvGrpSpPr/>
          <p:nvPr/>
        </p:nvGrpSpPr>
        <p:grpSpPr>
          <a:xfrm>
            <a:off x="8069625" y="750188"/>
            <a:ext cx="2592328" cy="1732791"/>
            <a:chOff x="0" y="0"/>
            <a:chExt cx="2592327" cy="1732790"/>
          </a:xfrm>
        </p:grpSpPr>
        <p:sp>
          <p:nvSpPr>
            <p:cNvPr id="842" name="Google Shape;630;p2"/>
            <p:cNvSpPr/>
            <p:nvPr/>
          </p:nvSpPr>
          <p:spPr>
            <a:xfrm>
              <a:off x="-1" y="0"/>
              <a:ext cx="2592329" cy="173279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3" name="Google Shape;631;p2"/>
            <p:cNvSpPr/>
            <p:nvPr/>
          </p:nvSpPr>
          <p:spPr>
            <a:xfrm>
              <a:off x="47242" y="24383"/>
              <a:ext cx="2497843" cy="16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39" y="0"/>
                  </a:moveTo>
                  <a:lnTo>
                    <a:pt x="2361" y="0"/>
                  </a:lnTo>
                  <a:lnTo>
                    <a:pt x="1937" y="58"/>
                  </a:lnTo>
                  <a:lnTo>
                    <a:pt x="1537" y="225"/>
                  </a:lnTo>
                  <a:lnTo>
                    <a:pt x="1170" y="492"/>
                  </a:lnTo>
                  <a:lnTo>
                    <a:pt x="840" y="847"/>
                  </a:lnTo>
                  <a:lnTo>
                    <a:pt x="555" y="1281"/>
                  </a:lnTo>
                  <a:lnTo>
                    <a:pt x="322" y="1783"/>
                  </a:lnTo>
                  <a:lnTo>
                    <a:pt x="148" y="2344"/>
                  </a:lnTo>
                  <a:lnTo>
                    <a:pt x="38" y="2953"/>
                  </a:lnTo>
                  <a:lnTo>
                    <a:pt x="0" y="3600"/>
                  </a:lnTo>
                  <a:lnTo>
                    <a:pt x="0" y="18000"/>
                  </a:lnTo>
                  <a:lnTo>
                    <a:pt x="38" y="18647"/>
                  </a:lnTo>
                  <a:lnTo>
                    <a:pt x="148" y="19256"/>
                  </a:lnTo>
                  <a:lnTo>
                    <a:pt x="322" y="19817"/>
                  </a:lnTo>
                  <a:lnTo>
                    <a:pt x="555" y="20319"/>
                  </a:lnTo>
                  <a:lnTo>
                    <a:pt x="840" y="20753"/>
                  </a:lnTo>
                  <a:lnTo>
                    <a:pt x="1170" y="21108"/>
                  </a:lnTo>
                  <a:lnTo>
                    <a:pt x="1537" y="21375"/>
                  </a:lnTo>
                  <a:lnTo>
                    <a:pt x="1937" y="21542"/>
                  </a:lnTo>
                  <a:lnTo>
                    <a:pt x="2361" y="21600"/>
                  </a:lnTo>
                  <a:lnTo>
                    <a:pt x="19239" y="21600"/>
                  </a:lnTo>
                  <a:lnTo>
                    <a:pt x="19663" y="21542"/>
                  </a:lnTo>
                  <a:lnTo>
                    <a:pt x="20063" y="21375"/>
                  </a:lnTo>
                  <a:lnTo>
                    <a:pt x="20430" y="21108"/>
                  </a:lnTo>
                  <a:lnTo>
                    <a:pt x="20760" y="20753"/>
                  </a:lnTo>
                  <a:lnTo>
                    <a:pt x="21045" y="20319"/>
                  </a:lnTo>
                  <a:lnTo>
                    <a:pt x="21278" y="19817"/>
                  </a:lnTo>
                  <a:lnTo>
                    <a:pt x="21452" y="19256"/>
                  </a:lnTo>
                  <a:lnTo>
                    <a:pt x="21562" y="18647"/>
                  </a:lnTo>
                  <a:lnTo>
                    <a:pt x="21600" y="18000"/>
                  </a:lnTo>
                  <a:lnTo>
                    <a:pt x="21600" y="3600"/>
                  </a:lnTo>
                  <a:lnTo>
                    <a:pt x="21562" y="2953"/>
                  </a:lnTo>
                  <a:lnTo>
                    <a:pt x="21452" y="2344"/>
                  </a:lnTo>
                  <a:lnTo>
                    <a:pt x="21278" y="1783"/>
                  </a:lnTo>
                  <a:lnTo>
                    <a:pt x="21045" y="1281"/>
                  </a:lnTo>
                  <a:lnTo>
                    <a:pt x="20760" y="847"/>
                  </a:lnTo>
                  <a:lnTo>
                    <a:pt x="20430" y="492"/>
                  </a:lnTo>
                  <a:lnTo>
                    <a:pt x="20063" y="225"/>
                  </a:lnTo>
                  <a:lnTo>
                    <a:pt x="19663" y="58"/>
                  </a:lnTo>
                  <a:lnTo>
                    <a:pt x="19239" y="0"/>
                  </a:lnTo>
                  <a:close/>
                </a:path>
              </a:pathLst>
            </a:custGeom>
            <a:solidFill>
              <a:srgbClr val="375F9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4" name="Google Shape;632;p2"/>
            <p:cNvSpPr/>
            <p:nvPr/>
          </p:nvSpPr>
          <p:spPr>
            <a:xfrm>
              <a:off x="47242" y="24383"/>
              <a:ext cx="2497843" cy="163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lnTo>
                    <a:pt x="38" y="2953"/>
                  </a:lnTo>
                  <a:lnTo>
                    <a:pt x="148" y="2344"/>
                  </a:lnTo>
                  <a:lnTo>
                    <a:pt x="322" y="1783"/>
                  </a:lnTo>
                  <a:lnTo>
                    <a:pt x="555" y="1281"/>
                  </a:lnTo>
                  <a:lnTo>
                    <a:pt x="840" y="847"/>
                  </a:lnTo>
                  <a:lnTo>
                    <a:pt x="1170" y="492"/>
                  </a:lnTo>
                  <a:lnTo>
                    <a:pt x="1537" y="225"/>
                  </a:lnTo>
                  <a:lnTo>
                    <a:pt x="1937" y="58"/>
                  </a:lnTo>
                  <a:lnTo>
                    <a:pt x="2361" y="0"/>
                  </a:lnTo>
                  <a:lnTo>
                    <a:pt x="19239" y="0"/>
                  </a:lnTo>
                  <a:lnTo>
                    <a:pt x="19663" y="58"/>
                  </a:lnTo>
                  <a:lnTo>
                    <a:pt x="20063" y="225"/>
                  </a:lnTo>
                  <a:lnTo>
                    <a:pt x="20430" y="492"/>
                  </a:lnTo>
                  <a:lnTo>
                    <a:pt x="20760" y="847"/>
                  </a:lnTo>
                  <a:lnTo>
                    <a:pt x="21045" y="1281"/>
                  </a:lnTo>
                  <a:lnTo>
                    <a:pt x="21278" y="1783"/>
                  </a:lnTo>
                  <a:lnTo>
                    <a:pt x="21452" y="2344"/>
                  </a:lnTo>
                  <a:lnTo>
                    <a:pt x="21562" y="2953"/>
                  </a:lnTo>
                  <a:lnTo>
                    <a:pt x="21600" y="3600"/>
                  </a:lnTo>
                  <a:lnTo>
                    <a:pt x="21600" y="18000"/>
                  </a:lnTo>
                  <a:lnTo>
                    <a:pt x="21562" y="18647"/>
                  </a:lnTo>
                  <a:lnTo>
                    <a:pt x="21452" y="19256"/>
                  </a:lnTo>
                  <a:lnTo>
                    <a:pt x="21278" y="19817"/>
                  </a:lnTo>
                  <a:lnTo>
                    <a:pt x="21045" y="20319"/>
                  </a:lnTo>
                  <a:lnTo>
                    <a:pt x="20760" y="20753"/>
                  </a:lnTo>
                  <a:lnTo>
                    <a:pt x="20430" y="21108"/>
                  </a:lnTo>
                  <a:lnTo>
                    <a:pt x="20063" y="21375"/>
                  </a:lnTo>
                  <a:lnTo>
                    <a:pt x="19663" y="21542"/>
                  </a:lnTo>
                  <a:lnTo>
                    <a:pt x="19239" y="21600"/>
                  </a:lnTo>
                  <a:lnTo>
                    <a:pt x="2361" y="21600"/>
                  </a:lnTo>
                  <a:lnTo>
                    <a:pt x="1937" y="21542"/>
                  </a:lnTo>
                  <a:lnTo>
                    <a:pt x="1537" y="21375"/>
                  </a:lnTo>
                  <a:lnTo>
                    <a:pt x="1170" y="21108"/>
                  </a:lnTo>
                  <a:lnTo>
                    <a:pt x="840" y="20753"/>
                  </a:lnTo>
                  <a:lnTo>
                    <a:pt x="555" y="20319"/>
                  </a:lnTo>
                  <a:lnTo>
                    <a:pt x="322" y="19817"/>
                  </a:lnTo>
                  <a:lnTo>
                    <a:pt x="148" y="19256"/>
                  </a:lnTo>
                  <a:lnTo>
                    <a:pt x="38" y="18647"/>
                  </a:lnTo>
                  <a:lnTo>
                    <a:pt x="0" y="18000"/>
                  </a:ln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497DB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46" name="Google Shape;633;p2"/>
          <p:cNvSpPr txBox="1"/>
          <p:nvPr/>
        </p:nvSpPr>
        <p:spPr>
          <a:xfrm>
            <a:off x="8412697" y="1083182"/>
            <a:ext cx="1906181" cy="1016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Practical 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768;p20"/>
          <p:cNvSpPr txBox="1"/>
          <p:nvPr>
            <p:ph type="title"/>
          </p:nvPr>
        </p:nvSpPr>
        <p:spPr>
          <a:xfrm>
            <a:off x="3929379" y="197688"/>
            <a:ext cx="4333244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WHY USE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BDD?</a:t>
            </a:r>
          </a:p>
        </p:txBody>
      </p:sp>
      <p:sp>
        <p:nvSpPr>
          <p:cNvPr id="928" name="Google Shape;769;p20"/>
          <p:cNvSpPr txBox="1"/>
          <p:nvPr/>
        </p:nvSpPr>
        <p:spPr>
          <a:xfrm>
            <a:off x="2244951" y="1318641"/>
            <a:ext cx="7702200" cy="785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69900" indent="-457833">
              <a:buClr>
                <a:srgbClr val="FFFFFF"/>
              </a:buClr>
              <a:buSzPts val="2800"/>
              <a:buAutoNum type="arabicPeriod" startAt="1"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Ensures </a:t>
            </a:r>
            <a:r>
              <a:rPr b="1" u="sng"/>
              <a:t>automated code coverage</a:t>
            </a:r>
            <a:endParaRPr>
              <a:solidFill>
                <a:srgbClr val="000000"/>
              </a:solidFill>
            </a:endParaRPr>
          </a:p>
          <a:p>
            <a:pPr marL="469900" indent="-457833">
              <a:buClr>
                <a:srgbClr val="FFFFFF"/>
              </a:buClr>
              <a:buSzPts val="2800"/>
              <a:buAutoNum type="arabicPeriod" startAt="1"/>
              <a:defRPr b="1" sz="2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Valuable</a:t>
            </a:r>
            <a:r>
              <a:rPr u="none"/>
              <a:t> </a:t>
            </a:r>
            <a:r>
              <a:rPr b="0" u="none"/>
              <a:t>tests</a:t>
            </a:r>
          </a:p>
        </p:txBody>
      </p:sp>
      <p:sp>
        <p:nvSpPr>
          <p:cNvPr id="929" name="Google Shape;770;p20"/>
          <p:cNvSpPr/>
          <p:nvPr/>
        </p:nvSpPr>
        <p:spPr>
          <a:xfrm>
            <a:off x="2674129" y="2555163"/>
            <a:ext cx="6843740" cy="41062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775;p21"/>
          <p:cNvSpPr/>
          <p:nvPr/>
        </p:nvSpPr>
        <p:spPr>
          <a:xfrm>
            <a:off x="1696211" y="1540763"/>
            <a:ext cx="2731009" cy="340766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2" name="Google Shape;776;p21"/>
          <p:cNvSpPr/>
          <p:nvPr/>
        </p:nvSpPr>
        <p:spPr>
          <a:xfrm>
            <a:off x="4535422" y="1556002"/>
            <a:ext cx="2839214" cy="340614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3" name="Google Shape;777;p21"/>
          <p:cNvSpPr txBox="1"/>
          <p:nvPr/>
        </p:nvSpPr>
        <p:spPr>
          <a:xfrm>
            <a:off x="7607296" y="1483988"/>
            <a:ext cx="2726058" cy="3365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7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Cucumber Notes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700">
              <a:latin typeface="Trebuchet MS"/>
              <a:ea typeface="Trebuchet MS"/>
              <a:cs typeface="Trebuchet MS"/>
              <a:sym typeface="Trebuchet MS"/>
            </a:endParaRPr>
          </a:p>
          <a:p>
            <a:pPr marR="53975" indent="12700">
              <a:lnSpc>
                <a:spcPct val="111800"/>
              </a:lnSpc>
              <a:defRPr sz="500">
                <a:solidFill>
                  <a:srgbClr val="000000"/>
                </a:solidFill>
              </a:defRPr>
            </a:pPr>
            <a:r>
              <a:t>Cucumber is designed to build bridges between the technical and non-technical members of a  software team by the use of automated acceptance testing. They are sometimes called  </a:t>
            </a:r>
            <a:r>
              <a:rPr i="1"/>
              <a:t>executable specifications</a:t>
            </a:r>
            <a:r>
              <a:rPr b="1"/>
              <a:t>. </a:t>
            </a:r>
            <a:r>
              <a:t>It’s vitally important that feature tests can be easily read and  understood by any member of the team.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marR="182245" indent="12700">
              <a:lnSpc>
                <a:spcPct val="106400"/>
              </a:lnSpc>
              <a:defRPr sz="500">
                <a:solidFill>
                  <a:srgbClr val="000000"/>
                </a:solidFill>
              </a:defRPr>
            </a:pPr>
            <a:r>
              <a:t>Developers and stakeholders (POs / BAs / etc) work together with QAs and developers to  create automated tests that reflect the outcomes the stakeholders want.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marR="39368" indent="12700">
              <a:lnSpc>
                <a:spcPct val="110598"/>
              </a:lnSpc>
              <a:defRPr sz="500">
                <a:solidFill>
                  <a:srgbClr val="000000"/>
                </a:solidFill>
              </a:defRPr>
            </a:pPr>
            <a:r>
              <a:t>During this process the team will develop a </a:t>
            </a:r>
            <a:r>
              <a:rPr i="1"/>
              <a:t>ubiquitous language </a:t>
            </a:r>
            <a:r>
              <a:t>to describe things and actions  referenced in the service such as “customers”, “service agents”, “payments out” or “account  balance”.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marR="114935" indent="12700">
              <a:lnSpc>
                <a:spcPct val="114300"/>
              </a:lnSpc>
              <a:defRPr sz="500">
                <a:solidFill>
                  <a:srgbClr val="000000"/>
                </a:solidFill>
              </a:defRPr>
            </a:pPr>
            <a:r>
              <a:t>Feature tests are different to </a:t>
            </a:r>
            <a:r>
              <a:rPr i="1"/>
              <a:t>unit tests </a:t>
            </a:r>
            <a:r>
              <a:t>which are written by developers to ensure that each  component they build functions as expected from a basic functionality point of view. Feature  tests can do this from a business point of view but they can also span multiple components.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marR="5080" indent="12700">
              <a:lnSpc>
                <a:spcPct val="106900"/>
              </a:lnSpc>
              <a:defRPr sz="500">
                <a:solidFill>
                  <a:srgbClr val="000000"/>
                </a:solidFill>
              </a:defRPr>
            </a:pPr>
            <a:r>
              <a:t>Tests are written </a:t>
            </a:r>
            <a:r>
              <a:rPr i="1"/>
              <a:t>first </a:t>
            </a:r>
            <a:r>
              <a:t>before any code so will they fail when originally written as there is no code  to test at that point! This is called </a:t>
            </a:r>
            <a:r>
              <a:rPr i="1"/>
              <a:t>Test Driven Development </a:t>
            </a:r>
            <a:r>
              <a:t>or </a:t>
            </a:r>
            <a:r>
              <a:rPr i="1"/>
              <a:t>Outside-In Development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marR="36830" indent="12700">
              <a:lnSpc>
                <a:spcPct val="114300"/>
              </a:lnSpc>
              <a:defRPr sz="500">
                <a:solidFill>
                  <a:srgbClr val="000000"/>
                </a:solidFill>
              </a:defRPr>
            </a:pPr>
            <a:r>
              <a:t>Tests are written as </a:t>
            </a:r>
            <a:r>
              <a:rPr i="1"/>
              <a:t>scenarios </a:t>
            </a:r>
            <a:r>
              <a:t>which are examples of how we want to use the system (n.b. this  includes showing us appropriate errors if we or the system do something wrong).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marR="18415" indent="12700">
              <a:lnSpc>
                <a:spcPct val="106900"/>
              </a:lnSpc>
              <a:defRPr sz="500">
                <a:solidFill>
                  <a:srgbClr val="000000"/>
                </a:solidFill>
              </a:defRPr>
            </a:pPr>
            <a:r>
              <a:t>Cucumber can produce an HTML file describing all the tests that can be executed for a system.  This can be used to automatically created </a:t>
            </a:r>
            <a:r>
              <a:rPr i="1"/>
              <a:t>living documentation </a:t>
            </a:r>
            <a:r>
              <a:t>of how the system will function.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indent="12700">
              <a:defRPr sz="500">
                <a:solidFill>
                  <a:srgbClr val="000000"/>
                </a:solidFill>
              </a:defRPr>
            </a:pPr>
            <a:r>
              <a:t>Cucumber tests are written in a language called </a:t>
            </a:r>
            <a:r>
              <a:rPr i="1"/>
              <a:t>Gherkin</a:t>
            </a:r>
            <a:r>
              <a:t>. They consist of:</a:t>
            </a:r>
          </a:p>
          <a:p>
            <a:pPr marL="221615" indent="-105410">
              <a:buClr>
                <a:srgbClr val="000000"/>
              </a:buClr>
              <a:buSzPts val="500"/>
              <a:buFont typeface="Arial"/>
              <a:buChar char="●"/>
              <a:defRPr i="1" sz="500">
                <a:solidFill>
                  <a:srgbClr val="000000"/>
                </a:solidFill>
              </a:defRPr>
            </a:pPr>
            <a:r>
              <a:t>Features</a:t>
            </a:r>
            <a:r>
              <a:rPr i="0"/>
              <a:t>: Groups of tests</a:t>
            </a:r>
          </a:p>
          <a:p>
            <a:pPr marL="221615" indent="-105410">
              <a:buClr>
                <a:srgbClr val="000000"/>
              </a:buClr>
              <a:buSzPts val="500"/>
              <a:buFont typeface="Arial"/>
              <a:buChar char="●"/>
              <a:defRPr i="1" sz="500">
                <a:solidFill>
                  <a:srgbClr val="000000"/>
                </a:solidFill>
              </a:defRPr>
            </a:pPr>
            <a:r>
              <a:t>Tags</a:t>
            </a:r>
            <a:r>
              <a:rPr i="0"/>
              <a:t>: Another way to group tests</a:t>
            </a:r>
          </a:p>
          <a:p>
            <a:pPr marL="221615" indent="-105410">
              <a:buClr>
                <a:srgbClr val="000000"/>
              </a:buClr>
              <a:buSzPts val="500"/>
              <a:buFont typeface="Arial"/>
              <a:buChar char="●"/>
              <a:defRPr i="1" sz="500">
                <a:solidFill>
                  <a:srgbClr val="000000"/>
                </a:solidFill>
              </a:defRPr>
            </a:pPr>
            <a:r>
              <a:t>Scenarios</a:t>
            </a:r>
            <a:r>
              <a:rPr i="0"/>
              <a:t>: Individual tests</a:t>
            </a:r>
          </a:p>
          <a:p>
            <a:pPr marL="221615" indent="-105410">
              <a:buClr>
                <a:srgbClr val="000000"/>
              </a:buClr>
              <a:buSzPts val="500"/>
              <a:buFont typeface="Arial"/>
              <a:buChar char="●"/>
              <a:defRPr i="1" sz="500">
                <a:solidFill>
                  <a:srgbClr val="000000"/>
                </a:solidFill>
              </a:defRPr>
            </a:pPr>
            <a:r>
              <a:t>Steps</a:t>
            </a:r>
            <a:r>
              <a:rPr i="0"/>
              <a:t>: The component parts of each test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indent="12700">
              <a:defRPr sz="500">
                <a:solidFill>
                  <a:srgbClr val="000000"/>
                </a:solidFill>
              </a:defRPr>
            </a:pPr>
            <a:r>
              <a:t>Comments in Gherkin must take up a whole line of text and must start with a # (hash).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marR="15240" indent="12700">
              <a:lnSpc>
                <a:spcPct val="106699"/>
              </a:lnSpc>
              <a:defRPr sz="500">
                <a:solidFill>
                  <a:srgbClr val="000000"/>
                </a:solidFill>
              </a:defRPr>
            </a:pPr>
            <a:r>
              <a:t>Developers will create </a:t>
            </a:r>
            <a:r>
              <a:rPr i="1"/>
              <a:t>step definition code </a:t>
            </a:r>
            <a:r>
              <a:t>that will map from the humanly readable steps to the  code that can interface with the system.</a:t>
            </a:r>
          </a:p>
          <a:p>
            <a:pPr>
              <a:defRPr>
                <a:solidFill>
                  <a:srgbClr val="000000"/>
                </a:solidFill>
              </a:defRPr>
            </a:pPr>
            <a:endParaRPr sz="500"/>
          </a:p>
          <a:p>
            <a:pPr marR="46355" indent="12700">
              <a:lnSpc>
                <a:spcPct val="110598"/>
              </a:lnSpc>
              <a:defRPr sz="500">
                <a:solidFill>
                  <a:srgbClr val="000000"/>
                </a:solidFill>
              </a:defRPr>
            </a:pPr>
            <a:r>
              <a:t>Cucumber can be run by the developers on the command line before they submit their code to  git and also as part of a continuous integration test service such as </a:t>
            </a:r>
            <a:r>
              <a:rPr i="1"/>
              <a:t>Jenkins</a:t>
            </a:r>
            <a:r>
              <a:t>. The output from  Jenkins can be an HTML page that can be read by anyone in the team.</a:t>
            </a:r>
          </a:p>
        </p:txBody>
      </p:sp>
      <p:sp>
        <p:nvSpPr>
          <p:cNvPr id="934" name="Google Shape;778;p21"/>
          <p:cNvSpPr txBox="1"/>
          <p:nvPr>
            <p:ph type="title"/>
          </p:nvPr>
        </p:nvSpPr>
        <p:spPr>
          <a:xfrm>
            <a:off x="3381057" y="210388"/>
            <a:ext cx="5429888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FURTHER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READING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783;p22"/>
          <p:cNvSpPr txBox="1"/>
          <p:nvPr>
            <p:ph type="title"/>
          </p:nvPr>
        </p:nvSpPr>
        <p:spPr>
          <a:xfrm>
            <a:off x="3381057" y="210388"/>
            <a:ext cx="5429888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FURTHER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READING</a:t>
            </a:r>
          </a:p>
        </p:txBody>
      </p:sp>
      <p:sp>
        <p:nvSpPr>
          <p:cNvPr id="937" name="Google Shape;784;p22"/>
          <p:cNvSpPr txBox="1"/>
          <p:nvPr>
            <p:ph type="body" idx="1"/>
          </p:nvPr>
        </p:nvSpPr>
        <p:spPr>
          <a:xfrm>
            <a:off x="1837281" y="1794459"/>
            <a:ext cx="8517436" cy="4444368"/>
          </a:xfrm>
          <a:prstGeom prst="rect">
            <a:avLst/>
          </a:prstGeom>
        </p:spPr>
        <p:txBody>
          <a:bodyPr/>
          <a:lstStyle/>
          <a:p>
            <a:pPr marL="0" marR="690118" indent="70408">
              <a:defRPr sz="2400"/>
            </a:pPr>
            <a:r>
              <a:t>https://automationpanda.com/bdd/</a:t>
            </a:r>
          </a:p>
          <a:p>
            <a:pPr marL="0" marR="1111452" indent="17322"/>
          </a:p>
          <a:p>
            <a:pPr marL="0" marR="1111452" indent="17322">
              <a:defRPr sz="2400"/>
            </a:pPr>
            <a:r>
              <a:t>https://github.com/SkillsFundingAgency/das-paymentsacceptancetesting/tree/master/features</a:t>
            </a:r>
          </a:p>
          <a:p>
            <a:pPr marL="0" indent="6144"/>
          </a:p>
          <a:p>
            <a:pPr marL="0" marR="4468" indent="17322">
              <a:spcBef>
                <a:spcPts val="1700"/>
              </a:spcBef>
              <a:defRPr sz="2400"/>
            </a:pPr>
            <a:r>
              <a:t>https://watirmelon.blog/2015/11/20/the-10-dos-and-500-donts-of-automated-acceptance-testing/</a:t>
            </a:r>
          </a:p>
          <a:p>
            <a:pPr marL="0" indent="6144"/>
          </a:p>
          <a:p>
            <a:pPr marL="0" marR="690118" indent="70408">
              <a:spcBef>
                <a:spcPts val="2000"/>
              </a:spcBef>
              <a:defRPr sz="2400"/>
            </a:pPr>
            <a:r>
              <a:t>https://johnfergusonsmart.com/feature-mapping-a-simpler-path-from-stories-to-executable-acceptance-criteria/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789;p23"/>
          <p:cNvSpPr txBox="1"/>
          <p:nvPr>
            <p:ph type="title"/>
          </p:nvPr>
        </p:nvSpPr>
        <p:spPr>
          <a:xfrm>
            <a:off x="3260087" y="268401"/>
            <a:ext cx="5671825" cy="697231"/>
          </a:xfrm>
          <a:prstGeom prst="rect">
            <a:avLst/>
          </a:prstGeom>
        </p:spPr>
        <p:txBody>
          <a:bodyPr/>
          <a:lstStyle/>
          <a:p>
            <a:pPr indent="12573">
              <a:defRPr b="1" sz="4300">
                <a:latin typeface="+mj-lt"/>
                <a:ea typeface="+mj-ea"/>
                <a:cs typeface="+mj-cs"/>
                <a:sym typeface="Arial"/>
              </a:defRPr>
            </a:pPr>
            <a:r>
              <a:t>KEYWORDS -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PART </a:t>
            </a:r>
            <a:r>
              <a:t>1</a:t>
            </a:r>
          </a:p>
        </p:txBody>
      </p:sp>
      <p:sp>
        <p:nvSpPr>
          <p:cNvPr id="940" name="Google Shape;790;p23"/>
          <p:cNvSpPr txBox="1"/>
          <p:nvPr/>
        </p:nvSpPr>
        <p:spPr>
          <a:xfrm>
            <a:off x="1872792" y="1443736"/>
            <a:ext cx="2289602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1. Gherkin</a:t>
            </a:r>
          </a:p>
        </p:txBody>
      </p:sp>
      <p:sp>
        <p:nvSpPr>
          <p:cNvPr id="941" name="Google Shape;791;p23"/>
          <p:cNvSpPr txBox="1"/>
          <p:nvPr/>
        </p:nvSpPr>
        <p:spPr>
          <a:xfrm>
            <a:off x="1886506" y="2739388"/>
            <a:ext cx="2320692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2. Steps</a:t>
            </a:r>
          </a:p>
        </p:txBody>
      </p:sp>
      <p:sp>
        <p:nvSpPr>
          <p:cNvPr id="942" name="Google Shape;792;p23"/>
          <p:cNvSpPr txBox="1"/>
          <p:nvPr/>
        </p:nvSpPr>
        <p:spPr>
          <a:xfrm>
            <a:off x="1871877" y="3536441"/>
            <a:ext cx="2320691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3. Cucumber</a:t>
            </a:r>
          </a:p>
        </p:txBody>
      </p:sp>
      <p:sp>
        <p:nvSpPr>
          <p:cNvPr id="943" name="Google Shape;793;p23"/>
          <p:cNvSpPr txBox="1"/>
          <p:nvPr/>
        </p:nvSpPr>
        <p:spPr>
          <a:xfrm>
            <a:off x="1858160" y="4548378"/>
            <a:ext cx="2318863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4. Scenarios</a:t>
            </a:r>
          </a:p>
        </p:txBody>
      </p:sp>
      <p:sp>
        <p:nvSpPr>
          <p:cNvPr id="944" name="Google Shape;794;p23"/>
          <p:cNvSpPr txBox="1"/>
          <p:nvPr/>
        </p:nvSpPr>
        <p:spPr>
          <a:xfrm>
            <a:off x="1872792" y="5629147"/>
            <a:ext cx="2318863" cy="66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5. Acceptance  criteria</a:t>
            </a:r>
          </a:p>
        </p:txBody>
      </p:sp>
      <p:sp>
        <p:nvSpPr>
          <p:cNvPr id="945" name="Google Shape;795;p23"/>
          <p:cNvSpPr txBox="1"/>
          <p:nvPr/>
        </p:nvSpPr>
        <p:spPr>
          <a:xfrm>
            <a:off x="4555997" y="3536441"/>
            <a:ext cx="5671824" cy="66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C) A language used to write acceptance tests. It consists of </a:t>
            </a:r>
            <a:r>
              <a:rPr b="1" u="sng"/>
              <a:t>10 keywords</a:t>
            </a:r>
            <a:r>
              <a:rPr b="1"/>
              <a:t>.</a:t>
            </a:r>
          </a:p>
        </p:txBody>
      </p:sp>
      <p:sp>
        <p:nvSpPr>
          <p:cNvPr id="946" name="Google Shape;796;p23"/>
          <p:cNvSpPr txBox="1"/>
          <p:nvPr/>
        </p:nvSpPr>
        <p:spPr>
          <a:xfrm>
            <a:off x="4568697" y="2784169"/>
            <a:ext cx="5671822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B) A tool used for testing software.</a:t>
            </a:r>
          </a:p>
        </p:txBody>
      </p:sp>
      <p:sp>
        <p:nvSpPr>
          <p:cNvPr id="947" name="Google Shape;797;p23"/>
          <p:cNvSpPr txBox="1"/>
          <p:nvPr/>
        </p:nvSpPr>
        <p:spPr>
          <a:xfrm>
            <a:off x="4530978" y="5651093"/>
            <a:ext cx="5671824" cy="66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E) Consist of steps + the scenario title. These are  your </a:t>
            </a:r>
            <a:r>
              <a:rPr b="1" u="sng"/>
              <a:t>acceptance tests</a:t>
            </a:r>
            <a:r>
              <a:rPr b="1"/>
              <a:t>.</a:t>
            </a:r>
          </a:p>
        </p:txBody>
      </p:sp>
      <p:sp>
        <p:nvSpPr>
          <p:cNvPr id="948" name="Google Shape;798;p23"/>
          <p:cNvSpPr txBox="1"/>
          <p:nvPr/>
        </p:nvSpPr>
        <p:spPr>
          <a:xfrm>
            <a:off x="4530978" y="4594604"/>
            <a:ext cx="5671824" cy="66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D) Bullet pointed list of rules. These can be  tested using scenarios.</a:t>
            </a:r>
          </a:p>
        </p:txBody>
      </p:sp>
      <p:sp>
        <p:nvSpPr>
          <p:cNvPr id="949" name="Google Shape;799;p23"/>
          <p:cNvSpPr txBox="1"/>
          <p:nvPr/>
        </p:nvSpPr>
        <p:spPr>
          <a:xfrm>
            <a:off x="4530978" y="1341499"/>
            <a:ext cx="5671824" cy="1037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A) These put the system in a state, specify the action &amp; the outcome.  GIVEN/WHEN/THEN/AND/BUT.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804;p24"/>
          <p:cNvSpPr txBox="1"/>
          <p:nvPr/>
        </p:nvSpPr>
        <p:spPr>
          <a:xfrm>
            <a:off x="1887422" y="1409446"/>
            <a:ext cx="2481931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6. Feature file</a:t>
            </a:r>
          </a:p>
        </p:txBody>
      </p:sp>
      <p:sp>
        <p:nvSpPr>
          <p:cNvPr id="952" name="Google Shape;805;p24"/>
          <p:cNvSpPr txBox="1"/>
          <p:nvPr/>
        </p:nvSpPr>
        <p:spPr>
          <a:xfrm>
            <a:off x="1902050" y="2347086"/>
            <a:ext cx="2481933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7. BDD</a:t>
            </a:r>
          </a:p>
        </p:txBody>
      </p:sp>
      <p:sp>
        <p:nvSpPr>
          <p:cNvPr id="953" name="Google Shape;806;p24"/>
          <p:cNvSpPr txBox="1"/>
          <p:nvPr/>
        </p:nvSpPr>
        <p:spPr>
          <a:xfrm>
            <a:off x="1923388" y="3265423"/>
            <a:ext cx="2481930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8. Step definition</a:t>
            </a:r>
          </a:p>
        </p:txBody>
      </p:sp>
      <p:sp>
        <p:nvSpPr>
          <p:cNvPr id="954" name="Google Shape;807;p24"/>
          <p:cNvSpPr txBox="1"/>
          <p:nvPr/>
        </p:nvSpPr>
        <p:spPr>
          <a:xfrm>
            <a:off x="1931922" y="4426077"/>
            <a:ext cx="2481930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9. Github</a:t>
            </a:r>
          </a:p>
        </p:txBody>
      </p:sp>
      <p:sp>
        <p:nvSpPr>
          <p:cNvPr id="955" name="Google Shape;808;p24"/>
          <p:cNvSpPr txBox="1"/>
          <p:nvPr/>
        </p:nvSpPr>
        <p:spPr>
          <a:xfrm>
            <a:off x="4551045" y="1380871"/>
            <a:ext cx="6009595" cy="66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F) Written by the developer. Every step has  one of these.</a:t>
            </a:r>
          </a:p>
        </p:txBody>
      </p:sp>
      <p:sp>
        <p:nvSpPr>
          <p:cNvPr id="956" name="Google Shape;809;p24"/>
          <p:cNvSpPr txBox="1"/>
          <p:nvPr/>
        </p:nvSpPr>
        <p:spPr>
          <a:xfrm>
            <a:off x="4583938" y="3251069"/>
            <a:ext cx="6009595" cy="346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379095" indent="13970" algn="just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H) Allow us to write acceptance tests in a common language &amp; for these tests to be automated with Cucumber.</a:t>
            </a:r>
            <a:endParaRPr>
              <a:solidFill>
                <a:srgbClr val="000000"/>
              </a:solidFill>
            </a:endParaRPr>
          </a:p>
          <a:p>
            <a:pPr marL="42542" marR="340995" indent="-152400" algn="just">
              <a:spcBef>
                <a:spcPts val="800"/>
              </a:spcBef>
              <a:buClr>
                <a:srgbClr val="FFFFFF"/>
              </a:buClr>
              <a:buSzPts val="2400"/>
              <a:buAutoNum type="alphaUcParenR" startAt="9"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A document/file that contains the user  story, acceptance criteria &amp; scenarios. It’s saved as “</a:t>
            </a:r>
            <a:r>
              <a:rPr i="1"/>
              <a:t>.feature”.</a:t>
            </a:r>
            <a:endParaRPr>
              <a:solidFill>
                <a:srgbClr val="000000"/>
              </a:solidFill>
            </a:endParaRPr>
          </a:p>
          <a:p>
            <a:pPr marL="12700" marR="5080" indent="-152400" algn="just">
              <a:spcBef>
                <a:spcPts val="900"/>
              </a:spcBef>
              <a:buClr>
                <a:srgbClr val="FFFFFF"/>
              </a:buClr>
              <a:buSzPts val="2400"/>
              <a:buAutoNum type="alphaUcParenR" startAt="9"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Behaviour driven development. Write the  expected behaviour &amp; tests first – test fails – then write the code.</a:t>
            </a:r>
          </a:p>
        </p:txBody>
      </p:sp>
      <p:sp>
        <p:nvSpPr>
          <p:cNvPr id="957" name="Google Shape;810;p24"/>
          <p:cNvSpPr txBox="1"/>
          <p:nvPr/>
        </p:nvSpPr>
        <p:spPr>
          <a:xfrm>
            <a:off x="1903272" y="5627318"/>
            <a:ext cx="2481927" cy="66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10. Reasons to use Gherkin</a:t>
            </a:r>
          </a:p>
        </p:txBody>
      </p:sp>
      <p:sp>
        <p:nvSpPr>
          <p:cNvPr id="958" name="Google Shape;811;p24"/>
          <p:cNvSpPr txBox="1"/>
          <p:nvPr/>
        </p:nvSpPr>
        <p:spPr>
          <a:xfrm>
            <a:off x="4571236" y="2326383"/>
            <a:ext cx="6009598" cy="66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27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G) A repository used to store code + feature files. Think of it like a shared drive.</a:t>
            </a:r>
          </a:p>
        </p:txBody>
      </p:sp>
      <p:sp>
        <p:nvSpPr>
          <p:cNvPr id="959" name="Google Shape;812;p24"/>
          <p:cNvSpPr txBox="1"/>
          <p:nvPr>
            <p:ph type="title"/>
          </p:nvPr>
        </p:nvSpPr>
        <p:spPr>
          <a:xfrm>
            <a:off x="3225982" y="243964"/>
            <a:ext cx="5740036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KEYWORDS -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PART 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817;p25"/>
          <p:cNvSpPr/>
          <p:nvPr/>
        </p:nvSpPr>
        <p:spPr>
          <a:xfrm>
            <a:off x="1524000" y="1203960"/>
            <a:ext cx="9144000" cy="4450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822;p2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827;p2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638;p3"/>
          <p:cNvSpPr txBox="1"/>
          <p:nvPr>
            <p:ph type="title"/>
          </p:nvPr>
        </p:nvSpPr>
        <p:spPr>
          <a:xfrm>
            <a:off x="1729739" y="2778249"/>
            <a:ext cx="8754111" cy="1321439"/>
          </a:xfrm>
          <a:prstGeom prst="rect">
            <a:avLst/>
          </a:prstGeom>
          <a:solidFill>
            <a:srgbClr val="548ED4"/>
          </a:solidFill>
          <a:ln w="9525">
            <a:solidFill>
              <a:srgbClr val="497DBA"/>
            </a:solidFill>
            <a:round/>
          </a:ln>
        </p:spPr>
        <p:txBody>
          <a:bodyPr/>
          <a:lstStyle/>
          <a:p>
            <a:pPr indent="89535" algn="ctr">
              <a:defRPr b="1" sz="4000">
                <a:latin typeface="+mj-lt"/>
                <a:ea typeface="+mj-ea"/>
                <a:cs typeface="+mj-cs"/>
                <a:sym typeface="Arial"/>
              </a:defRPr>
            </a:pPr>
            <a:r>
              <a:t>Gherkin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Refresher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643;p4"/>
          <p:cNvSpPr txBox="1"/>
          <p:nvPr>
            <p:ph type="title"/>
          </p:nvPr>
        </p:nvSpPr>
        <p:spPr>
          <a:xfrm>
            <a:off x="3386137" y="273888"/>
            <a:ext cx="5419728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WHAT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t>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GHERKIN?</a:t>
            </a:r>
          </a:p>
        </p:txBody>
      </p:sp>
      <p:sp>
        <p:nvSpPr>
          <p:cNvPr id="851" name="Google Shape;644;p4"/>
          <p:cNvSpPr txBox="1"/>
          <p:nvPr/>
        </p:nvSpPr>
        <p:spPr>
          <a:xfrm>
            <a:off x="1835467" y="1371597"/>
            <a:ext cx="8521066" cy="4242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Officially …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0947" marR="5080" indent="-360947">
              <a:buClr>
                <a:srgbClr val="FFFFFF"/>
              </a:buClr>
              <a:buSzPts val="3600"/>
              <a:buFont typeface="Calibri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Gherkin is the </a:t>
            </a:r>
            <a:r>
              <a:rPr b="1" u="sng"/>
              <a:t>language</a:t>
            </a:r>
            <a:r>
              <a:rPr b="1"/>
              <a:t> </a:t>
            </a:r>
            <a:r>
              <a:t>that Cucumber  understands. It is a </a:t>
            </a:r>
            <a:r>
              <a:rPr b="1" u="sng"/>
              <a:t>Business Readable</a:t>
            </a:r>
            <a:r>
              <a:t>,  </a:t>
            </a:r>
            <a:r>
              <a:rPr b="1" u="sng"/>
              <a:t>Domain Specific Language</a:t>
            </a:r>
            <a:r>
              <a:t>, that lets you describe software’s behaviour without detailing how that </a:t>
            </a:r>
            <a:r>
              <a:rPr b="1" u="sng"/>
              <a:t>behaviour</a:t>
            </a:r>
            <a:r>
              <a:rPr b="1"/>
              <a:t> </a:t>
            </a:r>
            <a:r>
              <a:t>is implemented.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649;p5"/>
          <p:cNvSpPr txBox="1"/>
          <p:nvPr>
            <p:ph type="title"/>
          </p:nvPr>
        </p:nvSpPr>
        <p:spPr>
          <a:xfrm>
            <a:off x="3386137" y="261188"/>
            <a:ext cx="5419728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WHAT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t>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GHERKIN?</a:t>
            </a:r>
          </a:p>
        </p:txBody>
      </p:sp>
      <p:sp>
        <p:nvSpPr>
          <p:cNvPr id="854" name="Google Shape;650;p5"/>
          <p:cNvSpPr txBox="1"/>
          <p:nvPr/>
        </p:nvSpPr>
        <p:spPr>
          <a:xfrm>
            <a:off x="1965006" y="1117598"/>
            <a:ext cx="8261985" cy="3683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Unofficially it’s …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0947" marR="5080" indent="-360947">
              <a:buClr>
                <a:srgbClr val="FFFFFF"/>
              </a:buClr>
              <a:buSzPts val="3600"/>
              <a:buFont typeface="Calibri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Gherkin is a </a:t>
            </a:r>
            <a:r>
              <a:rPr b="1" u="sng"/>
              <a:t>business readable language</a:t>
            </a:r>
            <a:r>
              <a:rPr b="1"/>
              <a:t> </a:t>
            </a:r>
            <a:r>
              <a:t>used to express the </a:t>
            </a:r>
            <a:r>
              <a:rPr b="1" u="sng"/>
              <a:t>system’s behaviour</a:t>
            </a:r>
            <a:r>
              <a:t>. The language can be understood by an </a:t>
            </a:r>
            <a:r>
              <a:rPr b="1" u="sng"/>
              <a:t>automation tool called Cucumber</a:t>
            </a:r>
            <a:r>
              <a:rPr b="1"/>
              <a:t>.</a:t>
            </a:r>
            <a:endParaRPr b="1" u="sng">
              <a:latin typeface="+mj-lt"/>
              <a:ea typeface="+mj-ea"/>
              <a:cs typeface="+mj-cs"/>
              <a:sym typeface="Arial"/>
            </a:endParaRPr>
          </a:p>
          <a:p>
            <a:pPr marL="360947" marR="5080" indent="-360947">
              <a:buClr>
                <a:srgbClr val="FFFFFF"/>
              </a:buClr>
              <a:buSzPts val="3600"/>
              <a:buFont typeface="Calibri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It consists of </a:t>
            </a:r>
            <a:r>
              <a:rPr b="1" u="sng"/>
              <a:t>10 keywords</a:t>
            </a:r>
            <a:r>
              <a:rPr b="1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655;p6"/>
          <p:cNvSpPr txBox="1"/>
          <p:nvPr>
            <p:ph type="title"/>
          </p:nvPr>
        </p:nvSpPr>
        <p:spPr>
          <a:xfrm>
            <a:off x="3386137" y="261188"/>
            <a:ext cx="5419728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WHAT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t>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GHERKIN?</a:t>
            </a:r>
          </a:p>
        </p:txBody>
      </p:sp>
      <p:sp>
        <p:nvSpPr>
          <p:cNvPr id="857" name="Google Shape;656;p6"/>
          <p:cNvSpPr txBox="1"/>
          <p:nvPr/>
        </p:nvSpPr>
        <p:spPr>
          <a:xfrm>
            <a:off x="3109379" y="5465064"/>
            <a:ext cx="5973242" cy="35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Acceptance test written in Gherkin</a:t>
            </a:r>
          </a:p>
        </p:txBody>
      </p:sp>
      <p:pic>
        <p:nvPicPr>
          <p:cNvPr id="858" name="Google Shape;657;p6" descr="Google Shape;657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6189" y="1521221"/>
            <a:ext cx="6499434" cy="3815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662;p7"/>
          <p:cNvSpPr txBox="1"/>
          <p:nvPr>
            <p:ph type="title"/>
          </p:nvPr>
        </p:nvSpPr>
        <p:spPr>
          <a:xfrm>
            <a:off x="3386137" y="286588"/>
            <a:ext cx="5419728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WHAT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t> 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GHERKIN?</a:t>
            </a:r>
          </a:p>
        </p:txBody>
      </p:sp>
      <p:sp>
        <p:nvSpPr>
          <p:cNvPr id="861" name="Google Shape;663;p7"/>
          <p:cNvSpPr txBox="1"/>
          <p:nvPr/>
        </p:nvSpPr>
        <p:spPr>
          <a:xfrm>
            <a:off x="1991359" y="1375025"/>
            <a:ext cx="8209282" cy="4863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Given</a:t>
            </a:r>
            <a:endParaRPr>
              <a:solidFill>
                <a:srgbClr val="000000"/>
              </a:solidFill>
            </a:endParaRPr>
          </a:p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When</a:t>
            </a:r>
            <a:endParaRPr>
              <a:solidFill>
                <a:srgbClr val="000000"/>
              </a:solidFill>
            </a:endParaRPr>
          </a:p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Then</a:t>
            </a:r>
            <a:endParaRPr>
              <a:solidFill>
                <a:srgbClr val="000000"/>
              </a:solidFill>
            </a:endParaRPr>
          </a:p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And</a:t>
            </a:r>
            <a:endParaRPr>
              <a:solidFill>
                <a:srgbClr val="000000"/>
              </a:solidFill>
            </a:endParaRPr>
          </a:p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But</a:t>
            </a:r>
            <a:endParaRPr>
              <a:solidFill>
                <a:srgbClr val="000000"/>
              </a:solidFill>
            </a:endParaRPr>
          </a:p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Scenario</a:t>
            </a:r>
            <a:endParaRPr>
              <a:solidFill>
                <a:srgbClr val="000000"/>
              </a:solidFill>
            </a:endParaRPr>
          </a:p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Feature</a:t>
            </a:r>
            <a:endParaRPr>
              <a:solidFill>
                <a:srgbClr val="000000"/>
              </a:solidFill>
            </a:endParaRPr>
          </a:p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Background</a:t>
            </a:r>
            <a:endParaRPr>
              <a:solidFill>
                <a:srgbClr val="000000"/>
              </a:solidFill>
            </a:endParaRPr>
          </a:p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Scenario Outline</a:t>
            </a:r>
            <a:endParaRPr>
              <a:solidFill>
                <a:srgbClr val="000000"/>
              </a:solidFill>
            </a:endParaRPr>
          </a:p>
          <a:p>
            <a:pPr marL="299083" indent="-287020">
              <a:buClr>
                <a:srgbClr val="FFFFFF"/>
              </a:buClr>
              <a:buSzPts val="3200"/>
              <a:buFont typeface="Calibri"/>
              <a:buChar char="•"/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668;p8"/>
          <p:cNvSpPr txBox="1"/>
          <p:nvPr>
            <p:ph type="title"/>
          </p:nvPr>
        </p:nvSpPr>
        <p:spPr>
          <a:xfrm>
            <a:off x="3245800" y="286588"/>
            <a:ext cx="5700400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WHY USE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GHERKIN?</a:t>
            </a:r>
          </a:p>
        </p:txBody>
      </p:sp>
      <p:sp>
        <p:nvSpPr>
          <p:cNvPr id="864" name="Google Shape;669;p8"/>
          <p:cNvSpPr txBox="1"/>
          <p:nvPr/>
        </p:nvSpPr>
        <p:spPr>
          <a:xfrm>
            <a:off x="1577657" y="1224405"/>
            <a:ext cx="9036686" cy="1648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800" marR="5080" indent="-419100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1)	Gherkin allows us to document acceptance tests in a  language developer’s, QA’s, BA’s &amp; the business can understand. It allows the 3 Amigos to </a:t>
            </a:r>
            <a:r>
              <a:rPr b="1" u="sng"/>
              <a:t>collaborate</a:t>
            </a:r>
            <a:r>
              <a:rPr b="1"/>
              <a:t> and </a:t>
            </a:r>
            <a:r>
              <a:rPr b="1" u="sng"/>
              <a:t>understand tests in a common language</a:t>
            </a:r>
            <a:r>
              <a:t>.</a:t>
            </a:r>
          </a:p>
        </p:txBody>
      </p:sp>
      <p:sp>
        <p:nvSpPr>
          <p:cNvPr id="865" name="Google Shape;670;p8"/>
          <p:cNvSpPr/>
          <p:nvPr/>
        </p:nvSpPr>
        <p:spPr>
          <a:xfrm>
            <a:off x="3618738" y="3200906"/>
            <a:ext cx="4954524" cy="33284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A1E8DA"/>
            </a:gs>
            <a:gs pos="35000">
              <a:srgbClr val="BFEEE5"/>
            </a:gs>
            <a:gs pos="100000">
              <a:srgbClr val="E4F9F4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675;p9"/>
          <p:cNvSpPr txBox="1"/>
          <p:nvPr>
            <p:ph type="title"/>
          </p:nvPr>
        </p:nvSpPr>
        <p:spPr>
          <a:xfrm>
            <a:off x="3245800" y="261188"/>
            <a:ext cx="5700400" cy="697231"/>
          </a:xfrm>
          <a:prstGeom prst="rect">
            <a:avLst/>
          </a:prstGeom>
        </p:spPr>
        <p:txBody>
          <a:bodyPr/>
          <a:lstStyle/>
          <a:p>
            <a:pPr indent="12700">
              <a:defRPr b="1" sz="4400">
                <a:latin typeface="+mj-lt"/>
                <a:ea typeface="+mj-ea"/>
                <a:cs typeface="+mj-cs"/>
                <a:sym typeface="Arial"/>
              </a:defRPr>
            </a:pPr>
            <a:r>
              <a:t>WHY USE</a:t>
            </a:r>
            <a:r>
              <a:rPr b="0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GHERKIN?</a:t>
            </a:r>
          </a:p>
        </p:txBody>
      </p:sp>
      <p:sp>
        <p:nvSpPr>
          <p:cNvPr id="868" name="Google Shape;676;p9"/>
          <p:cNvSpPr txBox="1"/>
          <p:nvPr/>
        </p:nvSpPr>
        <p:spPr>
          <a:xfrm>
            <a:off x="1799907" y="1365247"/>
            <a:ext cx="8592186" cy="423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2) Gherkin links our </a:t>
            </a:r>
            <a:r>
              <a:rPr b="1" u="sng"/>
              <a:t>acceptance tests</a:t>
            </a:r>
            <a:r>
              <a:rPr b="1"/>
              <a:t> </a:t>
            </a:r>
            <a:r>
              <a:t>(GIVEN/WHEN/THEN) </a:t>
            </a:r>
            <a:r>
              <a:rPr b="1" u="sng"/>
              <a:t>directly to automated tests</a:t>
            </a:r>
            <a:r>
              <a:t>. This means if we change an acceptance test – the underlying automated tests should fail. We can be </a:t>
            </a:r>
            <a:r>
              <a:rPr b="1" u="sng"/>
              <a:t>confident the system matches the  specification</a:t>
            </a:r>
            <a:r>
              <a:t>.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379729" indent="38100">
              <a:defRPr i="1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As part of BDD, we want to write many automated tests to improve our confidence in the product. We want these tests to be understandable + valuable.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2D2627"/>
      </a:dk1>
      <a:lt1>
        <a:srgbClr val="FFFFFF"/>
      </a:lt1>
      <a:dk2>
        <a:srgbClr val="A7A7A7"/>
      </a:dk2>
      <a:lt2>
        <a:srgbClr val="535353"/>
      </a:lt2>
      <a:accent1>
        <a:srgbClr val="005F5A"/>
      </a:accent1>
      <a:accent2>
        <a:srgbClr val="009384"/>
      </a:accent2>
      <a:accent3>
        <a:srgbClr val="F7941E"/>
      </a:accent3>
      <a:accent4>
        <a:srgbClr val="FFDE00"/>
      </a:accent4>
      <a:accent5>
        <a:srgbClr val="00524A"/>
      </a:accent5>
      <a:accent6>
        <a:srgbClr val="003532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D2627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D2627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F5A"/>
      </a:accent1>
      <a:accent2>
        <a:srgbClr val="009384"/>
      </a:accent2>
      <a:accent3>
        <a:srgbClr val="F7941E"/>
      </a:accent3>
      <a:accent4>
        <a:srgbClr val="FFDE00"/>
      </a:accent4>
      <a:accent5>
        <a:srgbClr val="00524A"/>
      </a:accent5>
      <a:accent6>
        <a:srgbClr val="003532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D2627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D2627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