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BF7DF-EFAA-4503-8685-9247D4B6CA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F60556-81F0-4DAC-BCA8-6689A5E55C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 optimization plots</a:t>
          </a:r>
        </a:p>
      </dgm:t>
    </dgm:pt>
    <dgm:pt modelId="{49BD5A97-732D-4800-8A31-7A6EB2A21AA9}" type="parTrans" cxnId="{6DA77EFD-A1DD-46EA-B425-871B7A420212}">
      <dgm:prSet/>
      <dgm:spPr/>
      <dgm:t>
        <a:bodyPr/>
        <a:lstStyle/>
        <a:p>
          <a:endParaRPr lang="en-US"/>
        </a:p>
      </dgm:t>
    </dgm:pt>
    <dgm:pt modelId="{F175A918-1FC9-47A7-ACB2-8F76DBF1B7CD}" type="sibTrans" cxnId="{6DA77EFD-A1DD-46EA-B425-871B7A420212}">
      <dgm:prSet/>
      <dgm:spPr/>
      <dgm:t>
        <a:bodyPr/>
        <a:lstStyle/>
        <a:p>
          <a:endParaRPr lang="en-US"/>
        </a:p>
      </dgm:t>
    </dgm:pt>
    <dgm:pt modelId="{377F17D5-117C-4860-A55D-0FB491469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BL optimization plots</a:t>
          </a:r>
        </a:p>
      </dgm:t>
    </dgm:pt>
    <dgm:pt modelId="{2CB039AE-783A-4A61-A382-50D7780F7B23}" type="parTrans" cxnId="{59EDF6D3-B071-4282-9B6E-4F1EBFC72356}">
      <dgm:prSet/>
      <dgm:spPr/>
      <dgm:t>
        <a:bodyPr/>
        <a:lstStyle/>
        <a:p>
          <a:endParaRPr lang="en-US"/>
        </a:p>
      </dgm:t>
    </dgm:pt>
    <dgm:pt modelId="{B32307AC-D959-4E40-856D-A0179BCF6AAD}" type="sibTrans" cxnId="{59EDF6D3-B071-4282-9B6E-4F1EBFC72356}">
      <dgm:prSet/>
      <dgm:spPr/>
      <dgm:t>
        <a:bodyPr/>
        <a:lstStyle/>
        <a:p>
          <a:endParaRPr lang="en-US"/>
        </a:p>
      </dgm:t>
    </dgm:pt>
    <dgm:pt modelId="{6E6F6252-484B-4C04-BA57-DD304A1B5F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for Rcmin/Rcmax</a:t>
          </a:r>
        </a:p>
      </dgm:t>
    </dgm:pt>
    <dgm:pt modelId="{04A1DA4E-6B41-47C2-8EA3-13C2B15C3FAE}" type="parTrans" cxnId="{2500F4BE-572A-445F-A724-49E4C682E900}">
      <dgm:prSet/>
      <dgm:spPr/>
      <dgm:t>
        <a:bodyPr/>
        <a:lstStyle/>
        <a:p>
          <a:endParaRPr lang="en-US"/>
        </a:p>
      </dgm:t>
    </dgm:pt>
    <dgm:pt modelId="{B13CE2E6-83FB-4B98-8F85-BAAF90AF3C2A}" type="sibTrans" cxnId="{2500F4BE-572A-445F-A724-49E4C682E900}">
      <dgm:prSet/>
      <dgm:spPr/>
      <dgm:t>
        <a:bodyPr/>
        <a:lstStyle/>
        <a:p>
          <a:endParaRPr lang="en-US"/>
        </a:p>
      </dgm:t>
    </dgm:pt>
    <dgm:pt modelId="{CB14D6AF-CE1B-A44C-AD91-E33148403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Paper Edits</a:t>
          </a:r>
        </a:p>
      </dgm:t>
    </dgm:pt>
    <dgm:pt modelId="{BFE811A3-5F30-274C-831B-B1A399AABB87}" type="parTrans" cxnId="{B70ABBFF-2F55-884C-B33A-F894391FF5A9}">
      <dgm:prSet/>
      <dgm:spPr/>
      <dgm:t>
        <a:bodyPr/>
        <a:lstStyle/>
        <a:p>
          <a:endParaRPr lang="en-US"/>
        </a:p>
      </dgm:t>
    </dgm:pt>
    <dgm:pt modelId="{0CB4C28F-DC32-C244-8011-F5296D12828A}" type="sibTrans" cxnId="{B70ABBFF-2F55-884C-B33A-F894391FF5A9}">
      <dgm:prSet/>
      <dgm:spPr/>
      <dgm:t>
        <a:bodyPr/>
        <a:lstStyle/>
        <a:p>
          <a:endParaRPr lang="en-US"/>
        </a:p>
      </dgm:t>
    </dgm:pt>
    <dgm:pt modelId="{0F2729F0-CEB3-4F26-B1F2-4FD3EC72694E}" type="pres">
      <dgm:prSet presAssocID="{1EABF7DF-EFAA-4503-8685-9247D4B6CA47}" presName="root" presStyleCnt="0">
        <dgm:presLayoutVars>
          <dgm:dir/>
          <dgm:resizeHandles val="exact"/>
        </dgm:presLayoutVars>
      </dgm:prSet>
      <dgm:spPr/>
    </dgm:pt>
    <dgm:pt modelId="{0DFEC719-D32F-4C2C-B036-8C42F78BEE54}" type="pres">
      <dgm:prSet presAssocID="{19F60556-81F0-4DAC-BCA8-6689A5E55CF9}" presName="compNode" presStyleCnt="0"/>
      <dgm:spPr/>
    </dgm:pt>
    <dgm:pt modelId="{B7D64549-29AE-454D-8A60-F3C3528B9C47}" type="pres">
      <dgm:prSet presAssocID="{19F60556-81F0-4DAC-BCA8-6689A5E55CF9}" presName="bgRect" presStyleLbl="bgShp" presStyleIdx="0" presStyleCnt="4"/>
      <dgm:spPr/>
    </dgm:pt>
    <dgm:pt modelId="{A7E2CC4B-7856-4E21-A198-64778B939862}" type="pres">
      <dgm:prSet presAssocID="{19F60556-81F0-4DAC-BCA8-6689A5E55C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611C2D-192D-429C-A276-E72437B98D01}" type="pres">
      <dgm:prSet presAssocID="{19F60556-81F0-4DAC-BCA8-6689A5E55CF9}" presName="spaceRect" presStyleCnt="0"/>
      <dgm:spPr/>
    </dgm:pt>
    <dgm:pt modelId="{780A3F9C-D5EF-430C-8424-09F1A2147228}" type="pres">
      <dgm:prSet presAssocID="{19F60556-81F0-4DAC-BCA8-6689A5E55CF9}" presName="parTx" presStyleLbl="revTx" presStyleIdx="0" presStyleCnt="4">
        <dgm:presLayoutVars>
          <dgm:chMax val="0"/>
          <dgm:chPref val="0"/>
        </dgm:presLayoutVars>
      </dgm:prSet>
      <dgm:spPr/>
    </dgm:pt>
    <dgm:pt modelId="{8C0290E0-A6C5-42FE-A65C-403425BF7C64}" type="pres">
      <dgm:prSet presAssocID="{F175A918-1FC9-47A7-ACB2-8F76DBF1B7CD}" presName="sibTrans" presStyleCnt="0"/>
      <dgm:spPr/>
    </dgm:pt>
    <dgm:pt modelId="{43078C91-7032-451A-809C-F9A06D99717A}" type="pres">
      <dgm:prSet presAssocID="{377F17D5-117C-4860-A55D-0FB491469EC4}" presName="compNode" presStyleCnt="0"/>
      <dgm:spPr/>
    </dgm:pt>
    <dgm:pt modelId="{D43625E1-CF02-4C9C-B077-FCC8DC3E3300}" type="pres">
      <dgm:prSet presAssocID="{377F17D5-117C-4860-A55D-0FB491469EC4}" presName="bgRect" presStyleLbl="bgShp" presStyleIdx="1" presStyleCnt="4"/>
      <dgm:spPr/>
    </dgm:pt>
    <dgm:pt modelId="{441F9986-36E7-439D-B05F-70C87C8B718C}" type="pres">
      <dgm:prSet presAssocID="{377F17D5-117C-4860-A55D-0FB491469E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F3083A-82D1-450D-AC62-501EF9AB1309}" type="pres">
      <dgm:prSet presAssocID="{377F17D5-117C-4860-A55D-0FB491469EC4}" presName="spaceRect" presStyleCnt="0"/>
      <dgm:spPr/>
    </dgm:pt>
    <dgm:pt modelId="{CA93321B-7CA0-4574-9C09-9A909D31DAB9}" type="pres">
      <dgm:prSet presAssocID="{377F17D5-117C-4860-A55D-0FB491469EC4}" presName="parTx" presStyleLbl="revTx" presStyleIdx="1" presStyleCnt="4">
        <dgm:presLayoutVars>
          <dgm:chMax val="0"/>
          <dgm:chPref val="0"/>
        </dgm:presLayoutVars>
      </dgm:prSet>
      <dgm:spPr/>
    </dgm:pt>
    <dgm:pt modelId="{B9CA7A57-64A2-40F8-991C-B65FC2D899DC}" type="pres">
      <dgm:prSet presAssocID="{B32307AC-D959-4E40-856D-A0179BCF6AAD}" presName="sibTrans" presStyleCnt="0"/>
      <dgm:spPr/>
    </dgm:pt>
    <dgm:pt modelId="{3C461182-2DC5-465D-B66B-BA3CDCB58670}" type="pres">
      <dgm:prSet presAssocID="{6E6F6252-484B-4C04-BA57-DD304A1B5F0E}" presName="compNode" presStyleCnt="0"/>
      <dgm:spPr/>
    </dgm:pt>
    <dgm:pt modelId="{6444F321-473C-41E0-85C1-0281271FAAB1}" type="pres">
      <dgm:prSet presAssocID="{6E6F6252-484B-4C04-BA57-DD304A1B5F0E}" presName="bgRect" presStyleLbl="bgShp" presStyleIdx="2" presStyleCnt="4"/>
      <dgm:spPr/>
    </dgm:pt>
    <dgm:pt modelId="{006B13E9-6437-4FF2-BC16-6EA1EF76B394}" type="pres">
      <dgm:prSet presAssocID="{6E6F6252-484B-4C04-BA57-DD304A1B5F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97DABE1-07D1-4E5F-89E5-FDD3021BA503}" type="pres">
      <dgm:prSet presAssocID="{6E6F6252-484B-4C04-BA57-DD304A1B5F0E}" presName="spaceRect" presStyleCnt="0"/>
      <dgm:spPr/>
    </dgm:pt>
    <dgm:pt modelId="{2CF8D2B5-E556-454B-A445-B0BE62633C4B}" type="pres">
      <dgm:prSet presAssocID="{6E6F6252-484B-4C04-BA57-DD304A1B5F0E}" presName="parTx" presStyleLbl="revTx" presStyleIdx="2" presStyleCnt="4">
        <dgm:presLayoutVars>
          <dgm:chMax val="0"/>
          <dgm:chPref val="0"/>
        </dgm:presLayoutVars>
      </dgm:prSet>
      <dgm:spPr/>
    </dgm:pt>
    <dgm:pt modelId="{DE2FA2C4-1506-4753-A92D-CE1BCE5DF040}" type="pres">
      <dgm:prSet presAssocID="{B13CE2E6-83FB-4B98-8F85-BAAF90AF3C2A}" presName="sibTrans" presStyleCnt="0"/>
      <dgm:spPr/>
    </dgm:pt>
    <dgm:pt modelId="{485D57B8-ADE8-4234-B608-ECA6F6FD4B7B}" type="pres">
      <dgm:prSet presAssocID="{CB14D6AF-CE1B-A44C-AD91-E331484035F8}" presName="compNode" presStyleCnt="0"/>
      <dgm:spPr/>
    </dgm:pt>
    <dgm:pt modelId="{40D8CA6A-715B-403D-BB24-087B2BE879C4}" type="pres">
      <dgm:prSet presAssocID="{CB14D6AF-CE1B-A44C-AD91-E331484035F8}" presName="bgRect" presStyleLbl="bgShp" presStyleIdx="3" presStyleCnt="4"/>
      <dgm:spPr/>
    </dgm:pt>
    <dgm:pt modelId="{BEA4DC75-266E-47C0-8654-073ACCAFA261}" type="pres">
      <dgm:prSet presAssocID="{CB14D6AF-CE1B-A44C-AD91-E331484035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848DE52-A672-46BE-B83C-4AE8014CBF97}" type="pres">
      <dgm:prSet presAssocID="{CB14D6AF-CE1B-A44C-AD91-E331484035F8}" presName="spaceRect" presStyleCnt="0"/>
      <dgm:spPr/>
    </dgm:pt>
    <dgm:pt modelId="{BD15DE5F-A393-44CA-B973-4D0BA760969E}" type="pres">
      <dgm:prSet presAssocID="{CB14D6AF-CE1B-A44C-AD91-E331484035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521C208-67BD-9547-B537-6FFB1D9DAE8B}" type="presOf" srcId="{CB14D6AF-CE1B-A44C-AD91-E331484035F8}" destId="{BD15DE5F-A393-44CA-B973-4D0BA760969E}" srcOrd="0" destOrd="0" presId="urn:microsoft.com/office/officeart/2018/2/layout/IconVerticalSolidList"/>
    <dgm:cxn modelId="{608F841C-E6ED-3645-A4ED-9E74348CB395}" type="presOf" srcId="{19F60556-81F0-4DAC-BCA8-6689A5E55CF9}" destId="{780A3F9C-D5EF-430C-8424-09F1A2147228}" srcOrd="0" destOrd="0" presId="urn:microsoft.com/office/officeart/2018/2/layout/IconVerticalSolidList"/>
    <dgm:cxn modelId="{A3FFC38A-6A3E-B346-8E87-A3BFC25320C0}" type="presOf" srcId="{6E6F6252-484B-4C04-BA57-DD304A1B5F0E}" destId="{2CF8D2B5-E556-454B-A445-B0BE62633C4B}" srcOrd="0" destOrd="0" presId="urn:microsoft.com/office/officeart/2018/2/layout/IconVerticalSolidList"/>
    <dgm:cxn modelId="{BA739090-4134-054C-B6A3-5729951C10C4}" type="presOf" srcId="{1EABF7DF-EFAA-4503-8685-9247D4B6CA47}" destId="{0F2729F0-CEB3-4F26-B1F2-4FD3EC72694E}" srcOrd="0" destOrd="0" presId="urn:microsoft.com/office/officeart/2018/2/layout/IconVerticalSolidList"/>
    <dgm:cxn modelId="{5AD1839F-F368-7445-9F53-915023FEBF32}" type="presOf" srcId="{377F17D5-117C-4860-A55D-0FB491469EC4}" destId="{CA93321B-7CA0-4574-9C09-9A909D31DAB9}" srcOrd="0" destOrd="0" presId="urn:microsoft.com/office/officeart/2018/2/layout/IconVerticalSolidList"/>
    <dgm:cxn modelId="{2500F4BE-572A-445F-A724-49E4C682E900}" srcId="{1EABF7DF-EFAA-4503-8685-9247D4B6CA47}" destId="{6E6F6252-484B-4C04-BA57-DD304A1B5F0E}" srcOrd="2" destOrd="0" parTransId="{04A1DA4E-6B41-47C2-8EA3-13C2B15C3FAE}" sibTransId="{B13CE2E6-83FB-4B98-8F85-BAAF90AF3C2A}"/>
    <dgm:cxn modelId="{59EDF6D3-B071-4282-9B6E-4F1EBFC72356}" srcId="{1EABF7DF-EFAA-4503-8685-9247D4B6CA47}" destId="{377F17D5-117C-4860-A55D-0FB491469EC4}" srcOrd="1" destOrd="0" parTransId="{2CB039AE-783A-4A61-A382-50D7780F7B23}" sibTransId="{B32307AC-D959-4E40-856D-A0179BCF6AAD}"/>
    <dgm:cxn modelId="{6DA77EFD-A1DD-46EA-B425-871B7A420212}" srcId="{1EABF7DF-EFAA-4503-8685-9247D4B6CA47}" destId="{19F60556-81F0-4DAC-BCA8-6689A5E55CF9}" srcOrd="0" destOrd="0" parTransId="{49BD5A97-732D-4800-8A31-7A6EB2A21AA9}" sibTransId="{F175A918-1FC9-47A7-ACB2-8F76DBF1B7CD}"/>
    <dgm:cxn modelId="{B70ABBFF-2F55-884C-B33A-F894391FF5A9}" srcId="{1EABF7DF-EFAA-4503-8685-9247D4B6CA47}" destId="{CB14D6AF-CE1B-A44C-AD91-E331484035F8}" srcOrd="3" destOrd="0" parTransId="{BFE811A3-5F30-274C-831B-B1A399AABB87}" sibTransId="{0CB4C28F-DC32-C244-8011-F5296D12828A}"/>
    <dgm:cxn modelId="{3C0C3DDD-1861-914B-9330-095596D2CBCF}" type="presParOf" srcId="{0F2729F0-CEB3-4F26-B1F2-4FD3EC72694E}" destId="{0DFEC719-D32F-4C2C-B036-8C42F78BEE54}" srcOrd="0" destOrd="0" presId="urn:microsoft.com/office/officeart/2018/2/layout/IconVerticalSolidList"/>
    <dgm:cxn modelId="{AB1B1111-1EEE-444C-A645-F66BB4A39671}" type="presParOf" srcId="{0DFEC719-D32F-4C2C-B036-8C42F78BEE54}" destId="{B7D64549-29AE-454D-8A60-F3C3528B9C47}" srcOrd="0" destOrd="0" presId="urn:microsoft.com/office/officeart/2018/2/layout/IconVerticalSolidList"/>
    <dgm:cxn modelId="{074C4AAC-2FDC-874E-8870-8E96964B6590}" type="presParOf" srcId="{0DFEC719-D32F-4C2C-B036-8C42F78BEE54}" destId="{A7E2CC4B-7856-4E21-A198-64778B939862}" srcOrd="1" destOrd="0" presId="urn:microsoft.com/office/officeart/2018/2/layout/IconVerticalSolidList"/>
    <dgm:cxn modelId="{D355FCCE-484D-574F-8D60-05183BC51B04}" type="presParOf" srcId="{0DFEC719-D32F-4C2C-B036-8C42F78BEE54}" destId="{96611C2D-192D-429C-A276-E72437B98D01}" srcOrd="2" destOrd="0" presId="urn:microsoft.com/office/officeart/2018/2/layout/IconVerticalSolidList"/>
    <dgm:cxn modelId="{BDF4BBB3-C96F-5A45-A4CD-2ED3AA95A887}" type="presParOf" srcId="{0DFEC719-D32F-4C2C-B036-8C42F78BEE54}" destId="{780A3F9C-D5EF-430C-8424-09F1A2147228}" srcOrd="3" destOrd="0" presId="urn:microsoft.com/office/officeart/2018/2/layout/IconVerticalSolidList"/>
    <dgm:cxn modelId="{6B253081-04C2-BC40-81E6-DD76D387FE8A}" type="presParOf" srcId="{0F2729F0-CEB3-4F26-B1F2-4FD3EC72694E}" destId="{8C0290E0-A6C5-42FE-A65C-403425BF7C64}" srcOrd="1" destOrd="0" presId="urn:microsoft.com/office/officeart/2018/2/layout/IconVerticalSolidList"/>
    <dgm:cxn modelId="{9C17F4B9-BB7A-144D-B949-43281BD791E5}" type="presParOf" srcId="{0F2729F0-CEB3-4F26-B1F2-4FD3EC72694E}" destId="{43078C91-7032-451A-809C-F9A06D99717A}" srcOrd="2" destOrd="0" presId="urn:microsoft.com/office/officeart/2018/2/layout/IconVerticalSolidList"/>
    <dgm:cxn modelId="{3BF53D61-209F-384C-B976-5F1F0CAD39B3}" type="presParOf" srcId="{43078C91-7032-451A-809C-F9A06D99717A}" destId="{D43625E1-CF02-4C9C-B077-FCC8DC3E3300}" srcOrd="0" destOrd="0" presId="urn:microsoft.com/office/officeart/2018/2/layout/IconVerticalSolidList"/>
    <dgm:cxn modelId="{5FF263BE-D315-1A43-9937-659214CB4189}" type="presParOf" srcId="{43078C91-7032-451A-809C-F9A06D99717A}" destId="{441F9986-36E7-439D-B05F-70C87C8B718C}" srcOrd="1" destOrd="0" presId="urn:microsoft.com/office/officeart/2018/2/layout/IconVerticalSolidList"/>
    <dgm:cxn modelId="{F2AD27CB-E8D1-014C-B4BB-FF832030AD3A}" type="presParOf" srcId="{43078C91-7032-451A-809C-F9A06D99717A}" destId="{C4F3083A-82D1-450D-AC62-501EF9AB1309}" srcOrd="2" destOrd="0" presId="urn:microsoft.com/office/officeart/2018/2/layout/IconVerticalSolidList"/>
    <dgm:cxn modelId="{E04A30EC-33E3-7F44-A664-F9FDB85CC494}" type="presParOf" srcId="{43078C91-7032-451A-809C-F9A06D99717A}" destId="{CA93321B-7CA0-4574-9C09-9A909D31DAB9}" srcOrd="3" destOrd="0" presId="urn:microsoft.com/office/officeart/2018/2/layout/IconVerticalSolidList"/>
    <dgm:cxn modelId="{ED6D21F2-B8DD-E441-8C22-EA42E4664030}" type="presParOf" srcId="{0F2729F0-CEB3-4F26-B1F2-4FD3EC72694E}" destId="{B9CA7A57-64A2-40F8-991C-B65FC2D899DC}" srcOrd="3" destOrd="0" presId="urn:microsoft.com/office/officeart/2018/2/layout/IconVerticalSolidList"/>
    <dgm:cxn modelId="{0D24E338-481A-434E-9DE2-42C3AF36D933}" type="presParOf" srcId="{0F2729F0-CEB3-4F26-B1F2-4FD3EC72694E}" destId="{3C461182-2DC5-465D-B66B-BA3CDCB58670}" srcOrd="4" destOrd="0" presId="urn:microsoft.com/office/officeart/2018/2/layout/IconVerticalSolidList"/>
    <dgm:cxn modelId="{EA79E9D5-E41A-AF46-8D9B-0FB50195B283}" type="presParOf" srcId="{3C461182-2DC5-465D-B66B-BA3CDCB58670}" destId="{6444F321-473C-41E0-85C1-0281271FAAB1}" srcOrd="0" destOrd="0" presId="urn:microsoft.com/office/officeart/2018/2/layout/IconVerticalSolidList"/>
    <dgm:cxn modelId="{1270F539-B8E1-FF4B-9F3B-132BF5BD13E1}" type="presParOf" srcId="{3C461182-2DC5-465D-B66B-BA3CDCB58670}" destId="{006B13E9-6437-4FF2-BC16-6EA1EF76B394}" srcOrd="1" destOrd="0" presId="urn:microsoft.com/office/officeart/2018/2/layout/IconVerticalSolidList"/>
    <dgm:cxn modelId="{B5FF6285-67FA-9C4D-BA6A-C0F13625CED6}" type="presParOf" srcId="{3C461182-2DC5-465D-B66B-BA3CDCB58670}" destId="{997DABE1-07D1-4E5F-89E5-FDD3021BA503}" srcOrd="2" destOrd="0" presId="urn:microsoft.com/office/officeart/2018/2/layout/IconVerticalSolidList"/>
    <dgm:cxn modelId="{4C07D5FB-DB66-E440-9C1A-2028C43E46AE}" type="presParOf" srcId="{3C461182-2DC5-465D-B66B-BA3CDCB58670}" destId="{2CF8D2B5-E556-454B-A445-B0BE62633C4B}" srcOrd="3" destOrd="0" presId="urn:microsoft.com/office/officeart/2018/2/layout/IconVerticalSolidList"/>
    <dgm:cxn modelId="{B964C971-96FC-9B4C-9024-CD2825E9C7C1}" type="presParOf" srcId="{0F2729F0-CEB3-4F26-B1F2-4FD3EC72694E}" destId="{DE2FA2C4-1506-4753-A92D-CE1BCE5DF040}" srcOrd="5" destOrd="0" presId="urn:microsoft.com/office/officeart/2018/2/layout/IconVerticalSolidList"/>
    <dgm:cxn modelId="{D0E9844C-3E75-0943-9643-B489BCF8535C}" type="presParOf" srcId="{0F2729F0-CEB3-4F26-B1F2-4FD3EC72694E}" destId="{485D57B8-ADE8-4234-B608-ECA6F6FD4B7B}" srcOrd="6" destOrd="0" presId="urn:microsoft.com/office/officeart/2018/2/layout/IconVerticalSolidList"/>
    <dgm:cxn modelId="{6A0D4382-0371-6A4E-8C1C-F89F869E1B25}" type="presParOf" srcId="{485D57B8-ADE8-4234-B608-ECA6F6FD4B7B}" destId="{40D8CA6A-715B-403D-BB24-087B2BE879C4}" srcOrd="0" destOrd="0" presId="urn:microsoft.com/office/officeart/2018/2/layout/IconVerticalSolidList"/>
    <dgm:cxn modelId="{70744EAE-CC37-9D4A-A587-71ADA0BE0DB5}" type="presParOf" srcId="{485D57B8-ADE8-4234-B608-ECA6F6FD4B7B}" destId="{BEA4DC75-266E-47C0-8654-073ACCAFA261}" srcOrd="1" destOrd="0" presId="urn:microsoft.com/office/officeart/2018/2/layout/IconVerticalSolidList"/>
    <dgm:cxn modelId="{8F91B23A-479D-DD4F-B4C0-2FDB1E93974D}" type="presParOf" srcId="{485D57B8-ADE8-4234-B608-ECA6F6FD4B7B}" destId="{E848DE52-A672-46BE-B83C-4AE8014CBF97}" srcOrd="2" destOrd="0" presId="urn:microsoft.com/office/officeart/2018/2/layout/IconVerticalSolidList"/>
    <dgm:cxn modelId="{954F1A5F-871B-084E-AA8E-227478130B5A}" type="presParOf" srcId="{485D57B8-ADE8-4234-B608-ECA6F6FD4B7B}" destId="{BD15DE5F-A393-44CA-B973-4D0BA76096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64549-29AE-454D-8A60-F3C3528B9C47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2CC4B-7856-4E21-A198-64778B939862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A3F9C-D5EF-430C-8424-09F1A2147228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SL optimization plots</a:t>
          </a:r>
        </a:p>
      </dsp:txBody>
      <dsp:txXfrm>
        <a:off x="1432649" y="2447"/>
        <a:ext cx="5156041" cy="1240389"/>
      </dsp:txXfrm>
    </dsp:sp>
    <dsp:sp modelId="{D43625E1-CF02-4C9C-B077-FCC8DC3E3300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F9986-36E7-439D-B05F-70C87C8B718C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3321B-7CA0-4574-9C09-9A909D31DAB9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BL optimization plots</a:t>
          </a:r>
        </a:p>
      </dsp:txBody>
      <dsp:txXfrm>
        <a:off x="1432649" y="1552933"/>
        <a:ext cx="5156041" cy="1240389"/>
      </dsp:txXfrm>
    </dsp:sp>
    <dsp:sp modelId="{6444F321-473C-41E0-85C1-0281271FAAB1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B13E9-6437-4FF2-BC16-6EA1EF76B394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8D2B5-E556-454B-A445-B0BE62633C4B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Results for Rcmin/Rcmax</a:t>
          </a:r>
        </a:p>
      </dsp:txBody>
      <dsp:txXfrm>
        <a:off x="1432649" y="3103420"/>
        <a:ext cx="5156041" cy="1240389"/>
      </dsp:txXfrm>
    </dsp:sp>
    <dsp:sp modelId="{40D8CA6A-715B-403D-BB24-087B2BE879C4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4DC75-266E-47C0-8654-073ACCAFA261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5DE5F-A393-44CA-B973-4D0BA760969E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Paper Edits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9662-3B98-F946-B8A2-2F97ACE8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DEAD5-B592-854E-B3F6-EF57CA7B7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C7AA-5C46-3B44-A70D-5E76D88D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8C6-654A-8F49-82E7-E1384430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A69E-D2A2-2A47-A9F8-940C607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6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6711-EBC1-F544-A2E8-92CD371E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8FB3-73B9-4D46-BCAE-E5D6131B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2759-CD8E-E24A-A7F2-1ABDA481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A6B9-260C-A346-ABEF-A5CA643B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66C5-CB2A-F748-931C-E5A903CE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AD5E7-43F7-D34A-A369-E380B5BBA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80532-1CB8-604F-962A-DF4CD16C9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309A-9387-7B47-90C1-052CA35E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7E85-35E7-0D48-9152-4B4F6AA1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7629-793D-E144-A3C2-6EC0251E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872E-0454-A84E-B511-14CC07D2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E926-C5D3-4346-93E1-09DF200C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10BA-410C-7243-83E3-5D785014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0887-0193-F74B-879C-2B4E8C3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77AB-8275-494A-9A1F-4E2A2A3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CD23-66FC-F44B-91B3-698466A9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88EFA-8D4E-AD40-B680-21F92817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EE58-4510-5140-B118-61BE8D5D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16BE-B170-C440-BD01-087A70D8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6526-78FB-ED49-BD6A-E43D74ED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EC8D-F0C7-F240-B147-3509C49B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41CA-64EA-9948-A322-D495519A3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21B89-046E-144D-A235-5E15B90C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7D9A-5240-4A40-BBEA-33CBDF77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18784-997E-CD4D-A627-825B2C6F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BABF-119A-4245-935D-B06EA668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87FF-B2B1-2840-87EC-744E591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D6191-3673-5549-893B-866A4FA5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720AF-37F6-B444-AD9E-9394ABE79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A4AFB-4778-554E-93D9-866E67380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32E2F-1903-0A4D-92E8-888C3F104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A96DF-563D-1A4D-9C98-23C7DE2A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F227E-BB20-1E42-9900-5FC6D8A0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DEF51-B05A-4047-804B-8E0F909A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9AC3-FA7C-204E-B572-75AC595A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845DE-E268-BD4E-B800-63739542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FA471-7CD3-654F-895D-BFC2092F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39DC9-A778-194A-A341-4040ACB2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1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5DF0E-B694-BF42-8C03-A4FB0847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2B516-CBDF-D04C-97C2-17F906AB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E3BE-15FF-094D-A3FD-8AD25C03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28D4-9E1B-6248-856A-EA7263B5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707F-13DA-6640-9ABB-78639340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2A38-AB0E-1440-A364-40C6D3E61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860E-75F3-D14A-B1ED-82F062F9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A9C86-7688-F848-A0B8-94444A96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0D15C-C57A-3440-8B84-78EA3133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76E4-F9D0-B146-BCD9-D6F429F5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E81A7-3DED-9344-A469-0E9082379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FE5EC-819D-904D-B1B9-10FA1E11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3D42A-7A81-E142-B856-9CFD681F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63A8E-7F0C-5A40-BB06-4D01D859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BF7B3-B109-3B4E-B79D-A1D7BF48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1F235-7228-AC4B-9BD9-C860889C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698A-DD9E-D64E-A62C-9F437212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58AB-C89A-7A45-AFDE-976439BAD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B14E3-2CDC-D540-B549-5C255E5EF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E20E-2974-2C45-9F79-009F660B7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27710-11DC-8642-BCB0-2B1569A73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6/2/20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E90AA-5C72-E14B-B104-DC36BA91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4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B519-EF15-2D4B-9A5D-792D033E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Revisions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AC1D4-121E-514A-A01D-17A08EFC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small language edits</a:t>
            </a:r>
          </a:p>
          <a:p>
            <a:r>
              <a:rPr lang="en-US" dirty="0"/>
              <a:t>Incorporate whichever are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4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42D91A80-424C-43FF-B36B-58B851DC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6B835-6422-3749-BE6F-053841A2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New Plots</a:t>
            </a: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796FCC-48FC-8949-AF79-AC8F3D6D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26" y="883463"/>
            <a:ext cx="3364992" cy="2523744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AA80764-2B1D-8448-8BD3-AD20EDA223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4472714" y="792785"/>
            <a:ext cx="3606800" cy="2705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1EF3A8-1784-DE44-846D-A3F3587B7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725600" y="3556660"/>
            <a:ext cx="3364992" cy="2523744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04EA5C3-2085-464F-B200-1CB5317472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rcRect/>
          <a:stretch/>
        </p:blipFill>
        <p:spPr>
          <a:xfrm>
            <a:off x="4593618" y="3556661"/>
            <a:ext cx="3364992" cy="252374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1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CCB66-F74C-AE43-96DB-64EF592D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EFC04-8F8D-40E2-A877-BE508712F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69185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11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AEE70-F9FA-5B4C-98E8-DD38AF41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F987D-DE4F-7042-BE43-4286D2221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4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762F0-6DFC-C940-9EA8-AA3FB6A5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86A2B-CD01-A14A-B008-C705350F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762F0-6DFC-C940-9EA8-AA3FB6A5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86A2B-CD01-A14A-B008-C705350F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9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988C0-FE27-EC40-8328-FD4A4F06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FC7BB-3961-C446-AC05-7248F1B7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988C0-FE27-EC40-8328-FD4A4F06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5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9A2C6F4-E859-984E-9845-93722AF28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E50E78-A772-2E49-B0DE-02075B73CA3B}"/>
              </a:ext>
            </a:extLst>
          </p:cNvPr>
          <p:cNvCxnSpPr>
            <a:cxnSpLocks/>
          </p:cNvCxnSpPr>
          <p:nvPr/>
        </p:nvCxnSpPr>
        <p:spPr>
          <a:xfrm flipH="1">
            <a:off x="7358063" y="2579914"/>
            <a:ext cx="218395" cy="22037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484BA6-6B45-DE4C-9804-7D2BD4FDA150}"/>
              </a:ext>
            </a:extLst>
          </p:cNvPr>
          <p:cNvSpPr txBox="1"/>
          <p:nvPr/>
        </p:nvSpPr>
        <p:spPr>
          <a:xfrm>
            <a:off x="6193972" y="1889538"/>
            <a:ext cx="3465629" cy="52322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Optimal Point: (Step, Start) = (0.11, 0.6)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# Pulses Req: 4.69, Success Rate: 0.99</a:t>
            </a:r>
          </a:p>
        </p:txBody>
      </p:sp>
    </p:spTree>
    <p:extLst>
      <p:ext uri="{BB962C8B-B14F-4D97-AF65-F5344CB8AC3E}">
        <p14:creationId xmlns:p14="http://schemas.microsoft.com/office/powerpoint/2010/main" val="166078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809CD-49D9-024D-BC19-7E25B900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5693D-BA9B-5A48-9BEC-9F7D04A19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1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A2091-9E64-3F43-B0A0-AA184DDD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85D84-21C3-7945-B1A4-4FAF0296D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3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89</Words>
  <Application>Microsoft Macintosh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Updates 6/2/20</vt:lpstr>
      <vt:lpstr>Overview</vt:lpstr>
      <vt:lpstr>SL Optimization: Range 1</vt:lpstr>
      <vt:lpstr>SL Optimization: Range 2</vt:lpstr>
      <vt:lpstr>SL Optimization: Range 3</vt:lpstr>
      <vt:lpstr>SL Optimization: Range 4</vt:lpstr>
      <vt:lpstr>SL Optimization: Range 5</vt:lpstr>
      <vt:lpstr>SL Optimization: Range 6</vt:lpstr>
      <vt:lpstr>SL Optimization: Range 7</vt:lpstr>
      <vt:lpstr>Draft Revisions</vt:lpstr>
      <vt:lpstr>New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6/2/20</dc:title>
  <dc:creator>Akash Levy</dc:creator>
  <cp:lastModifiedBy>Akash Levy</cp:lastModifiedBy>
  <cp:revision>2</cp:revision>
  <dcterms:created xsi:type="dcterms:W3CDTF">2020-06-03T01:19:29Z</dcterms:created>
  <dcterms:modified xsi:type="dcterms:W3CDTF">2020-06-03T01:31:32Z</dcterms:modified>
</cp:coreProperties>
</file>