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D8F44-588A-5B40-92C7-FB2BB0FEA75E}" v="2" dt="2020-06-08T09:21:02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13E56-772E-4EDB-874C-EB9F44A142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5BF801-9A51-47FF-8D76-262C48255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BER plot</a:t>
          </a:r>
        </a:p>
      </dgm:t>
    </dgm:pt>
    <dgm:pt modelId="{1E00FCC5-8912-48C9-853E-510A7BC50B77}" type="parTrans" cxnId="{2B94EA5A-1024-4437-8C62-4269F3BC906E}">
      <dgm:prSet/>
      <dgm:spPr/>
      <dgm:t>
        <a:bodyPr/>
        <a:lstStyle/>
        <a:p>
          <a:endParaRPr lang="en-US"/>
        </a:p>
      </dgm:t>
    </dgm:pt>
    <dgm:pt modelId="{A305E49B-9040-4563-BA84-F2161847F9DE}" type="sibTrans" cxnId="{2B94EA5A-1024-4437-8C62-4269F3BC906E}">
      <dgm:prSet/>
      <dgm:spPr/>
      <dgm:t>
        <a:bodyPr/>
        <a:lstStyle/>
        <a:p>
          <a:endParaRPr lang="en-US"/>
        </a:p>
      </dgm:t>
    </dgm:pt>
    <dgm:pt modelId="{FE90B355-9049-4CD7-BE2B-5BDB164B9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from SDCFC infinite coarse range</a:t>
          </a:r>
        </a:p>
      </dgm:t>
    </dgm:pt>
    <dgm:pt modelId="{64697788-2417-44E2-BAFF-085B91DD6E91}" type="parTrans" cxnId="{E5275F64-ACF2-4A03-B534-9C4AABE5FE55}">
      <dgm:prSet/>
      <dgm:spPr/>
      <dgm:t>
        <a:bodyPr/>
        <a:lstStyle/>
        <a:p>
          <a:endParaRPr lang="en-US"/>
        </a:p>
      </dgm:t>
    </dgm:pt>
    <dgm:pt modelId="{A01DAE65-BEFB-469B-9596-E234CF07BEB7}" type="sibTrans" cxnId="{E5275F64-ACF2-4A03-B534-9C4AABE5FE55}">
      <dgm:prSet/>
      <dgm:spPr/>
      <dgm:t>
        <a:bodyPr/>
        <a:lstStyle/>
        <a:p>
          <a:endParaRPr lang="en-US"/>
        </a:p>
      </dgm:t>
    </dgm:pt>
    <dgm:pt modelId="{3ABF9E9C-6CE8-4E13-9D13-37C53036B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numbers for algorithm comparison</a:t>
          </a:r>
        </a:p>
      </dgm:t>
    </dgm:pt>
    <dgm:pt modelId="{566F463B-CB9B-4BF3-B48F-0C2601AB3E7E}" type="parTrans" cxnId="{F89D0587-4532-4761-B834-1C45ED36A4D7}">
      <dgm:prSet/>
      <dgm:spPr/>
      <dgm:t>
        <a:bodyPr/>
        <a:lstStyle/>
        <a:p>
          <a:endParaRPr lang="en-US"/>
        </a:p>
      </dgm:t>
    </dgm:pt>
    <dgm:pt modelId="{457B84D2-49B9-407F-8628-DABD1EA7B981}" type="sibTrans" cxnId="{F89D0587-4532-4761-B834-1C45ED36A4D7}">
      <dgm:prSet/>
      <dgm:spPr/>
      <dgm:t>
        <a:bodyPr/>
        <a:lstStyle/>
        <a:p>
          <a:endParaRPr lang="en-US"/>
        </a:p>
      </dgm:t>
    </dgm:pt>
    <dgm:pt modelId="{77EBBEFB-E658-4D8C-9F08-F3685718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Updated fine RESET plots</a:t>
          </a:r>
        </a:p>
      </dgm:t>
    </dgm:pt>
    <dgm:pt modelId="{6DB4FAF8-950C-429C-BB98-60CB7AFFDE32}" type="parTrans" cxnId="{2E91A183-264B-4C8C-B87C-A739730F3146}">
      <dgm:prSet/>
      <dgm:spPr/>
      <dgm:t>
        <a:bodyPr/>
        <a:lstStyle/>
        <a:p>
          <a:endParaRPr lang="en-US"/>
        </a:p>
      </dgm:t>
    </dgm:pt>
    <dgm:pt modelId="{2A48B819-0C9B-4953-9066-5A0446146255}" type="sibTrans" cxnId="{2E91A183-264B-4C8C-B87C-A739730F3146}">
      <dgm:prSet/>
      <dgm:spPr/>
      <dgm:t>
        <a:bodyPr/>
        <a:lstStyle/>
        <a:p>
          <a:endParaRPr lang="en-US"/>
        </a:p>
      </dgm:t>
    </dgm:pt>
    <dgm:pt modelId="{9D8C2833-D77E-44CE-BA1D-8E2F1CF7BDFC}" type="pres">
      <dgm:prSet presAssocID="{FC013E56-772E-4EDB-874C-EB9F44A1422C}" presName="root" presStyleCnt="0">
        <dgm:presLayoutVars>
          <dgm:dir/>
          <dgm:resizeHandles val="exact"/>
        </dgm:presLayoutVars>
      </dgm:prSet>
      <dgm:spPr/>
    </dgm:pt>
    <dgm:pt modelId="{7F136AFA-DE2D-497C-B7BC-063C23DDC94D}" type="pres">
      <dgm:prSet presAssocID="{AC5BF801-9A51-47FF-8D76-262C4825529F}" presName="compNode" presStyleCnt="0"/>
      <dgm:spPr/>
    </dgm:pt>
    <dgm:pt modelId="{A499ACD4-1746-4103-ABE4-00C5C29A9966}" type="pres">
      <dgm:prSet presAssocID="{AC5BF801-9A51-47FF-8D76-262C4825529F}" presName="bgRect" presStyleLbl="bgShp" presStyleIdx="0" presStyleCnt="4"/>
      <dgm:spPr/>
    </dgm:pt>
    <dgm:pt modelId="{9DB818FA-BF71-4C43-BE16-1940BCE282DB}" type="pres">
      <dgm:prSet presAssocID="{AC5BF801-9A51-47FF-8D76-262C482552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911361-E392-4DA5-A5AB-8A11E4F3781C}" type="pres">
      <dgm:prSet presAssocID="{AC5BF801-9A51-47FF-8D76-262C4825529F}" presName="spaceRect" presStyleCnt="0"/>
      <dgm:spPr/>
    </dgm:pt>
    <dgm:pt modelId="{F65BF12A-7488-4731-BFFB-B08846BFF5CB}" type="pres">
      <dgm:prSet presAssocID="{AC5BF801-9A51-47FF-8D76-262C4825529F}" presName="parTx" presStyleLbl="revTx" presStyleIdx="0" presStyleCnt="4">
        <dgm:presLayoutVars>
          <dgm:chMax val="0"/>
          <dgm:chPref val="0"/>
        </dgm:presLayoutVars>
      </dgm:prSet>
      <dgm:spPr/>
    </dgm:pt>
    <dgm:pt modelId="{437EC127-95C4-4022-9DA3-DB4EBE077AFE}" type="pres">
      <dgm:prSet presAssocID="{A305E49B-9040-4563-BA84-F2161847F9DE}" presName="sibTrans" presStyleCnt="0"/>
      <dgm:spPr/>
    </dgm:pt>
    <dgm:pt modelId="{987B3197-8306-422D-9BE6-48ECEE1C7CF3}" type="pres">
      <dgm:prSet presAssocID="{FE90B355-9049-4CD7-BE2B-5BDB164B9E07}" presName="compNode" presStyleCnt="0"/>
      <dgm:spPr/>
    </dgm:pt>
    <dgm:pt modelId="{A4146903-D4B1-4624-AC95-555A0D43CCA7}" type="pres">
      <dgm:prSet presAssocID="{FE90B355-9049-4CD7-BE2B-5BDB164B9E07}" presName="bgRect" presStyleLbl="bgShp" presStyleIdx="1" presStyleCnt="4"/>
      <dgm:spPr/>
    </dgm:pt>
    <dgm:pt modelId="{F4DE3472-59B6-4FC5-8A1D-F9FE976EF775}" type="pres">
      <dgm:prSet presAssocID="{FE90B355-9049-4CD7-BE2B-5BDB164B9E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EE586E1-3E19-4528-B91F-FBD67C46C295}" type="pres">
      <dgm:prSet presAssocID="{FE90B355-9049-4CD7-BE2B-5BDB164B9E07}" presName="spaceRect" presStyleCnt="0"/>
      <dgm:spPr/>
    </dgm:pt>
    <dgm:pt modelId="{F5A53977-988D-4352-A79C-A5545B05FCB9}" type="pres">
      <dgm:prSet presAssocID="{FE90B355-9049-4CD7-BE2B-5BDB164B9E07}" presName="parTx" presStyleLbl="revTx" presStyleIdx="1" presStyleCnt="4">
        <dgm:presLayoutVars>
          <dgm:chMax val="0"/>
          <dgm:chPref val="0"/>
        </dgm:presLayoutVars>
      </dgm:prSet>
      <dgm:spPr/>
    </dgm:pt>
    <dgm:pt modelId="{52D35018-A674-43DC-88DC-33E197285B96}" type="pres">
      <dgm:prSet presAssocID="{A01DAE65-BEFB-469B-9596-E234CF07BEB7}" presName="sibTrans" presStyleCnt="0"/>
      <dgm:spPr/>
    </dgm:pt>
    <dgm:pt modelId="{F9B65638-4A6C-4DA7-8A9E-739B221AF9FD}" type="pres">
      <dgm:prSet presAssocID="{3ABF9E9C-6CE8-4E13-9D13-37C53036B97F}" presName="compNode" presStyleCnt="0"/>
      <dgm:spPr/>
    </dgm:pt>
    <dgm:pt modelId="{DE8F1E25-7D42-4108-B321-AF329FCBEDE7}" type="pres">
      <dgm:prSet presAssocID="{3ABF9E9C-6CE8-4E13-9D13-37C53036B97F}" presName="bgRect" presStyleLbl="bgShp" presStyleIdx="2" presStyleCnt="4"/>
      <dgm:spPr/>
    </dgm:pt>
    <dgm:pt modelId="{C7B3E39F-8D54-43ED-831A-074652E8C13F}" type="pres">
      <dgm:prSet presAssocID="{3ABF9E9C-6CE8-4E13-9D13-37C53036B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5FCF651-AF8A-43CD-A28A-206B360252CE}" type="pres">
      <dgm:prSet presAssocID="{3ABF9E9C-6CE8-4E13-9D13-37C53036B97F}" presName="spaceRect" presStyleCnt="0"/>
      <dgm:spPr/>
    </dgm:pt>
    <dgm:pt modelId="{D71E300D-42E5-4718-8116-D5CF468EC882}" type="pres">
      <dgm:prSet presAssocID="{3ABF9E9C-6CE8-4E13-9D13-37C53036B97F}" presName="parTx" presStyleLbl="revTx" presStyleIdx="2" presStyleCnt="4">
        <dgm:presLayoutVars>
          <dgm:chMax val="0"/>
          <dgm:chPref val="0"/>
        </dgm:presLayoutVars>
      </dgm:prSet>
      <dgm:spPr/>
    </dgm:pt>
    <dgm:pt modelId="{482934B9-175C-46DA-9768-C8A0973203E0}" type="pres">
      <dgm:prSet presAssocID="{457B84D2-49B9-407F-8628-DABD1EA7B981}" presName="sibTrans" presStyleCnt="0"/>
      <dgm:spPr/>
    </dgm:pt>
    <dgm:pt modelId="{EBF6DDCC-CF32-4A61-B127-9CCD495B654D}" type="pres">
      <dgm:prSet presAssocID="{77EBBEFB-E658-4D8C-9F08-F3685718E83F}" presName="compNode" presStyleCnt="0"/>
      <dgm:spPr/>
    </dgm:pt>
    <dgm:pt modelId="{4A3ADA76-B8DD-459D-B152-48B0E2C8C448}" type="pres">
      <dgm:prSet presAssocID="{77EBBEFB-E658-4D8C-9F08-F3685718E83F}" presName="bgRect" presStyleLbl="bgShp" presStyleIdx="3" presStyleCnt="4"/>
      <dgm:spPr/>
    </dgm:pt>
    <dgm:pt modelId="{F007B4E2-0EFC-4139-9815-5F9C0A13DA9B}" type="pres">
      <dgm:prSet presAssocID="{77EBBEFB-E658-4D8C-9F08-F3685718E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25F27BB-E13D-4F2E-A92A-4C9BABB9884C}" type="pres">
      <dgm:prSet presAssocID="{77EBBEFB-E658-4D8C-9F08-F3685718E83F}" presName="spaceRect" presStyleCnt="0"/>
      <dgm:spPr/>
    </dgm:pt>
    <dgm:pt modelId="{82F8E212-369E-4D5B-BC57-F6861B16EF6E}" type="pres">
      <dgm:prSet presAssocID="{77EBBEFB-E658-4D8C-9F08-F3685718E8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31C704-16D9-A646-AF63-9E8DF791DC28}" type="presOf" srcId="{FE90B355-9049-4CD7-BE2B-5BDB164B9E07}" destId="{F5A53977-988D-4352-A79C-A5545B05FCB9}" srcOrd="0" destOrd="0" presId="urn:microsoft.com/office/officeart/2018/2/layout/IconVerticalSolidList"/>
    <dgm:cxn modelId="{2B94EA5A-1024-4437-8C62-4269F3BC906E}" srcId="{FC013E56-772E-4EDB-874C-EB9F44A1422C}" destId="{AC5BF801-9A51-47FF-8D76-262C4825529F}" srcOrd="0" destOrd="0" parTransId="{1E00FCC5-8912-48C9-853E-510A7BC50B77}" sibTransId="{A305E49B-9040-4563-BA84-F2161847F9DE}"/>
    <dgm:cxn modelId="{E5275F64-ACF2-4A03-B534-9C4AABE5FE55}" srcId="{FC013E56-772E-4EDB-874C-EB9F44A1422C}" destId="{FE90B355-9049-4CD7-BE2B-5BDB164B9E07}" srcOrd="1" destOrd="0" parTransId="{64697788-2417-44E2-BAFF-085B91DD6E91}" sibTransId="{A01DAE65-BEFB-469B-9596-E234CF07BEB7}"/>
    <dgm:cxn modelId="{2E91A183-264B-4C8C-B87C-A739730F3146}" srcId="{FC013E56-772E-4EDB-874C-EB9F44A1422C}" destId="{77EBBEFB-E658-4D8C-9F08-F3685718E83F}" srcOrd="3" destOrd="0" parTransId="{6DB4FAF8-950C-429C-BB98-60CB7AFFDE32}" sibTransId="{2A48B819-0C9B-4953-9066-5A0446146255}"/>
    <dgm:cxn modelId="{F89D0587-4532-4761-B834-1C45ED36A4D7}" srcId="{FC013E56-772E-4EDB-874C-EB9F44A1422C}" destId="{3ABF9E9C-6CE8-4E13-9D13-37C53036B97F}" srcOrd="2" destOrd="0" parTransId="{566F463B-CB9B-4BF3-B48F-0C2601AB3E7E}" sibTransId="{457B84D2-49B9-407F-8628-DABD1EA7B981}"/>
    <dgm:cxn modelId="{3E1B9FA9-3B8A-8C45-A060-99BBF4924520}" type="presOf" srcId="{FC013E56-772E-4EDB-874C-EB9F44A1422C}" destId="{9D8C2833-D77E-44CE-BA1D-8E2F1CF7BDFC}" srcOrd="0" destOrd="0" presId="urn:microsoft.com/office/officeart/2018/2/layout/IconVerticalSolidList"/>
    <dgm:cxn modelId="{32330AD9-A5D5-204B-BD22-4BA0C5D55EDF}" type="presOf" srcId="{77EBBEFB-E658-4D8C-9F08-F3685718E83F}" destId="{82F8E212-369E-4D5B-BC57-F6861B16EF6E}" srcOrd="0" destOrd="0" presId="urn:microsoft.com/office/officeart/2018/2/layout/IconVerticalSolidList"/>
    <dgm:cxn modelId="{02D935EE-DE0A-D94E-BE7F-30706216652B}" type="presOf" srcId="{3ABF9E9C-6CE8-4E13-9D13-37C53036B97F}" destId="{D71E300D-42E5-4718-8116-D5CF468EC882}" srcOrd="0" destOrd="0" presId="urn:microsoft.com/office/officeart/2018/2/layout/IconVerticalSolidList"/>
    <dgm:cxn modelId="{8804E7F2-C5D6-3D4F-8B61-C0B89D4B6F25}" type="presOf" srcId="{AC5BF801-9A51-47FF-8D76-262C4825529F}" destId="{F65BF12A-7488-4731-BFFB-B08846BFF5CB}" srcOrd="0" destOrd="0" presId="urn:microsoft.com/office/officeart/2018/2/layout/IconVerticalSolidList"/>
    <dgm:cxn modelId="{28405A13-2854-914B-99D4-BF61F40CE8D5}" type="presParOf" srcId="{9D8C2833-D77E-44CE-BA1D-8E2F1CF7BDFC}" destId="{7F136AFA-DE2D-497C-B7BC-063C23DDC94D}" srcOrd="0" destOrd="0" presId="urn:microsoft.com/office/officeart/2018/2/layout/IconVerticalSolidList"/>
    <dgm:cxn modelId="{142D8DD4-7576-5F43-96FD-E94B6F954EB0}" type="presParOf" srcId="{7F136AFA-DE2D-497C-B7BC-063C23DDC94D}" destId="{A499ACD4-1746-4103-ABE4-00C5C29A9966}" srcOrd="0" destOrd="0" presId="urn:microsoft.com/office/officeart/2018/2/layout/IconVerticalSolidList"/>
    <dgm:cxn modelId="{9834CF74-233C-C24E-B4F6-49A2E2C59084}" type="presParOf" srcId="{7F136AFA-DE2D-497C-B7BC-063C23DDC94D}" destId="{9DB818FA-BF71-4C43-BE16-1940BCE282DB}" srcOrd="1" destOrd="0" presId="urn:microsoft.com/office/officeart/2018/2/layout/IconVerticalSolidList"/>
    <dgm:cxn modelId="{9901D95F-00E4-A24C-AC8B-85CD8D3BF09E}" type="presParOf" srcId="{7F136AFA-DE2D-497C-B7BC-063C23DDC94D}" destId="{ED911361-E392-4DA5-A5AB-8A11E4F3781C}" srcOrd="2" destOrd="0" presId="urn:microsoft.com/office/officeart/2018/2/layout/IconVerticalSolidList"/>
    <dgm:cxn modelId="{FC6E08BE-C2B4-DA42-86FC-DC43B64D8FE5}" type="presParOf" srcId="{7F136AFA-DE2D-497C-B7BC-063C23DDC94D}" destId="{F65BF12A-7488-4731-BFFB-B08846BFF5CB}" srcOrd="3" destOrd="0" presId="urn:microsoft.com/office/officeart/2018/2/layout/IconVerticalSolidList"/>
    <dgm:cxn modelId="{16DA27F2-7E26-CC44-B21D-B9E724ED9BA2}" type="presParOf" srcId="{9D8C2833-D77E-44CE-BA1D-8E2F1CF7BDFC}" destId="{437EC127-95C4-4022-9DA3-DB4EBE077AFE}" srcOrd="1" destOrd="0" presId="urn:microsoft.com/office/officeart/2018/2/layout/IconVerticalSolidList"/>
    <dgm:cxn modelId="{761AFB4C-223E-AA49-9179-5ED27E13E752}" type="presParOf" srcId="{9D8C2833-D77E-44CE-BA1D-8E2F1CF7BDFC}" destId="{987B3197-8306-422D-9BE6-48ECEE1C7CF3}" srcOrd="2" destOrd="0" presId="urn:microsoft.com/office/officeart/2018/2/layout/IconVerticalSolidList"/>
    <dgm:cxn modelId="{EE6B9F2F-3986-2A49-8E6E-C481B4982321}" type="presParOf" srcId="{987B3197-8306-422D-9BE6-48ECEE1C7CF3}" destId="{A4146903-D4B1-4624-AC95-555A0D43CCA7}" srcOrd="0" destOrd="0" presId="urn:microsoft.com/office/officeart/2018/2/layout/IconVerticalSolidList"/>
    <dgm:cxn modelId="{5C1EBA9E-4FB3-574B-9AAE-B42AEDD8CB24}" type="presParOf" srcId="{987B3197-8306-422D-9BE6-48ECEE1C7CF3}" destId="{F4DE3472-59B6-4FC5-8A1D-F9FE976EF775}" srcOrd="1" destOrd="0" presId="urn:microsoft.com/office/officeart/2018/2/layout/IconVerticalSolidList"/>
    <dgm:cxn modelId="{ABC86052-B536-9549-B25D-BED2422BDE64}" type="presParOf" srcId="{987B3197-8306-422D-9BE6-48ECEE1C7CF3}" destId="{1EE586E1-3E19-4528-B91F-FBD67C46C295}" srcOrd="2" destOrd="0" presId="urn:microsoft.com/office/officeart/2018/2/layout/IconVerticalSolidList"/>
    <dgm:cxn modelId="{4E638653-3F01-9D46-8C38-7A565F21B412}" type="presParOf" srcId="{987B3197-8306-422D-9BE6-48ECEE1C7CF3}" destId="{F5A53977-988D-4352-A79C-A5545B05FCB9}" srcOrd="3" destOrd="0" presId="urn:microsoft.com/office/officeart/2018/2/layout/IconVerticalSolidList"/>
    <dgm:cxn modelId="{56178906-A88E-754A-9D5B-A1866299F3F2}" type="presParOf" srcId="{9D8C2833-D77E-44CE-BA1D-8E2F1CF7BDFC}" destId="{52D35018-A674-43DC-88DC-33E197285B96}" srcOrd="3" destOrd="0" presId="urn:microsoft.com/office/officeart/2018/2/layout/IconVerticalSolidList"/>
    <dgm:cxn modelId="{DF482F9B-5931-6744-B25E-2F1581843049}" type="presParOf" srcId="{9D8C2833-D77E-44CE-BA1D-8E2F1CF7BDFC}" destId="{F9B65638-4A6C-4DA7-8A9E-739B221AF9FD}" srcOrd="4" destOrd="0" presId="urn:microsoft.com/office/officeart/2018/2/layout/IconVerticalSolidList"/>
    <dgm:cxn modelId="{62746EAE-287A-5E48-B8BD-01120E127A2F}" type="presParOf" srcId="{F9B65638-4A6C-4DA7-8A9E-739B221AF9FD}" destId="{DE8F1E25-7D42-4108-B321-AF329FCBEDE7}" srcOrd="0" destOrd="0" presId="urn:microsoft.com/office/officeart/2018/2/layout/IconVerticalSolidList"/>
    <dgm:cxn modelId="{9B266284-C927-4248-AD77-3FDCF1DEA747}" type="presParOf" srcId="{F9B65638-4A6C-4DA7-8A9E-739B221AF9FD}" destId="{C7B3E39F-8D54-43ED-831A-074652E8C13F}" srcOrd="1" destOrd="0" presId="urn:microsoft.com/office/officeart/2018/2/layout/IconVerticalSolidList"/>
    <dgm:cxn modelId="{57F2B1FA-EAF4-7E40-AEE9-922B5F065550}" type="presParOf" srcId="{F9B65638-4A6C-4DA7-8A9E-739B221AF9FD}" destId="{D5FCF651-AF8A-43CD-A28A-206B360252CE}" srcOrd="2" destOrd="0" presId="urn:microsoft.com/office/officeart/2018/2/layout/IconVerticalSolidList"/>
    <dgm:cxn modelId="{0CBCA259-F298-5E44-A734-3B80F403342D}" type="presParOf" srcId="{F9B65638-4A6C-4DA7-8A9E-739B221AF9FD}" destId="{D71E300D-42E5-4718-8116-D5CF468EC882}" srcOrd="3" destOrd="0" presId="urn:microsoft.com/office/officeart/2018/2/layout/IconVerticalSolidList"/>
    <dgm:cxn modelId="{4C7BEDF9-E86C-0F4F-9F41-221529567661}" type="presParOf" srcId="{9D8C2833-D77E-44CE-BA1D-8E2F1CF7BDFC}" destId="{482934B9-175C-46DA-9768-C8A0973203E0}" srcOrd="5" destOrd="0" presId="urn:microsoft.com/office/officeart/2018/2/layout/IconVerticalSolidList"/>
    <dgm:cxn modelId="{EA1377DF-F6C4-654B-BB94-C2D44944BE0F}" type="presParOf" srcId="{9D8C2833-D77E-44CE-BA1D-8E2F1CF7BDFC}" destId="{EBF6DDCC-CF32-4A61-B127-9CCD495B654D}" srcOrd="6" destOrd="0" presId="urn:microsoft.com/office/officeart/2018/2/layout/IconVerticalSolidList"/>
    <dgm:cxn modelId="{94535A03-3669-F142-BFC6-E4D846B6F25F}" type="presParOf" srcId="{EBF6DDCC-CF32-4A61-B127-9CCD495B654D}" destId="{4A3ADA76-B8DD-459D-B152-48B0E2C8C448}" srcOrd="0" destOrd="0" presId="urn:microsoft.com/office/officeart/2018/2/layout/IconVerticalSolidList"/>
    <dgm:cxn modelId="{BA742753-D7D7-2545-BFD1-EB8C34A6CA64}" type="presParOf" srcId="{EBF6DDCC-CF32-4A61-B127-9CCD495B654D}" destId="{F007B4E2-0EFC-4139-9815-5F9C0A13DA9B}" srcOrd="1" destOrd="0" presId="urn:microsoft.com/office/officeart/2018/2/layout/IconVerticalSolidList"/>
    <dgm:cxn modelId="{91DC6A06-211E-4847-B827-D9C0DD50DEC3}" type="presParOf" srcId="{EBF6DDCC-CF32-4A61-B127-9CCD495B654D}" destId="{825F27BB-E13D-4F2E-A92A-4C9BABB9884C}" srcOrd="2" destOrd="0" presId="urn:microsoft.com/office/officeart/2018/2/layout/IconVerticalSolidList"/>
    <dgm:cxn modelId="{22B6FDCB-65A9-9C4C-A979-C575A4DF3017}" type="presParOf" srcId="{EBF6DDCC-CF32-4A61-B127-9CCD495B654D}" destId="{82F8E212-369E-4D5B-BC57-F6861B16EF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9ACD4-1746-4103-ABE4-00C5C29A9966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818FA-BF71-4C43-BE16-1940BCE282D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F12A-7488-4731-BFFB-B08846BFF5C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BER plot</a:t>
          </a:r>
        </a:p>
      </dsp:txBody>
      <dsp:txXfrm>
        <a:off x="1432649" y="2447"/>
        <a:ext cx="5156041" cy="1240389"/>
      </dsp:txXfrm>
    </dsp:sp>
    <dsp:sp modelId="{A4146903-D4B1-4624-AC95-555A0D43CCA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3472-59B6-4FC5-8A1D-F9FE976EF775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3977-988D-4352-A79C-A5545B05FC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from SDCFC infinite coarse range</a:t>
          </a:r>
        </a:p>
      </dsp:txBody>
      <dsp:txXfrm>
        <a:off x="1432649" y="1552933"/>
        <a:ext cx="5156041" cy="1240389"/>
      </dsp:txXfrm>
    </dsp:sp>
    <dsp:sp modelId="{DE8F1E25-7D42-4108-B321-AF329FCBEDE7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3E39F-8D54-43ED-831A-074652E8C13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E300D-42E5-4718-8116-D5CF468EC882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numbers for algorithm comparison</a:t>
          </a:r>
        </a:p>
      </dsp:txBody>
      <dsp:txXfrm>
        <a:off x="1432649" y="3103420"/>
        <a:ext cx="5156041" cy="1240389"/>
      </dsp:txXfrm>
    </dsp:sp>
    <dsp:sp modelId="{4A3ADA76-B8DD-459D-B152-48B0E2C8C448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7B4E2-0EFC-4139-9815-5F9C0A13DA9B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8E212-369E-4D5B-BC57-F6861B16EF6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Updated fine RESET plots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C685-5734-7645-8C26-8665ED90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40B4D-8E0F-D440-9711-5FC0CDA1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E963-542B-EF45-AAD7-9EC2F1E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B1AB-32B8-154C-AE21-017504F3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2321-A563-CC4D-AB7E-0141342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6C3-93E9-C543-8CA5-BC396FA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4C7C-8154-6D4A-BBDA-15B60263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8850-C90F-674E-A39D-8A38261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C16F-0A9D-AC4D-811A-90421A2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BE27-FDF6-EC4C-9530-0012E45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52C3F-CAAF-9E46-B1E3-7D902F61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36EE-ECFD-E540-940E-8C31C505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B66B-A9A9-614E-AD63-D3D62A6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39C1-86C5-BD43-A9DF-1ABBD79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C6E5-B9CB-B54B-B30D-A9B3DAE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EB5-5151-8A44-BBCC-2302689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C5EA-CD15-3E48-9D66-10971D7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4917-993E-FB4E-AE25-1F5B359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2DC-9DAB-1846-9484-C5EA4DE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B0A2-3F63-744C-8061-E16BA57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BD-F18F-8346-AC8C-EAADD21A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10F9-45D4-E34B-AC42-7237903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531F-FECB-964B-897E-26D4EB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3ED6-8344-7446-9035-034AE82E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F77-96F3-594D-9FAD-B5AC6F7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54E-A672-394E-B110-8A120297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08F-9EFC-364D-BE75-94E7D477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1BC4-0F62-8045-9553-44DD45F8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052F-85FA-DB4D-895F-33A3945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EEF3-1902-3F47-892D-88A02EA8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A5A3-728A-2246-9492-AF4BCDA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333C-3742-9641-9B88-DEA2366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768-8A0D-0840-9521-9E7F3134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3142-0F7D-554F-A4D6-F93E2FFD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D4345-B394-1943-8147-63C78451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2951-4AA7-0748-92A8-A14226549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4644-2DA3-664E-8B09-4D29E75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2F69-95DE-ED4B-A44B-493E02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2557-96BA-764B-976A-DC646F2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C4E5-9C99-2545-9015-5EE0BDA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A29BC-2821-984A-BE2E-8B215C66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280A-04BF-C84B-84E9-1DE20FD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2C74B-32A6-BE4F-862D-6AAA941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E305-E835-824D-AFC1-2DB12EC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73771-5C1D-F14C-9A83-1F95745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FC5F-3F44-BE49-A91A-E0CD50E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192-AB01-784F-B4C7-8FC733F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B19E-4774-F642-BBB7-97FD068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079-21FD-0749-B82E-956EB60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F428-EB5B-CB40-BEBF-F634E380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6627-26EE-9F45-89FD-E1D4CE9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9CD-8D87-9F46-96FC-3A29907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7E9-FCEA-E34F-84E7-7E589861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8602-06B1-D845-AE04-A1F69417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0BDD-CA14-4749-B44A-6DDEDEDD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D140-D18B-AC4E-99FE-0859ABC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F468-1876-F647-86A4-C1C6A8D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2842-47B0-184A-94B2-1042758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2FB6A-CF62-DE4B-A08E-F99E517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8FD5-F284-8045-8987-1A904AC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C3-45F0-BF4D-9467-C209E42B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AF6-5C5E-F14C-BC65-126002115C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D00F-7700-8246-90FF-061270EA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F99D-610E-5444-BB53-C9C9DB31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DF46-4A6E-AE47-AA9F-DD2001AA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6/8/20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E376-76CB-1147-B9CE-74F565361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8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F2EEA-7217-0543-8FDD-55D7B1C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A2335F-3114-40A1-A50D-56122204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0790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759BD-9A11-0C42-A028-0627F8B3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 Plot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1DDD710-60B4-449A-89C6-E942B65A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FPPV (orig) flattens out at 7.28% BER and cannot get any better without removing cells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E155A-697A-6344-8D4A-8D1F72BD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7C04-AEB0-CB40-92FE-2DF930A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Comparison (4WL, chip 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DEC44D-16A6-BE4E-BFA3-9044AD35A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890482"/>
              </p:ext>
            </p:extLst>
          </p:nvPr>
        </p:nvGraphicFramePr>
        <p:xfrm>
          <a:off x="968036" y="2427541"/>
          <a:ext cx="10200829" cy="3997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80189">
                  <a:extLst>
                    <a:ext uri="{9D8B030D-6E8A-4147-A177-3AD203B41FA5}">
                      <a16:colId xmlns:a16="http://schemas.microsoft.com/office/drawing/2014/main" val="4217269118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1313994418"/>
                    </a:ext>
                  </a:extLst>
                </a:gridCol>
              </a:tblGrid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Algorithm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Avg. # of pulses for 99%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81402213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SDCFC Option 1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3.58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338608691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SDCFC Option 2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3.78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205439379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SDCFC Option 3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4.40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335967130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SDCFC No Coarse Range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???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475876655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FPPV (-11%)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6.43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2802390091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ISPP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9.19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3023319707"/>
                  </a:ext>
                </a:extLst>
              </a:tr>
              <a:tr h="499705">
                <a:tc>
                  <a:txBody>
                    <a:bodyPr/>
                    <a:lstStyle/>
                    <a:p>
                      <a:r>
                        <a:rPr lang="en-US" sz="2200"/>
                        <a:t>FPPV (original)</a:t>
                      </a:r>
                    </a:p>
                  </a:txBody>
                  <a:tcPr marL="113569" marR="113569" marT="56785" marB="5678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-</a:t>
                      </a:r>
                    </a:p>
                  </a:txBody>
                  <a:tcPr marL="113569" marR="113569" marT="56785" marB="56785"/>
                </a:tc>
                <a:extLst>
                  <a:ext uri="{0D108BD9-81ED-4DB2-BD59-A6C34878D82A}">
                    <a16:rowId xmlns:a16="http://schemas.microsoft.com/office/drawing/2014/main" val="1019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4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AA6A-ED47-D842-B962-28A6963E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Updated Fine RESET Plots (50 cells)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EFF947-AB61-404D-87B5-28EC9441F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CD00C5-A493-9649-B441-D0EA10535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6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Updates 6/8/20</vt:lpstr>
      <vt:lpstr>Overview</vt:lpstr>
      <vt:lpstr>BER Plot</vt:lpstr>
      <vt:lpstr>Algorithm Comparison (4WL, chip 1)</vt:lpstr>
      <vt:lpstr>Updated Fine RESET Plots (50 cells)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6/8/20</dc:title>
  <dc:creator>Akash Levy</dc:creator>
  <cp:lastModifiedBy>Akash Levy</cp:lastModifiedBy>
  <cp:revision>1</cp:revision>
  <dcterms:created xsi:type="dcterms:W3CDTF">2020-06-08T09:20:23Z</dcterms:created>
  <dcterms:modified xsi:type="dcterms:W3CDTF">2020-06-08T09:21:03Z</dcterms:modified>
</cp:coreProperties>
</file>