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9" r:id="rId3"/>
    <p:sldId id="291" r:id="rId4"/>
    <p:sldId id="257" r:id="rId5"/>
    <p:sldId id="285" r:id="rId6"/>
    <p:sldId id="286" r:id="rId7"/>
    <p:sldId id="287" r:id="rId8"/>
    <p:sldId id="288" r:id="rId9"/>
    <p:sldId id="313" r:id="rId10"/>
    <p:sldId id="292" r:id="rId11"/>
    <p:sldId id="270" r:id="rId12"/>
    <p:sldId id="261" r:id="rId13"/>
    <p:sldId id="273" r:id="rId14"/>
    <p:sldId id="274" r:id="rId15"/>
    <p:sldId id="278" r:id="rId16"/>
    <p:sldId id="262" r:id="rId17"/>
    <p:sldId id="308" r:id="rId18"/>
    <p:sldId id="269" r:id="rId19"/>
    <p:sldId id="295" r:id="rId20"/>
    <p:sldId id="297" r:id="rId21"/>
    <p:sldId id="298" r:id="rId22"/>
    <p:sldId id="301" r:id="rId23"/>
    <p:sldId id="303" r:id="rId24"/>
    <p:sldId id="304" r:id="rId25"/>
    <p:sldId id="305" r:id="rId26"/>
    <p:sldId id="307" r:id="rId27"/>
    <p:sldId id="302" r:id="rId28"/>
    <p:sldId id="293" r:id="rId29"/>
    <p:sldId id="281" r:id="rId30"/>
    <p:sldId id="282" r:id="rId31"/>
    <p:sldId id="277" r:id="rId32"/>
    <p:sldId id="312" r:id="rId33"/>
    <p:sldId id="309" r:id="rId34"/>
    <p:sldId id="311" r:id="rId35"/>
    <p:sldId id="294" r:id="rId36"/>
    <p:sldId id="289" r:id="rId37"/>
    <p:sldId id="299" r:id="rId38"/>
    <p:sldId id="310" r:id="rId39"/>
    <p:sldId id="314" r:id="rId40"/>
    <p:sldId id="279" r:id="rId41"/>
    <p:sldId id="28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2B05"/>
    <a:srgbClr val="C0D9FF"/>
    <a:srgbClr val="00B050"/>
    <a:srgbClr val="ABC0E4"/>
    <a:srgbClr val="FF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D75E92-225D-EC4E-BDD8-FE6010D438FE}" v="24" dt="2020-09-28T11:56:22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5124"/>
  </p:normalViewPr>
  <p:slideViewPr>
    <p:cSldViewPr snapToGrid="0" snapToObjects="1">
      <p:cViewPr>
        <p:scale>
          <a:sx n="66" d="100"/>
          <a:sy n="66" d="100"/>
        </p:scale>
        <p:origin x="2104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5DE4C-E7AB-4F30-9A4E-BBFAEDC08D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70D7F-2CEB-42DB-93A3-A09A84D219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 for FPPV</a:t>
          </a:r>
        </a:p>
      </dgm:t>
    </dgm:pt>
    <dgm:pt modelId="{E3893826-708F-4580-8E7E-C7C5F451FE5B}" type="parTrans" cxnId="{CD5C991A-8B21-43EE-9479-00EFA4DB2635}">
      <dgm:prSet/>
      <dgm:spPr/>
      <dgm:t>
        <a:bodyPr/>
        <a:lstStyle/>
        <a:p>
          <a:endParaRPr lang="en-US"/>
        </a:p>
      </dgm:t>
    </dgm:pt>
    <dgm:pt modelId="{B20C7AB4-F6E8-423F-9752-7068E5EE78D5}" type="sibTrans" cxnId="{CD5C991A-8B21-43EE-9479-00EFA4DB2635}">
      <dgm:prSet/>
      <dgm:spPr/>
      <dgm:t>
        <a:bodyPr/>
        <a:lstStyle/>
        <a:p>
          <a:endParaRPr lang="en-US"/>
        </a:p>
      </dgm:t>
    </dgm:pt>
    <dgm:pt modelId="{03892954-E74C-48BF-ACDF-B2E0C865AD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plots for VWL and VBL</a:t>
          </a:r>
        </a:p>
      </dgm:t>
    </dgm:pt>
    <dgm:pt modelId="{029D4232-0FDE-49CD-96B1-5E528F33795F}" type="parTrans" cxnId="{E8778E5F-2CCF-437E-B277-491478E8EE75}">
      <dgm:prSet/>
      <dgm:spPr/>
      <dgm:t>
        <a:bodyPr/>
        <a:lstStyle/>
        <a:p>
          <a:endParaRPr lang="en-US"/>
        </a:p>
      </dgm:t>
    </dgm:pt>
    <dgm:pt modelId="{CEEC69BA-C186-4451-90AA-671ABF0E49FA}" type="sibTrans" cxnId="{E8778E5F-2CCF-437E-B277-491478E8EE75}">
      <dgm:prSet/>
      <dgm:spPr/>
      <dgm:t>
        <a:bodyPr/>
        <a:lstStyle/>
        <a:p>
          <a:endParaRPr lang="en-US"/>
        </a:p>
      </dgm:t>
    </dgm:pt>
    <dgm:pt modelId="{D872B817-B513-45D3-AE89-666F8A83F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distribution plots</a:t>
          </a:r>
        </a:p>
      </dgm:t>
    </dgm:pt>
    <dgm:pt modelId="{8CD86E3C-7DED-42CC-BEE2-1835E3F6051E}" type="parTrans" cxnId="{A652C23F-C515-44BA-9EFD-64156A90D77B}">
      <dgm:prSet/>
      <dgm:spPr/>
      <dgm:t>
        <a:bodyPr/>
        <a:lstStyle/>
        <a:p>
          <a:endParaRPr lang="en-US"/>
        </a:p>
      </dgm:t>
    </dgm:pt>
    <dgm:pt modelId="{A8A39774-50D4-4DD6-948E-157C5EAD6CAD}" type="sibTrans" cxnId="{A652C23F-C515-44BA-9EFD-64156A90D77B}">
      <dgm:prSet/>
      <dgm:spPr/>
      <dgm:t>
        <a:bodyPr/>
        <a:lstStyle/>
        <a:p>
          <a:endParaRPr lang="en-US"/>
        </a:p>
      </dgm:t>
    </dgm:pt>
    <dgm:pt modelId="{B134807C-6662-489D-976E-AAF00C2FD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BER plot</a:t>
          </a:r>
        </a:p>
      </dgm:t>
    </dgm:pt>
    <dgm:pt modelId="{E2BC28BE-2E40-4B97-9087-B18F13B40CD0}" type="parTrans" cxnId="{D1B10431-F833-4D6F-92C7-D11C45D78B02}">
      <dgm:prSet/>
      <dgm:spPr/>
      <dgm:t>
        <a:bodyPr/>
        <a:lstStyle/>
        <a:p>
          <a:endParaRPr lang="en-US"/>
        </a:p>
      </dgm:t>
    </dgm:pt>
    <dgm:pt modelId="{4346D8EF-2A68-4AF7-B5A0-9E33937490F1}" type="sibTrans" cxnId="{D1B10431-F833-4D6F-92C7-D11C45D78B02}">
      <dgm:prSet/>
      <dgm:spPr/>
      <dgm:t>
        <a:bodyPr/>
        <a:lstStyle/>
        <a:p>
          <a:endParaRPr lang="en-US"/>
        </a:p>
      </dgm:t>
    </dgm:pt>
    <dgm:pt modelId="{88B6A3EC-F838-D94E-89BB-9245315D6A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ISPP optimization results</a:t>
          </a:r>
        </a:p>
      </dgm:t>
    </dgm:pt>
    <dgm:pt modelId="{29061805-0E4F-7F4E-95F6-2088C6A8D821}" type="parTrans" cxnId="{4FED435B-1D72-BB4A-A8C1-DBF4DFD06469}">
      <dgm:prSet/>
      <dgm:spPr/>
      <dgm:t>
        <a:bodyPr/>
        <a:lstStyle/>
        <a:p>
          <a:endParaRPr lang="en-US"/>
        </a:p>
      </dgm:t>
    </dgm:pt>
    <dgm:pt modelId="{02EF2C72-B203-344A-AEE5-2CE20235E4CB}" type="sibTrans" cxnId="{4FED435B-1D72-BB4A-A8C1-DBF4DFD06469}">
      <dgm:prSet/>
      <dgm:spPr/>
      <dgm:t>
        <a:bodyPr/>
        <a:lstStyle/>
        <a:p>
          <a:endParaRPr lang="en-US"/>
        </a:p>
      </dgm:t>
    </dgm:pt>
    <dgm:pt modelId="{894F3592-B27F-EB41-9E68-FE6495D7F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SDCFC optimization results</a:t>
          </a:r>
        </a:p>
      </dgm:t>
    </dgm:pt>
    <dgm:pt modelId="{AD39288B-EC81-E34B-B419-9CF77EC8A544}" type="parTrans" cxnId="{BFB2D62A-7A94-DA4B-88F2-077D2E2EF54A}">
      <dgm:prSet/>
      <dgm:spPr/>
      <dgm:t>
        <a:bodyPr/>
        <a:lstStyle/>
        <a:p>
          <a:endParaRPr lang="en-US"/>
        </a:p>
      </dgm:t>
    </dgm:pt>
    <dgm:pt modelId="{F14BE215-607D-8541-BF03-EF5BA84E16F6}" type="sibTrans" cxnId="{BFB2D62A-7A94-DA4B-88F2-077D2E2EF54A}">
      <dgm:prSet/>
      <dgm:spPr/>
      <dgm:t>
        <a:bodyPr/>
        <a:lstStyle/>
        <a:p>
          <a:endParaRPr lang="en-US"/>
        </a:p>
      </dgm:t>
    </dgm:pt>
    <dgm:pt modelId="{3B5A0AB8-9A64-584C-9B42-63F197805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ISPP/FPPV evaluation on chip 1</a:t>
          </a:r>
        </a:p>
      </dgm:t>
    </dgm:pt>
    <dgm:pt modelId="{DBDE2AA2-79FD-EE4D-95D9-2E8CA82CEEB5}" type="parTrans" cxnId="{DD532F1E-7500-D64B-8C01-0D9CD4805867}">
      <dgm:prSet/>
      <dgm:spPr/>
      <dgm:t>
        <a:bodyPr/>
        <a:lstStyle/>
        <a:p>
          <a:endParaRPr lang="en-US"/>
        </a:p>
      </dgm:t>
    </dgm:pt>
    <dgm:pt modelId="{8A4A6BE7-7400-F74A-AB10-A11850930937}" type="sibTrans" cxnId="{DD532F1E-7500-D64B-8C01-0D9CD4805867}">
      <dgm:prSet/>
      <dgm:spPr/>
      <dgm:t>
        <a:bodyPr/>
        <a:lstStyle/>
        <a:p>
          <a:endParaRPr lang="en-US"/>
        </a:p>
      </dgm:t>
    </dgm:pt>
    <dgm:pt modelId="{E4801BAF-F457-4439-9CD5-09F0AACD4008}" type="pres">
      <dgm:prSet presAssocID="{9D65DE4C-E7AB-4F30-9A4E-BBFAEDC08D9F}" presName="root" presStyleCnt="0">
        <dgm:presLayoutVars>
          <dgm:dir/>
          <dgm:resizeHandles val="exact"/>
        </dgm:presLayoutVars>
      </dgm:prSet>
      <dgm:spPr/>
    </dgm:pt>
    <dgm:pt modelId="{32F777EC-A805-4081-A628-F8805739F5A6}" type="pres">
      <dgm:prSet presAssocID="{73470D7F-2CEB-42DB-93A3-A09A84D21958}" presName="compNode" presStyleCnt="0"/>
      <dgm:spPr/>
    </dgm:pt>
    <dgm:pt modelId="{EF20DE6A-BBF7-46E5-84E2-8369861DBE7E}" type="pres">
      <dgm:prSet presAssocID="{73470D7F-2CEB-42DB-93A3-A09A84D21958}" presName="bgRect" presStyleLbl="bgShp" presStyleIdx="0" presStyleCnt="7"/>
      <dgm:spPr/>
    </dgm:pt>
    <dgm:pt modelId="{A029DEDF-F5F1-4CED-884C-9428B34451BA}" type="pres">
      <dgm:prSet presAssocID="{73470D7F-2CEB-42DB-93A3-A09A84D2195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3F224FD-1506-417B-BE65-8E824CC2FC81}" type="pres">
      <dgm:prSet presAssocID="{73470D7F-2CEB-42DB-93A3-A09A84D21958}" presName="spaceRect" presStyleCnt="0"/>
      <dgm:spPr/>
    </dgm:pt>
    <dgm:pt modelId="{E9592021-5750-4B38-8793-0F8B19ECB755}" type="pres">
      <dgm:prSet presAssocID="{73470D7F-2CEB-42DB-93A3-A09A84D21958}" presName="parTx" presStyleLbl="revTx" presStyleIdx="0" presStyleCnt="7">
        <dgm:presLayoutVars>
          <dgm:chMax val="0"/>
          <dgm:chPref val="0"/>
        </dgm:presLayoutVars>
      </dgm:prSet>
      <dgm:spPr/>
    </dgm:pt>
    <dgm:pt modelId="{F1BC3394-13E0-4E06-92A0-AA23A831DFA0}" type="pres">
      <dgm:prSet presAssocID="{B20C7AB4-F6E8-423F-9752-7068E5EE78D5}" presName="sibTrans" presStyleCnt="0"/>
      <dgm:spPr/>
    </dgm:pt>
    <dgm:pt modelId="{7D17AF4F-F683-4E3F-96A7-517B0A95D814}" type="pres">
      <dgm:prSet presAssocID="{03892954-E74C-48BF-ACDF-B2E0C865ADFE}" presName="compNode" presStyleCnt="0"/>
      <dgm:spPr/>
    </dgm:pt>
    <dgm:pt modelId="{36218E91-EA88-4C70-BED1-342DEF5CD8C8}" type="pres">
      <dgm:prSet presAssocID="{03892954-E74C-48BF-ACDF-B2E0C865ADFE}" presName="bgRect" presStyleLbl="bgShp" presStyleIdx="1" presStyleCnt="7"/>
      <dgm:spPr/>
    </dgm:pt>
    <dgm:pt modelId="{F7BBA19E-CDFA-49A8-B140-FD2EFA0CE305}" type="pres">
      <dgm:prSet presAssocID="{03892954-E74C-48BF-ACDF-B2E0C865ADF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D98793-D192-487B-A094-E1C5AD44591D}" type="pres">
      <dgm:prSet presAssocID="{03892954-E74C-48BF-ACDF-B2E0C865ADFE}" presName="spaceRect" presStyleCnt="0"/>
      <dgm:spPr/>
    </dgm:pt>
    <dgm:pt modelId="{71037F12-0BA8-4E2F-A9F5-D6C58426F790}" type="pres">
      <dgm:prSet presAssocID="{03892954-E74C-48BF-ACDF-B2E0C865ADFE}" presName="parTx" presStyleLbl="revTx" presStyleIdx="1" presStyleCnt="7">
        <dgm:presLayoutVars>
          <dgm:chMax val="0"/>
          <dgm:chPref val="0"/>
        </dgm:presLayoutVars>
      </dgm:prSet>
      <dgm:spPr/>
    </dgm:pt>
    <dgm:pt modelId="{17C74037-A291-4CE9-8716-6D3D2698F862}" type="pres">
      <dgm:prSet presAssocID="{CEEC69BA-C186-4451-90AA-671ABF0E49FA}" presName="sibTrans" presStyleCnt="0"/>
      <dgm:spPr/>
    </dgm:pt>
    <dgm:pt modelId="{BAAC313B-E3AE-4CF4-80B7-539003465C30}" type="pres">
      <dgm:prSet presAssocID="{88B6A3EC-F838-D94E-89BB-9245315D6AE2}" presName="compNode" presStyleCnt="0"/>
      <dgm:spPr/>
    </dgm:pt>
    <dgm:pt modelId="{4A6E51B5-1A74-4469-8AD8-855FD77292EA}" type="pres">
      <dgm:prSet presAssocID="{88B6A3EC-F838-D94E-89BB-9245315D6AE2}" presName="bgRect" presStyleLbl="bgShp" presStyleIdx="2" presStyleCnt="7"/>
      <dgm:spPr/>
    </dgm:pt>
    <dgm:pt modelId="{32E733FD-E2AD-422E-AF65-5E2C991A61DF}" type="pres">
      <dgm:prSet presAssocID="{88B6A3EC-F838-D94E-89BB-9245315D6AE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4FB00B-0F10-4AF0-8269-BEE0DC8B3F9A}" type="pres">
      <dgm:prSet presAssocID="{88B6A3EC-F838-D94E-89BB-9245315D6AE2}" presName="spaceRect" presStyleCnt="0"/>
      <dgm:spPr/>
    </dgm:pt>
    <dgm:pt modelId="{7E21B458-D96E-4FD6-BD97-982F7BEEDA62}" type="pres">
      <dgm:prSet presAssocID="{88B6A3EC-F838-D94E-89BB-9245315D6AE2}" presName="parTx" presStyleLbl="revTx" presStyleIdx="2" presStyleCnt="7">
        <dgm:presLayoutVars>
          <dgm:chMax val="0"/>
          <dgm:chPref val="0"/>
        </dgm:presLayoutVars>
      </dgm:prSet>
      <dgm:spPr/>
    </dgm:pt>
    <dgm:pt modelId="{7D0E46A9-A576-48F7-B8E4-70DF59B5D9D3}" type="pres">
      <dgm:prSet presAssocID="{02EF2C72-B203-344A-AEE5-2CE20235E4CB}" presName="sibTrans" presStyleCnt="0"/>
      <dgm:spPr/>
    </dgm:pt>
    <dgm:pt modelId="{5EE11D48-6622-41B1-860A-6FEACEFDCCA5}" type="pres">
      <dgm:prSet presAssocID="{3B5A0AB8-9A64-584C-9B42-63F1978059CC}" presName="compNode" presStyleCnt="0"/>
      <dgm:spPr/>
    </dgm:pt>
    <dgm:pt modelId="{A9B0134D-B3F3-4D2B-A749-02F5C68C73DA}" type="pres">
      <dgm:prSet presAssocID="{3B5A0AB8-9A64-584C-9B42-63F1978059CC}" presName="bgRect" presStyleLbl="bgShp" presStyleIdx="3" presStyleCnt="7"/>
      <dgm:spPr/>
    </dgm:pt>
    <dgm:pt modelId="{FD3919C5-66A3-4F72-8E0A-477652BEBBFC}" type="pres">
      <dgm:prSet presAssocID="{3B5A0AB8-9A64-584C-9B42-63F1978059C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F66E038-AA9B-4380-B2FF-3EEACE8E29B7}" type="pres">
      <dgm:prSet presAssocID="{3B5A0AB8-9A64-584C-9B42-63F1978059CC}" presName="spaceRect" presStyleCnt="0"/>
      <dgm:spPr/>
    </dgm:pt>
    <dgm:pt modelId="{CE3AB74C-F9A0-467E-8F78-2E10D10B4AB9}" type="pres">
      <dgm:prSet presAssocID="{3B5A0AB8-9A64-584C-9B42-63F1978059CC}" presName="parTx" presStyleLbl="revTx" presStyleIdx="3" presStyleCnt="7">
        <dgm:presLayoutVars>
          <dgm:chMax val="0"/>
          <dgm:chPref val="0"/>
        </dgm:presLayoutVars>
      </dgm:prSet>
      <dgm:spPr/>
    </dgm:pt>
    <dgm:pt modelId="{1A94DE72-FD55-40D6-A7F5-B82D1852EE29}" type="pres">
      <dgm:prSet presAssocID="{8A4A6BE7-7400-F74A-AB10-A11850930937}" presName="sibTrans" presStyleCnt="0"/>
      <dgm:spPr/>
    </dgm:pt>
    <dgm:pt modelId="{4FE70E21-50BD-423F-ABFF-6F454926B7CD}" type="pres">
      <dgm:prSet presAssocID="{894F3592-B27F-EB41-9E68-FE6495D7FD97}" presName="compNode" presStyleCnt="0"/>
      <dgm:spPr/>
    </dgm:pt>
    <dgm:pt modelId="{2A4BABA6-90DE-4F00-91A6-DDE3AE5F635A}" type="pres">
      <dgm:prSet presAssocID="{894F3592-B27F-EB41-9E68-FE6495D7FD97}" presName="bgRect" presStyleLbl="bgShp" presStyleIdx="4" presStyleCnt="7"/>
      <dgm:spPr/>
    </dgm:pt>
    <dgm:pt modelId="{8BAC5729-4981-4353-B723-C810FBDABF92}" type="pres">
      <dgm:prSet presAssocID="{894F3592-B27F-EB41-9E68-FE6495D7FD9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4D78EBC-8C34-40EE-BE06-7E376A0AB07F}" type="pres">
      <dgm:prSet presAssocID="{894F3592-B27F-EB41-9E68-FE6495D7FD97}" presName="spaceRect" presStyleCnt="0"/>
      <dgm:spPr/>
    </dgm:pt>
    <dgm:pt modelId="{7C9DE7D4-B90D-4EE7-9F27-90E78429BD4B}" type="pres">
      <dgm:prSet presAssocID="{894F3592-B27F-EB41-9E68-FE6495D7FD97}" presName="parTx" presStyleLbl="revTx" presStyleIdx="4" presStyleCnt="7">
        <dgm:presLayoutVars>
          <dgm:chMax val="0"/>
          <dgm:chPref val="0"/>
        </dgm:presLayoutVars>
      </dgm:prSet>
      <dgm:spPr/>
    </dgm:pt>
    <dgm:pt modelId="{97976F28-BE5C-4DEF-905C-42E7AD27C2E5}" type="pres">
      <dgm:prSet presAssocID="{F14BE215-607D-8541-BF03-EF5BA84E16F6}" presName="sibTrans" presStyleCnt="0"/>
      <dgm:spPr/>
    </dgm:pt>
    <dgm:pt modelId="{38256FFD-6539-4066-B53C-51A9FAB7EB3A}" type="pres">
      <dgm:prSet presAssocID="{D872B817-B513-45D3-AE89-666F8A83F3BD}" presName="compNode" presStyleCnt="0"/>
      <dgm:spPr/>
    </dgm:pt>
    <dgm:pt modelId="{62A7FBB6-533B-4198-B94D-11FFECB3E2A3}" type="pres">
      <dgm:prSet presAssocID="{D872B817-B513-45D3-AE89-666F8A83F3BD}" presName="bgRect" presStyleLbl="bgShp" presStyleIdx="5" presStyleCnt="7"/>
      <dgm:spPr/>
    </dgm:pt>
    <dgm:pt modelId="{BA15767E-FF11-4B68-8320-32E7E9828A46}" type="pres">
      <dgm:prSet presAssocID="{D872B817-B513-45D3-AE89-666F8A83F3B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7225719-C254-4587-9043-29B742CF8336}" type="pres">
      <dgm:prSet presAssocID="{D872B817-B513-45D3-AE89-666F8A83F3BD}" presName="spaceRect" presStyleCnt="0"/>
      <dgm:spPr/>
    </dgm:pt>
    <dgm:pt modelId="{1728706F-CC9B-4C87-9CCF-0336B02A6C9D}" type="pres">
      <dgm:prSet presAssocID="{D872B817-B513-45D3-AE89-666F8A83F3BD}" presName="parTx" presStyleLbl="revTx" presStyleIdx="5" presStyleCnt="7">
        <dgm:presLayoutVars>
          <dgm:chMax val="0"/>
          <dgm:chPref val="0"/>
        </dgm:presLayoutVars>
      </dgm:prSet>
      <dgm:spPr/>
    </dgm:pt>
    <dgm:pt modelId="{DD0B4453-3072-4C01-AC25-629BCEC399C5}" type="pres">
      <dgm:prSet presAssocID="{A8A39774-50D4-4DD6-948E-157C5EAD6CAD}" presName="sibTrans" presStyleCnt="0"/>
      <dgm:spPr/>
    </dgm:pt>
    <dgm:pt modelId="{18752C2A-86FB-41CD-965C-AF85B3A3076E}" type="pres">
      <dgm:prSet presAssocID="{B134807C-6662-489D-976E-AAF00C2FD9B0}" presName="compNode" presStyleCnt="0"/>
      <dgm:spPr/>
    </dgm:pt>
    <dgm:pt modelId="{8FD4D3BE-D50F-4E64-B4F2-D53F2C89AF84}" type="pres">
      <dgm:prSet presAssocID="{B134807C-6662-489D-976E-AAF00C2FD9B0}" presName="bgRect" presStyleLbl="bgShp" presStyleIdx="6" presStyleCnt="7"/>
      <dgm:spPr/>
    </dgm:pt>
    <dgm:pt modelId="{3CDC2765-ECF6-4C58-9948-FB8CD818B6A5}" type="pres">
      <dgm:prSet presAssocID="{B134807C-6662-489D-976E-AAF00C2FD9B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989B332-6FE6-46E6-A311-F257251A42D7}" type="pres">
      <dgm:prSet presAssocID="{B134807C-6662-489D-976E-AAF00C2FD9B0}" presName="spaceRect" presStyleCnt="0"/>
      <dgm:spPr/>
    </dgm:pt>
    <dgm:pt modelId="{CD50F45D-3677-4F90-995C-4BAAD2B120EB}" type="pres">
      <dgm:prSet presAssocID="{B134807C-6662-489D-976E-AAF00C2FD9B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0126E05-C35A-F74E-98FC-045F01501244}" type="presOf" srcId="{B134807C-6662-489D-976E-AAF00C2FD9B0}" destId="{CD50F45D-3677-4F90-995C-4BAAD2B120EB}" srcOrd="0" destOrd="0" presId="urn:microsoft.com/office/officeart/2018/2/layout/IconVerticalSolidList"/>
    <dgm:cxn modelId="{5644070F-B670-6644-A965-25DA18252EED}" type="presOf" srcId="{894F3592-B27F-EB41-9E68-FE6495D7FD97}" destId="{7C9DE7D4-B90D-4EE7-9F27-90E78429BD4B}" srcOrd="0" destOrd="0" presId="urn:microsoft.com/office/officeart/2018/2/layout/IconVerticalSolidList"/>
    <dgm:cxn modelId="{CD5C991A-8B21-43EE-9479-00EFA4DB2635}" srcId="{9D65DE4C-E7AB-4F30-9A4E-BBFAEDC08D9F}" destId="{73470D7F-2CEB-42DB-93A3-A09A84D21958}" srcOrd="0" destOrd="0" parTransId="{E3893826-708F-4580-8E7E-C7C5F451FE5B}" sibTransId="{B20C7AB4-F6E8-423F-9752-7068E5EE78D5}"/>
    <dgm:cxn modelId="{DD532F1E-7500-D64B-8C01-0D9CD4805867}" srcId="{9D65DE4C-E7AB-4F30-9A4E-BBFAEDC08D9F}" destId="{3B5A0AB8-9A64-584C-9B42-63F1978059CC}" srcOrd="3" destOrd="0" parTransId="{DBDE2AA2-79FD-EE4D-95D9-2E8CA82CEEB5}" sibTransId="{8A4A6BE7-7400-F74A-AB10-A11850930937}"/>
    <dgm:cxn modelId="{BFB2D62A-7A94-DA4B-88F2-077D2E2EF54A}" srcId="{9D65DE4C-E7AB-4F30-9A4E-BBFAEDC08D9F}" destId="{894F3592-B27F-EB41-9E68-FE6495D7FD97}" srcOrd="4" destOrd="0" parTransId="{AD39288B-EC81-E34B-B419-9CF77EC8A544}" sibTransId="{F14BE215-607D-8541-BF03-EF5BA84E16F6}"/>
    <dgm:cxn modelId="{D1B10431-F833-4D6F-92C7-D11C45D78B02}" srcId="{9D65DE4C-E7AB-4F30-9A4E-BBFAEDC08D9F}" destId="{B134807C-6662-489D-976E-AAF00C2FD9B0}" srcOrd="6" destOrd="0" parTransId="{E2BC28BE-2E40-4B97-9087-B18F13B40CD0}" sibTransId="{4346D8EF-2A68-4AF7-B5A0-9E33937490F1}"/>
    <dgm:cxn modelId="{A652C23F-C515-44BA-9EFD-64156A90D77B}" srcId="{9D65DE4C-E7AB-4F30-9A4E-BBFAEDC08D9F}" destId="{D872B817-B513-45D3-AE89-666F8A83F3BD}" srcOrd="5" destOrd="0" parTransId="{8CD86E3C-7DED-42CC-BEE2-1835E3F6051E}" sibTransId="{A8A39774-50D4-4DD6-948E-157C5EAD6CAD}"/>
    <dgm:cxn modelId="{68111E4A-73BD-8D4D-A0D2-D0C21E7C6051}" type="presOf" srcId="{88B6A3EC-F838-D94E-89BB-9245315D6AE2}" destId="{7E21B458-D96E-4FD6-BD97-982F7BEEDA62}" srcOrd="0" destOrd="0" presId="urn:microsoft.com/office/officeart/2018/2/layout/IconVerticalSolidList"/>
    <dgm:cxn modelId="{4FED435B-1D72-BB4A-A8C1-DBF4DFD06469}" srcId="{9D65DE4C-E7AB-4F30-9A4E-BBFAEDC08D9F}" destId="{88B6A3EC-F838-D94E-89BB-9245315D6AE2}" srcOrd="2" destOrd="0" parTransId="{29061805-0E4F-7F4E-95F6-2088C6A8D821}" sibTransId="{02EF2C72-B203-344A-AEE5-2CE20235E4CB}"/>
    <dgm:cxn modelId="{4DA9F55B-0D3B-CF46-B7D8-7FF337C09D21}" type="presOf" srcId="{9D65DE4C-E7AB-4F30-9A4E-BBFAEDC08D9F}" destId="{E4801BAF-F457-4439-9CD5-09F0AACD4008}" srcOrd="0" destOrd="0" presId="urn:microsoft.com/office/officeart/2018/2/layout/IconVerticalSolidList"/>
    <dgm:cxn modelId="{E8778E5F-2CCF-437E-B277-491478E8EE75}" srcId="{9D65DE4C-E7AB-4F30-9A4E-BBFAEDC08D9F}" destId="{03892954-E74C-48BF-ACDF-B2E0C865ADFE}" srcOrd="1" destOrd="0" parTransId="{029D4232-0FDE-49CD-96B1-5E528F33795F}" sibTransId="{CEEC69BA-C186-4451-90AA-671ABF0E49FA}"/>
    <dgm:cxn modelId="{C888CF72-488F-374D-8356-465C46AA54CC}" type="presOf" srcId="{D872B817-B513-45D3-AE89-666F8A83F3BD}" destId="{1728706F-CC9B-4C87-9CCF-0336B02A6C9D}" srcOrd="0" destOrd="0" presId="urn:microsoft.com/office/officeart/2018/2/layout/IconVerticalSolidList"/>
    <dgm:cxn modelId="{9A74F691-CD65-6945-93ED-8FFF68E6B8E2}" type="presOf" srcId="{3B5A0AB8-9A64-584C-9B42-63F1978059CC}" destId="{CE3AB74C-F9A0-467E-8F78-2E10D10B4AB9}" srcOrd="0" destOrd="0" presId="urn:microsoft.com/office/officeart/2018/2/layout/IconVerticalSolidList"/>
    <dgm:cxn modelId="{F9E929D3-BB22-EE48-969C-81C8C2128DBA}" type="presOf" srcId="{73470D7F-2CEB-42DB-93A3-A09A84D21958}" destId="{E9592021-5750-4B38-8793-0F8B19ECB755}" srcOrd="0" destOrd="0" presId="urn:microsoft.com/office/officeart/2018/2/layout/IconVerticalSolidList"/>
    <dgm:cxn modelId="{1D0314F2-F7D1-0549-8F22-26B4489C0180}" type="presOf" srcId="{03892954-E74C-48BF-ACDF-B2E0C865ADFE}" destId="{71037F12-0BA8-4E2F-A9F5-D6C58426F790}" srcOrd="0" destOrd="0" presId="urn:microsoft.com/office/officeart/2018/2/layout/IconVerticalSolidList"/>
    <dgm:cxn modelId="{D914283E-CCF4-FE41-BB57-09CD5596C7A2}" type="presParOf" srcId="{E4801BAF-F457-4439-9CD5-09F0AACD4008}" destId="{32F777EC-A805-4081-A628-F8805739F5A6}" srcOrd="0" destOrd="0" presId="urn:microsoft.com/office/officeart/2018/2/layout/IconVerticalSolidList"/>
    <dgm:cxn modelId="{BF35B05E-CB41-B24C-918A-C114D0955FE1}" type="presParOf" srcId="{32F777EC-A805-4081-A628-F8805739F5A6}" destId="{EF20DE6A-BBF7-46E5-84E2-8369861DBE7E}" srcOrd="0" destOrd="0" presId="urn:microsoft.com/office/officeart/2018/2/layout/IconVerticalSolidList"/>
    <dgm:cxn modelId="{87D65B46-CC49-444B-9114-5D4038752221}" type="presParOf" srcId="{32F777EC-A805-4081-A628-F8805739F5A6}" destId="{A029DEDF-F5F1-4CED-884C-9428B34451BA}" srcOrd="1" destOrd="0" presId="urn:microsoft.com/office/officeart/2018/2/layout/IconVerticalSolidList"/>
    <dgm:cxn modelId="{1B852A2F-4446-294D-A4DC-8498EFB6039E}" type="presParOf" srcId="{32F777EC-A805-4081-A628-F8805739F5A6}" destId="{23F224FD-1506-417B-BE65-8E824CC2FC81}" srcOrd="2" destOrd="0" presId="urn:microsoft.com/office/officeart/2018/2/layout/IconVerticalSolidList"/>
    <dgm:cxn modelId="{480C9000-7609-324C-9959-E65D7833C82C}" type="presParOf" srcId="{32F777EC-A805-4081-A628-F8805739F5A6}" destId="{E9592021-5750-4B38-8793-0F8B19ECB755}" srcOrd="3" destOrd="0" presId="urn:microsoft.com/office/officeart/2018/2/layout/IconVerticalSolidList"/>
    <dgm:cxn modelId="{47C2EE18-5091-9D4E-8076-9B3AA716DDB0}" type="presParOf" srcId="{E4801BAF-F457-4439-9CD5-09F0AACD4008}" destId="{F1BC3394-13E0-4E06-92A0-AA23A831DFA0}" srcOrd="1" destOrd="0" presId="urn:microsoft.com/office/officeart/2018/2/layout/IconVerticalSolidList"/>
    <dgm:cxn modelId="{4C0CE937-FF5F-BF46-BC23-5B441146DC01}" type="presParOf" srcId="{E4801BAF-F457-4439-9CD5-09F0AACD4008}" destId="{7D17AF4F-F683-4E3F-96A7-517B0A95D814}" srcOrd="2" destOrd="0" presId="urn:microsoft.com/office/officeart/2018/2/layout/IconVerticalSolidList"/>
    <dgm:cxn modelId="{FA07B28A-3AF3-C444-8693-550F4F20BF38}" type="presParOf" srcId="{7D17AF4F-F683-4E3F-96A7-517B0A95D814}" destId="{36218E91-EA88-4C70-BED1-342DEF5CD8C8}" srcOrd="0" destOrd="0" presId="urn:microsoft.com/office/officeart/2018/2/layout/IconVerticalSolidList"/>
    <dgm:cxn modelId="{EBF59E48-C945-AE49-AC29-A5CC4D33725E}" type="presParOf" srcId="{7D17AF4F-F683-4E3F-96A7-517B0A95D814}" destId="{F7BBA19E-CDFA-49A8-B140-FD2EFA0CE305}" srcOrd="1" destOrd="0" presId="urn:microsoft.com/office/officeart/2018/2/layout/IconVerticalSolidList"/>
    <dgm:cxn modelId="{3CA03EEF-4087-5C46-96EC-DDE644D48EEA}" type="presParOf" srcId="{7D17AF4F-F683-4E3F-96A7-517B0A95D814}" destId="{5CD98793-D192-487B-A094-E1C5AD44591D}" srcOrd="2" destOrd="0" presId="urn:microsoft.com/office/officeart/2018/2/layout/IconVerticalSolidList"/>
    <dgm:cxn modelId="{B9FA0A4F-1D43-3D42-AC06-0B0A45ABA85A}" type="presParOf" srcId="{7D17AF4F-F683-4E3F-96A7-517B0A95D814}" destId="{71037F12-0BA8-4E2F-A9F5-D6C58426F790}" srcOrd="3" destOrd="0" presId="urn:microsoft.com/office/officeart/2018/2/layout/IconVerticalSolidList"/>
    <dgm:cxn modelId="{C8169AC4-5EA7-E241-BA06-985956B3A732}" type="presParOf" srcId="{E4801BAF-F457-4439-9CD5-09F0AACD4008}" destId="{17C74037-A291-4CE9-8716-6D3D2698F862}" srcOrd="3" destOrd="0" presId="urn:microsoft.com/office/officeart/2018/2/layout/IconVerticalSolidList"/>
    <dgm:cxn modelId="{F7A3142F-C41C-7649-9A8D-C9C5DF7527B5}" type="presParOf" srcId="{E4801BAF-F457-4439-9CD5-09F0AACD4008}" destId="{BAAC313B-E3AE-4CF4-80B7-539003465C30}" srcOrd="4" destOrd="0" presId="urn:microsoft.com/office/officeart/2018/2/layout/IconVerticalSolidList"/>
    <dgm:cxn modelId="{012B7862-3ACE-1045-9483-58F6C017E054}" type="presParOf" srcId="{BAAC313B-E3AE-4CF4-80B7-539003465C30}" destId="{4A6E51B5-1A74-4469-8AD8-855FD77292EA}" srcOrd="0" destOrd="0" presId="urn:microsoft.com/office/officeart/2018/2/layout/IconVerticalSolidList"/>
    <dgm:cxn modelId="{822F5CBE-DA0D-EC48-8C5C-4130E909335C}" type="presParOf" srcId="{BAAC313B-E3AE-4CF4-80B7-539003465C30}" destId="{32E733FD-E2AD-422E-AF65-5E2C991A61DF}" srcOrd="1" destOrd="0" presId="urn:microsoft.com/office/officeart/2018/2/layout/IconVerticalSolidList"/>
    <dgm:cxn modelId="{98D9727F-4E21-614B-AECE-D98F15E980D2}" type="presParOf" srcId="{BAAC313B-E3AE-4CF4-80B7-539003465C30}" destId="{9B4FB00B-0F10-4AF0-8269-BEE0DC8B3F9A}" srcOrd="2" destOrd="0" presId="urn:microsoft.com/office/officeart/2018/2/layout/IconVerticalSolidList"/>
    <dgm:cxn modelId="{FF859CD3-6F1C-E245-8DF9-8ECB8CD7F032}" type="presParOf" srcId="{BAAC313B-E3AE-4CF4-80B7-539003465C30}" destId="{7E21B458-D96E-4FD6-BD97-982F7BEEDA62}" srcOrd="3" destOrd="0" presId="urn:microsoft.com/office/officeart/2018/2/layout/IconVerticalSolidList"/>
    <dgm:cxn modelId="{73F8FA95-9317-B747-81BC-0B2C72BC1A6F}" type="presParOf" srcId="{E4801BAF-F457-4439-9CD5-09F0AACD4008}" destId="{7D0E46A9-A576-48F7-B8E4-70DF59B5D9D3}" srcOrd="5" destOrd="0" presId="urn:microsoft.com/office/officeart/2018/2/layout/IconVerticalSolidList"/>
    <dgm:cxn modelId="{B62709F5-B3EB-2A46-8C48-7EA82BCACD6C}" type="presParOf" srcId="{E4801BAF-F457-4439-9CD5-09F0AACD4008}" destId="{5EE11D48-6622-41B1-860A-6FEACEFDCCA5}" srcOrd="6" destOrd="0" presId="urn:microsoft.com/office/officeart/2018/2/layout/IconVerticalSolidList"/>
    <dgm:cxn modelId="{E3933FFF-78DB-9644-BAB3-AF015489E776}" type="presParOf" srcId="{5EE11D48-6622-41B1-860A-6FEACEFDCCA5}" destId="{A9B0134D-B3F3-4D2B-A749-02F5C68C73DA}" srcOrd="0" destOrd="0" presId="urn:microsoft.com/office/officeart/2018/2/layout/IconVerticalSolidList"/>
    <dgm:cxn modelId="{A17FFEB4-9C93-C94D-AFB3-EBA38A425F99}" type="presParOf" srcId="{5EE11D48-6622-41B1-860A-6FEACEFDCCA5}" destId="{FD3919C5-66A3-4F72-8E0A-477652BEBBFC}" srcOrd="1" destOrd="0" presId="urn:microsoft.com/office/officeart/2018/2/layout/IconVerticalSolidList"/>
    <dgm:cxn modelId="{93BF365C-7444-624A-8F94-3E440B75CECC}" type="presParOf" srcId="{5EE11D48-6622-41B1-860A-6FEACEFDCCA5}" destId="{1F66E038-AA9B-4380-B2FF-3EEACE8E29B7}" srcOrd="2" destOrd="0" presId="urn:microsoft.com/office/officeart/2018/2/layout/IconVerticalSolidList"/>
    <dgm:cxn modelId="{EF35DCDE-9AF6-F045-AD89-A0F6FC544EF5}" type="presParOf" srcId="{5EE11D48-6622-41B1-860A-6FEACEFDCCA5}" destId="{CE3AB74C-F9A0-467E-8F78-2E10D10B4AB9}" srcOrd="3" destOrd="0" presId="urn:microsoft.com/office/officeart/2018/2/layout/IconVerticalSolidList"/>
    <dgm:cxn modelId="{5A52C419-CB79-164B-9F9C-04D652021125}" type="presParOf" srcId="{E4801BAF-F457-4439-9CD5-09F0AACD4008}" destId="{1A94DE72-FD55-40D6-A7F5-B82D1852EE29}" srcOrd="7" destOrd="0" presId="urn:microsoft.com/office/officeart/2018/2/layout/IconVerticalSolidList"/>
    <dgm:cxn modelId="{3AE687F5-4F00-534F-A7D3-E06265010607}" type="presParOf" srcId="{E4801BAF-F457-4439-9CD5-09F0AACD4008}" destId="{4FE70E21-50BD-423F-ABFF-6F454926B7CD}" srcOrd="8" destOrd="0" presId="urn:microsoft.com/office/officeart/2018/2/layout/IconVerticalSolidList"/>
    <dgm:cxn modelId="{C25BBA9B-A3D8-A242-A945-74A7D64448AE}" type="presParOf" srcId="{4FE70E21-50BD-423F-ABFF-6F454926B7CD}" destId="{2A4BABA6-90DE-4F00-91A6-DDE3AE5F635A}" srcOrd="0" destOrd="0" presId="urn:microsoft.com/office/officeart/2018/2/layout/IconVerticalSolidList"/>
    <dgm:cxn modelId="{80DA6DB5-A276-CE48-BE2F-98692CE21F57}" type="presParOf" srcId="{4FE70E21-50BD-423F-ABFF-6F454926B7CD}" destId="{8BAC5729-4981-4353-B723-C810FBDABF92}" srcOrd="1" destOrd="0" presId="urn:microsoft.com/office/officeart/2018/2/layout/IconVerticalSolidList"/>
    <dgm:cxn modelId="{61187262-10BF-8145-9C11-E71CB2C3C175}" type="presParOf" srcId="{4FE70E21-50BD-423F-ABFF-6F454926B7CD}" destId="{94D78EBC-8C34-40EE-BE06-7E376A0AB07F}" srcOrd="2" destOrd="0" presId="urn:microsoft.com/office/officeart/2018/2/layout/IconVerticalSolidList"/>
    <dgm:cxn modelId="{27F90509-E0E6-FC4F-9BFE-9DBC90E9EC0C}" type="presParOf" srcId="{4FE70E21-50BD-423F-ABFF-6F454926B7CD}" destId="{7C9DE7D4-B90D-4EE7-9F27-90E78429BD4B}" srcOrd="3" destOrd="0" presId="urn:microsoft.com/office/officeart/2018/2/layout/IconVerticalSolidList"/>
    <dgm:cxn modelId="{7D697B82-CB97-464A-BA08-C83BEB07846E}" type="presParOf" srcId="{E4801BAF-F457-4439-9CD5-09F0AACD4008}" destId="{97976F28-BE5C-4DEF-905C-42E7AD27C2E5}" srcOrd="9" destOrd="0" presId="urn:microsoft.com/office/officeart/2018/2/layout/IconVerticalSolidList"/>
    <dgm:cxn modelId="{330300F6-F34B-F043-BF9D-A470097BE30A}" type="presParOf" srcId="{E4801BAF-F457-4439-9CD5-09F0AACD4008}" destId="{38256FFD-6539-4066-B53C-51A9FAB7EB3A}" srcOrd="10" destOrd="0" presId="urn:microsoft.com/office/officeart/2018/2/layout/IconVerticalSolidList"/>
    <dgm:cxn modelId="{BCB36856-6FD9-C74F-9F64-5EAACC8758AE}" type="presParOf" srcId="{38256FFD-6539-4066-B53C-51A9FAB7EB3A}" destId="{62A7FBB6-533B-4198-B94D-11FFECB3E2A3}" srcOrd="0" destOrd="0" presId="urn:microsoft.com/office/officeart/2018/2/layout/IconVerticalSolidList"/>
    <dgm:cxn modelId="{43B25EFA-05DF-1740-9C1C-650C7C150DE2}" type="presParOf" srcId="{38256FFD-6539-4066-B53C-51A9FAB7EB3A}" destId="{BA15767E-FF11-4B68-8320-32E7E9828A46}" srcOrd="1" destOrd="0" presId="urn:microsoft.com/office/officeart/2018/2/layout/IconVerticalSolidList"/>
    <dgm:cxn modelId="{65C93AA3-C8D1-3740-8AC5-CE71C8DD59F4}" type="presParOf" srcId="{38256FFD-6539-4066-B53C-51A9FAB7EB3A}" destId="{57225719-C254-4587-9043-29B742CF8336}" srcOrd="2" destOrd="0" presId="urn:microsoft.com/office/officeart/2018/2/layout/IconVerticalSolidList"/>
    <dgm:cxn modelId="{55B9FD9B-44F5-884A-8CCE-0A37ACB35E99}" type="presParOf" srcId="{38256FFD-6539-4066-B53C-51A9FAB7EB3A}" destId="{1728706F-CC9B-4C87-9CCF-0336B02A6C9D}" srcOrd="3" destOrd="0" presId="urn:microsoft.com/office/officeart/2018/2/layout/IconVerticalSolidList"/>
    <dgm:cxn modelId="{5860F9FF-4FA4-BF45-8FDB-EDD541FB846B}" type="presParOf" srcId="{E4801BAF-F457-4439-9CD5-09F0AACD4008}" destId="{DD0B4453-3072-4C01-AC25-629BCEC399C5}" srcOrd="11" destOrd="0" presId="urn:microsoft.com/office/officeart/2018/2/layout/IconVerticalSolidList"/>
    <dgm:cxn modelId="{1470AABE-47C7-1743-8F52-29E0F55F5F1D}" type="presParOf" srcId="{E4801BAF-F457-4439-9CD5-09F0AACD4008}" destId="{18752C2A-86FB-41CD-965C-AF85B3A3076E}" srcOrd="12" destOrd="0" presId="urn:microsoft.com/office/officeart/2018/2/layout/IconVerticalSolidList"/>
    <dgm:cxn modelId="{A0B74D9D-6CA4-8543-A51B-EC4E1D3FA6B9}" type="presParOf" srcId="{18752C2A-86FB-41CD-965C-AF85B3A3076E}" destId="{8FD4D3BE-D50F-4E64-B4F2-D53F2C89AF84}" srcOrd="0" destOrd="0" presId="urn:microsoft.com/office/officeart/2018/2/layout/IconVerticalSolidList"/>
    <dgm:cxn modelId="{397BEBC9-361F-ED4F-8EF9-6D87D98F9ED3}" type="presParOf" srcId="{18752C2A-86FB-41CD-965C-AF85B3A3076E}" destId="{3CDC2765-ECF6-4C58-9948-FB8CD818B6A5}" srcOrd="1" destOrd="0" presId="urn:microsoft.com/office/officeart/2018/2/layout/IconVerticalSolidList"/>
    <dgm:cxn modelId="{446A98AE-96A1-B841-A821-FB938ECD057B}" type="presParOf" srcId="{18752C2A-86FB-41CD-965C-AF85B3A3076E}" destId="{3989B332-6FE6-46E6-A311-F257251A42D7}" srcOrd="2" destOrd="0" presId="urn:microsoft.com/office/officeart/2018/2/layout/IconVerticalSolidList"/>
    <dgm:cxn modelId="{341CD583-A0CE-B347-BBEB-99832DD944FC}" type="presParOf" srcId="{18752C2A-86FB-41CD-965C-AF85B3A3076E}" destId="{CD50F45D-3677-4F90-995C-4BAAD2B120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0DE6A-BBF7-46E5-84E2-8369861DBE7E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9DEDF-F5F1-4CED-884C-9428B34451BA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92021-5750-4B38-8793-0F8B19ECB755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 for FPPV</a:t>
          </a:r>
        </a:p>
      </dsp:txBody>
      <dsp:txXfrm>
        <a:off x="799588" y="502"/>
        <a:ext cx="5714015" cy="692284"/>
      </dsp:txXfrm>
    </dsp:sp>
    <dsp:sp modelId="{36218E91-EA88-4C70-BED1-342DEF5CD8C8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BA19E-CDFA-49A8-B140-FD2EFA0CE305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37F12-0BA8-4E2F-A9F5-D6C58426F790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plots for VWL and VBL</a:t>
          </a:r>
        </a:p>
      </dsp:txBody>
      <dsp:txXfrm>
        <a:off x="799588" y="865858"/>
        <a:ext cx="5714015" cy="692284"/>
      </dsp:txXfrm>
    </dsp:sp>
    <dsp:sp modelId="{4A6E51B5-1A74-4469-8AD8-855FD77292EA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733FD-E2AD-422E-AF65-5E2C991A61DF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1B458-D96E-4FD6-BD97-982F7BEEDA62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ISPP optimization results</a:t>
          </a:r>
        </a:p>
      </dsp:txBody>
      <dsp:txXfrm>
        <a:off x="799588" y="1731214"/>
        <a:ext cx="5714015" cy="692284"/>
      </dsp:txXfrm>
    </dsp:sp>
    <dsp:sp modelId="{A9B0134D-B3F3-4D2B-A749-02F5C68C73DA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919C5-66A3-4F72-8E0A-477652BEBBFC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AB74C-F9A0-467E-8F78-2E10D10B4AB9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ISPP/FPPV evaluation on chip 1</a:t>
          </a:r>
        </a:p>
      </dsp:txBody>
      <dsp:txXfrm>
        <a:off x="799588" y="2596570"/>
        <a:ext cx="5714015" cy="692284"/>
      </dsp:txXfrm>
    </dsp:sp>
    <dsp:sp modelId="{2A4BABA6-90DE-4F00-91A6-DDE3AE5F635A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C5729-4981-4353-B723-C810FBDABF92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DE7D4-B90D-4EE7-9F27-90E78429BD4B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SDCFC optimization results</a:t>
          </a:r>
        </a:p>
      </dsp:txBody>
      <dsp:txXfrm>
        <a:off x="799588" y="3461926"/>
        <a:ext cx="5714015" cy="692284"/>
      </dsp:txXfrm>
    </dsp:sp>
    <dsp:sp modelId="{62A7FBB6-533B-4198-B94D-11FFECB3E2A3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5767E-FF11-4B68-8320-32E7E9828A46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8706F-CC9B-4C87-9CCF-0336B02A6C9D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distribution plots</a:t>
          </a:r>
        </a:p>
      </dsp:txBody>
      <dsp:txXfrm>
        <a:off x="799588" y="4327282"/>
        <a:ext cx="5714015" cy="692284"/>
      </dsp:txXfrm>
    </dsp:sp>
    <dsp:sp modelId="{8FD4D3BE-D50F-4E64-B4F2-D53F2C89AF84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C2765-ECF6-4C58-9948-FB8CD818B6A5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0F45D-3677-4F90-995C-4BAAD2B120EB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BER plot</a:t>
          </a:r>
        </a:p>
      </dsp:txBody>
      <dsp:txXfrm>
        <a:off x="799588" y="5192638"/>
        <a:ext cx="5714015" cy="6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244FF-1FFB-514F-A5D9-580791D347E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3DA7C-EC83-4247-A7C9-512D14D8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6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72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0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09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92.95 for chip 2 ISPP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4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3DA7C-EC83-4247-A7C9-512D14D87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074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3DA7C-EC83-4247-A7C9-512D14D87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452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93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95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2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637C-7510-8747-9B8D-6BC78319B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D36EE-2B2B-9F43-9B31-A009E9099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FF3D8-9028-4F44-BFEC-51D56BD7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1696-EF3B-F443-82B8-B62D875F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83E8-AEE4-334B-9DED-B8878916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CEFC-0A2A-0246-AC19-A241EBD4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0086A-832C-1D4D-BAD5-7FBC9D4DA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1B83-037B-C147-BAB9-89CAD791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2B569-AABB-9C4D-938B-9F0C447C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5E3F4-A6BB-6D40-8FD7-4904A99A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00352-9948-9C4E-A95D-679FED0A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A00D-6F55-CF42-9AF1-158AC86F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8FFF-F49A-6E4F-A293-EDBE5E2D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E599-8C3D-0648-9918-D64B99AF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6B13D-F91A-754D-92F1-42C8068E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26C7-C200-0C48-AF37-3AA99FD7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C983-5175-3A40-A1CE-98DABE4F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2ACA-77B5-E446-BCFC-99844549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4A7C-077E-AA4C-81A8-0A84D056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5E25-6184-E149-B2BA-209CCF45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6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9115-C634-3B42-9369-73FF2D23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4E6E-56FF-0F48-818A-82BE6F48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D4D8-58B3-1346-B724-C3FDBE8D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9DF3-ADBB-9E4A-95F0-56CDAFD3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18A4-8BCC-F249-845D-E78721A1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610-23DD-B247-A7D8-A4899C3F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8B69-B1FE-184D-89BA-3D9C1DF4E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E3CD9-50DA-124D-95E1-45CD56C95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C150-066C-6F42-A562-B5A7A21F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3440E-6F2A-3D4E-85C4-8CE6C4F1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23FD5-E2CE-8245-8744-F2FB81CA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8207-E208-2240-9AD9-87BCE56B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393E0-72DB-1349-907E-4BEBCC257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F2FF3-BA60-634C-8B78-D29A081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EDF6A-2566-4D49-897C-22C69AAFA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3604D-4161-C940-840B-EB62E4908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3EC91-C90F-0C4E-BDDF-462FA8F7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F3121-F30E-1E4A-B8E6-DD1D07B8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1E92F-0AAA-2148-B2C2-46C94021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6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B5AB-AF2A-364B-ABDC-7A444464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82163-AF42-554E-84E8-3137C508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FE288-168D-8B4B-A497-B2E3FDF1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802AD-2C26-9F41-8C97-111C9C3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B6E75-B788-D942-A9EF-9F857AF9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A07E9-E2B3-4245-8680-EDD1473F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2710A-BC5F-1E49-8DE3-4E54D6B9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8935-F29E-4045-A2B4-94A6C8EE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98DA8-2CE1-B24E-A61C-E72549A7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F29A5-B5B6-C644-AFB9-ED72DCCC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F7AF7-9C4E-B54B-854C-D8AA98B6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E5EE-9483-204E-8523-8A58C89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918F-51A0-9143-ABD0-97D30FAC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2AAF-5B35-2C43-BFD9-E90C00D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3EF25-CE86-E64F-9427-00728261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0E9B-293A-F443-9930-6C354E56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2C4F6-463B-C14F-A2D1-5FBF2756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889AB-FE95-9149-98BE-EB653886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321E-1232-7E4C-9F8E-1BE16B16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4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AB9A2-DF14-EF42-9099-154FC840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24145-11C6-EB43-95DD-3676D496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52A8-73D2-064D-A57B-2E7165513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A0B7-332D-774C-A1C2-95B9048EE1A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F1DF-D980-FF4D-815D-734CD082F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7EAB-EDE9-A142-B173-52CDE99FB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5039B-539B-FD42-B122-4269D212E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Updates 9/21/20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EEB8F-5A26-C943-BD42-09A1C136D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0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73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230357"/>
              </p:ext>
            </p:extLst>
          </p:nvPr>
        </p:nvGraphicFramePr>
        <p:xfrm>
          <a:off x="4205786" y="961812"/>
          <a:ext cx="6853830" cy="49309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9528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187302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37983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74821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844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47888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0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1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4.75k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4.54k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4.58k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2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4.84k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3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6.01k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5.67k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5.73k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4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6.16k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6.99k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6.51k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6.59k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5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7.19k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8.9k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7.71k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7.87k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6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11.93k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7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17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4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448A7-3745-2F4F-A211-5658B2A2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5618DF-42D5-F143-B70F-02C4EC87B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1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63727" y="1193370"/>
            <a:ext cx="5937944" cy="44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3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DEBA8-7F4D-624A-9EDA-A32A431E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430AE5-C13E-2C4F-A4DA-29FC4452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54295" y="968502"/>
            <a:ext cx="6556808" cy="491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6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13442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440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5" y="1371455"/>
            <a:ext cx="6574649" cy="411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6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6" cy="411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9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3bpc 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lgorithm 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446114"/>
              </p:ext>
            </p:extLst>
          </p:nvPr>
        </p:nvGraphicFramePr>
        <p:xfrm>
          <a:off x="4038600" y="1272415"/>
          <a:ext cx="7188201" cy="430978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83957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58857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15247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26611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503529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84727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SDCFC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ISPP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FPPV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36.44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86.10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35.88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35.19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35.53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0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84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89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DC1F8-41BF-D747-BC7C-FC4B4D03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6E9831-DD73-45D7-BCCC-34E9013B4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8205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249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520562"/>
              </p:ext>
            </p:extLst>
          </p:nvPr>
        </p:nvGraphicFramePr>
        <p:xfrm>
          <a:off x="4038600" y="1127475"/>
          <a:ext cx="7188202" cy="459966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151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8866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345692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989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59338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91483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0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5.10k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1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5.38k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6.48k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5.77k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6.01k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2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6.93k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12.00k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8.51k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9.31k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3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20.00k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011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5728E-AA9E-3745-BFB2-5CBBA798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916832-1176-C747-AD9D-7F87BBB4B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5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067CB-3D09-A046-9EB4-C894F36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56F2F0-43C4-434B-9404-FCA822BEC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84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067CB-3D09-A046-9EB4-C894F36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AA52B3-FD14-7540-B3BA-02EA79CDA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39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843923"/>
              </p:ext>
            </p:extLst>
          </p:nvPr>
        </p:nvGraphicFramePr>
        <p:xfrm>
          <a:off x="4223594" y="961812"/>
          <a:ext cx="6818215" cy="493098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382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309970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872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0997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2872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1576619"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VBL Start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VBL Step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VSL Start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VSL Step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0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2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0.3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N/A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N/A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1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0.18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0.26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2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0.8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0.1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0.34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51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7" cy="4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9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7" cy="41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11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2bpc algorithm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97792"/>
              </p:ext>
            </p:extLst>
          </p:nvPr>
        </p:nvGraphicFramePr>
        <p:xfrm>
          <a:off x="4038600" y="1313733"/>
          <a:ext cx="7188201" cy="4227147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70064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43209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74202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12290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488436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59239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SDCFC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ISPP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FPPV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8.52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20.51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15.75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8.50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21.62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16.83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8k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9.56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8k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9.39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987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23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5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EA0F3-5485-B743-B2C6-7A6811A3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Retention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1DA2-F2E5-1446-8BDD-35E00BA8B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Distributions (empirical and predicted)</a:t>
            </a:r>
          </a:p>
        </p:txBody>
      </p:sp>
      <p:cxnSp>
        <p:nvCxnSpPr>
          <p:cNvPr id="23" name="Straight Connector 27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9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21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Combined Distribution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88332" y="963858"/>
            <a:ext cx="5488733" cy="49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5A03A-3934-6F4F-B74A-00A6F68C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Sweep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6065C-2468-C445-AE51-A3049031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Slope comparisons for different knobs, and FPPV results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699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E2CFA-2B31-6A4B-B5A2-1B35805C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model plot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9A0DA17-2B21-244D-AC00-21DE716C7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40427" y="1210797"/>
            <a:ext cx="7184544" cy="44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71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D436FB-8435-4B46-BA52-798E5DFAF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20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3D97EF-0DC8-674E-8B0B-A0B028F1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0EC84-BAF6-2249-894D-813670306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For establishing the context surrounding our work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05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9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1F7C2-3841-1740-9215-8CC73194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Table (Full)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E41E63AA-F870-A446-AED6-28F51E9601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682777"/>
              </p:ext>
            </p:extLst>
          </p:nvPr>
        </p:nvGraphicFramePr>
        <p:xfrm>
          <a:off x="4038600" y="1565934"/>
          <a:ext cx="7188202" cy="390768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57849">
                  <a:extLst>
                    <a:ext uri="{9D8B030D-6E8A-4147-A177-3AD203B41FA5}">
                      <a16:colId xmlns:a16="http://schemas.microsoft.com/office/drawing/2014/main" val="2942958380"/>
                    </a:ext>
                  </a:extLst>
                </a:gridCol>
                <a:gridCol w="863336">
                  <a:extLst>
                    <a:ext uri="{9D8B030D-6E8A-4147-A177-3AD203B41FA5}">
                      <a16:colId xmlns:a16="http://schemas.microsoft.com/office/drawing/2014/main" val="1797266975"/>
                    </a:ext>
                  </a:extLst>
                </a:gridCol>
                <a:gridCol w="741328">
                  <a:extLst>
                    <a:ext uri="{9D8B030D-6E8A-4147-A177-3AD203B41FA5}">
                      <a16:colId xmlns:a16="http://schemas.microsoft.com/office/drawing/2014/main" val="2047399589"/>
                    </a:ext>
                  </a:extLst>
                </a:gridCol>
                <a:gridCol w="632163">
                  <a:extLst>
                    <a:ext uri="{9D8B030D-6E8A-4147-A177-3AD203B41FA5}">
                      <a16:colId xmlns:a16="http://schemas.microsoft.com/office/drawing/2014/main" val="2674457514"/>
                    </a:ext>
                  </a:extLst>
                </a:gridCol>
                <a:gridCol w="1051163">
                  <a:extLst>
                    <a:ext uri="{9D8B030D-6E8A-4147-A177-3AD203B41FA5}">
                      <a16:colId xmlns:a16="http://schemas.microsoft.com/office/drawing/2014/main" val="2162607969"/>
                    </a:ext>
                  </a:extLst>
                </a:gridCol>
                <a:gridCol w="1164309">
                  <a:extLst>
                    <a:ext uri="{9D8B030D-6E8A-4147-A177-3AD203B41FA5}">
                      <a16:colId xmlns:a16="http://schemas.microsoft.com/office/drawing/2014/main" val="1119474373"/>
                    </a:ext>
                  </a:extLst>
                </a:gridCol>
                <a:gridCol w="1002810">
                  <a:extLst>
                    <a:ext uri="{9D8B030D-6E8A-4147-A177-3AD203B41FA5}">
                      <a16:colId xmlns:a16="http://schemas.microsoft.com/office/drawing/2014/main" val="1973838966"/>
                    </a:ext>
                  </a:extLst>
                </a:gridCol>
                <a:gridCol w="1075244">
                  <a:extLst>
                    <a:ext uri="{9D8B030D-6E8A-4147-A177-3AD203B41FA5}">
                      <a16:colId xmlns:a16="http://schemas.microsoft.com/office/drawing/2014/main" val="1914979293"/>
                    </a:ext>
                  </a:extLst>
                </a:gridCol>
              </a:tblGrid>
              <a:tr h="743179">
                <a:tc>
                  <a:txBody>
                    <a:bodyPr/>
                    <a:lstStyle/>
                    <a:p>
                      <a:r>
                        <a:rPr lang="en-US" sz="12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Ref.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Algo. Family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Array-Level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Bits-per-cell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# of Cells Measured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Efficient Ranges/Gaps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Endurance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Retention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510566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work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SDCFC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16,384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Array-level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437705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[2]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FPPV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None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390245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[3]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ISPP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Single-cell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101001"/>
                  </a:ext>
                </a:extLst>
              </a:tr>
              <a:tr h="373303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[4]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FPPV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7,746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None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114625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[11]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ISPP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4,096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Array-level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410377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[12]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ISPP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Low-temp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Single-cell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225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295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DDA34-E8B0-024E-AD8F-AA2DF3DC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Comparison References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BC3F8-9C56-3048-A2C7-443980180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Toward Reliable Multi-Level Operation in RRAM Arrays: Improving Post-Algorithm Stability and Assessing Endurance/Data Retention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Optimized Method for Low-Energy and Highly Reliable Multibit Operation in a HfO2-Based Resistive Switching Device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Fully “Erase-free” Multi-Bit Operation in HfO2‐Based Resistive Switching Device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A multi-level 40nm </a:t>
            </a:r>
            <a:r>
              <a:rPr lang="en-US" sz="1700" dirty="0" err="1">
                <a:solidFill>
                  <a:schemeClr val="bg1"/>
                </a:solidFill>
              </a:rPr>
              <a:t>WOx</a:t>
            </a:r>
            <a:r>
              <a:rPr lang="en-US" sz="1700" i="1" dirty="0">
                <a:solidFill>
                  <a:schemeClr val="bg1"/>
                </a:solidFill>
              </a:rPr>
              <a:t> </a:t>
            </a:r>
            <a:r>
              <a:rPr lang="en-US" sz="1700" dirty="0">
                <a:solidFill>
                  <a:schemeClr val="bg1"/>
                </a:solidFill>
              </a:rPr>
              <a:t>resistive memory with excellent reliability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Demonstration of low power 3-bit multilevel cell characteristics in a </a:t>
            </a:r>
            <a:r>
              <a:rPr lang="en-US" sz="1700" dirty="0" err="1">
                <a:solidFill>
                  <a:schemeClr val="bg1"/>
                </a:solidFill>
              </a:rPr>
              <a:t>TaO</a:t>
            </a:r>
            <a:r>
              <a:rPr lang="en-US" sz="1700" i="1" dirty="0" err="1">
                <a:solidFill>
                  <a:schemeClr val="bg1"/>
                </a:solidFill>
              </a:rPr>
              <a:t>x</a:t>
            </a:r>
            <a:r>
              <a:rPr lang="en-US" sz="1700" dirty="0">
                <a:solidFill>
                  <a:schemeClr val="bg1"/>
                </a:solidFill>
              </a:rPr>
              <a:t>-based RRAM by stack engineering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A novel program- verify algorithm for multi-bit operation in HfO2 RRAM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Four-bits-per-cell operation in an HfO2-based resistive switching device</a:t>
            </a:r>
          </a:p>
          <a:p>
            <a:pPr marL="514350" indent="-514350">
              <a:buFont typeface="+mj-lt"/>
              <a:buAutoNum type="arabicParenR"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393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AEAC6E-D651-514B-9CEF-80A4ECEF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793B9-6C4F-2945-997C-62FE0D0BC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Things we will show only if reviewers or co-authors ask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24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27485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Start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Step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0.18</a:t>
                      </a:r>
                      <a:endParaRPr lang="en-US" sz="2100" dirty="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80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0606362"/>
              </p:ext>
            </p:extLst>
          </p:nvPr>
        </p:nvGraphicFramePr>
        <p:xfrm>
          <a:off x="4451721" y="961812"/>
          <a:ext cx="6361959" cy="49309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82582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1843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16540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1868998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Start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Step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Start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Step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0.3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1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0.16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2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06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D63A4-CD6E-3A4C-AD7A-90BCEAB6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BER Plot at 100 Pulses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8CD901-59EC-0343-8AA4-85640EB12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44567"/>
            <a:ext cx="7188199" cy="456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45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75D7F3A6-860A-B848-B101-BCB134A204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49742" y="3644264"/>
            <a:ext cx="5486400" cy="3657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847660A-D085-9647-9FDD-BCD4F0319F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49742" y="-187840"/>
            <a:ext cx="5486400" cy="3657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AD886E-F1E4-0E43-A40F-AF7337A394D1}"/>
              </a:ext>
            </a:extLst>
          </p:cNvPr>
          <p:cNvSpPr txBox="1"/>
          <p:nvPr/>
        </p:nvSpPr>
        <p:spPr>
          <a:xfrm>
            <a:off x="4480047" y="0"/>
            <a:ext cx="434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VBL Start/Step Parameter Tuning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0403E4-3569-9C41-A7C4-C17BF46F5F98}"/>
              </a:ext>
            </a:extLst>
          </p:cNvPr>
          <p:cNvSpPr txBox="1"/>
          <p:nvPr/>
        </p:nvSpPr>
        <p:spPr>
          <a:xfrm>
            <a:off x="4480047" y="3767975"/>
            <a:ext cx="434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VSL Start/Step Parameter Tuning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482C9-7C24-DB49-97C2-1B20F1C20CD4}"/>
              </a:ext>
            </a:extLst>
          </p:cNvPr>
          <p:cNvSpPr txBox="1"/>
          <p:nvPr/>
        </p:nvSpPr>
        <p:spPr>
          <a:xfrm>
            <a:off x="6192732" y="974924"/>
            <a:ext cx="1495926" cy="57708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Tuned Parameter Set</a:t>
            </a:r>
          </a:p>
          <a:p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163A40BE-1889-F941-8F69-FC3F7F0D9ACC}"/>
              </a:ext>
            </a:extLst>
          </p:cNvPr>
          <p:cNvSpPr/>
          <p:nvPr/>
        </p:nvSpPr>
        <p:spPr>
          <a:xfrm>
            <a:off x="5510942" y="2430572"/>
            <a:ext cx="238038" cy="2380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98EB39-AB1B-C24A-A4AE-B0F4C70FDC19}"/>
              </a:ext>
            </a:extLst>
          </p:cNvPr>
          <p:cNvCxnSpPr>
            <a:cxnSpLocks/>
          </p:cNvCxnSpPr>
          <p:nvPr/>
        </p:nvCxnSpPr>
        <p:spPr>
          <a:xfrm flipH="1">
            <a:off x="5690361" y="1552005"/>
            <a:ext cx="502370" cy="9435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2B12DD-AF24-D448-8E17-CA7B666C0D70}"/>
              </a:ext>
            </a:extLst>
          </p:cNvPr>
          <p:cNvCxnSpPr>
            <a:cxnSpLocks/>
          </p:cNvCxnSpPr>
          <p:nvPr/>
        </p:nvCxnSpPr>
        <p:spPr>
          <a:xfrm flipH="1">
            <a:off x="5629961" y="5166267"/>
            <a:ext cx="804616" cy="12128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89DDA7-6BEE-C240-ADB5-B3644C413FE9}"/>
              </a:ext>
            </a:extLst>
          </p:cNvPr>
          <p:cNvSpPr txBox="1"/>
          <p:nvPr/>
        </p:nvSpPr>
        <p:spPr>
          <a:xfrm>
            <a:off x="6434577" y="4569837"/>
            <a:ext cx="1474470" cy="5964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Tuned Parameter Set</a:t>
            </a:r>
          </a:p>
          <a:p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C507E867-9CE8-9A4B-911E-431F97B352D5}"/>
              </a:ext>
            </a:extLst>
          </p:cNvPr>
          <p:cNvSpPr/>
          <p:nvPr/>
        </p:nvSpPr>
        <p:spPr>
          <a:xfrm>
            <a:off x="5471778" y="6263534"/>
            <a:ext cx="238038" cy="2380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E38D39-4A44-9A4F-B5BE-FB52B911B197}"/>
              </a:ext>
            </a:extLst>
          </p:cNvPr>
          <p:cNvSpPr txBox="1"/>
          <p:nvPr/>
        </p:nvSpPr>
        <p:spPr>
          <a:xfrm>
            <a:off x="3993491" y="1552005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2C9E7B-D6C0-B941-971B-1ADF85C88F0E}"/>
              </a:ext>
            </a:extLst>
          </p:cNvPr>
          <p:cNvSpPr txBox="1"/>
          <p:nvPr/>
        </p:nvSpPr>
        <p:spPr>
          <a:xfrm>
            <a:off x="3993491" y="5300925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97416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ACA96-64F6-BC4F-9132-A1706242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FPPV VWL Chip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CE2980-4608-2945-9765-31E8C4E9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65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5B46-FE7B-1044-8D50-F98F59B9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Pre/Post-Bake Distribution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02FD58-41DD-2448-BECF-A980D8B6D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920331" y="1825625"/>
            <a:ext cx="4351338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B8FFD3-3EDF-4141-9919-0166E151A56C}"/>
              </a:ext>
            </a:extLst>
          </p:cNvPr>
          <p:cNvSpPr txBox="1"/>
          <p:nvPr/>
        </p:nvSpPr>
        <p:spPr>
          <a:xfrm>
            <a:off x="3483993" y="29108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517E0-93D7-4A49-A059-F611917D5EBD}"/>
              </a:ext>
            </a:extLst>
          </p:cNvPr>
          <p:cNvSpPr txBox="1"/>
          <p:nvPr/>
        </p:nvSpPr>
        <p:spPr>
          <a:xfrm>
            <a:off x="3483993" y="4724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8009194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A83B-30A5-2E4E-A59B-F3A13C75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2C39FD-AF15-E14A-8985-186E8B1B7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2083594"/>
            <a:ext cx="4724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5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D6378-7FE2-E540-8432-2A548661B7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2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03B4C-1592-B84B-BDE1-8B1DE142E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45375" y="961812"/>
            <a:ext cx="6574648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VBL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50543-30EF-044F-B171-E8798A45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9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VSL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31959-FF86-3D49-97DF-1E0DDCED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7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4FB78-842B-974B-97C8-5F9C9C4B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Combined Sweep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6FD302-2C6D-1E43-B248-1E0712424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A049B7-A2AE-8E48-A7ED-AF2E29B8D2D6}"/>
              </a:ext>
            </a:extLst>
          </p:cNvPr>
          <p:cNvSpPr txBox="1"/>
          <p:nvPr/>
        </p:nvSpPr>
        <p:spPr>
          <a:xfrm>
            <a:off x="5564109" y="4209953"/>
            <a:ext cx="1509451" cy="27699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Slope: -2.7 kΩ/V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2529CD-53FA-A041-9C5C-8C61211A005A}"/>
              </a:ext>
            </a:extLst>
          </p:cNvPr>
          <p:cNvSpPr txBox="1"/>
          <p:nvPr/>
        </p:nvSpPr>
        <p:spPr>
          <a:xfrm>
            <a:off x="5226701" y="2485453"/>
            <a:ext cx="153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Slope: 10.1 kΩ/V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563438-160C-BA4D-BE08-5034EEB87F23}"/>
              </a:ext>
            </a:extLst>
          </p:cNvPr>
          <p:cNvSpPr txBox="1"/>
          <p:nvPr/>
        </p:nvSpPr>
        <p:spPr>
          <a:xfrm>
            <a:off x="5618918" y="1951871"/>
            <a:ext cx="754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VSL</a:t>
            </a:r>
          </a:p>
          <a:p>
            <a:pPr algn="ctr"/>
            <a:r>
              <a:rPr lang="en-US" sz="1600" b="1" dirty="0"/>
              <a:t>Tuning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6C5378-0C72-3F42-B4E4-CD536CF09190}"/>
              </a:ext>
            </a:extLst>
          </p:cNvPr>
          <p:cNvSpPr txBox="1"/>
          <p:nvPr/>
        </p:nvSpPr>
        <p:spPr>
          <a:xfrm>
            <a:off x="5940926" y="3691975"/>
            <a:ext cx="754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VBL</a:t>
            </a:r>
          </a:p>
          <a:p>
            <a:pPr algn="ctr"/>
            <a:r>
              <a:rPr lang="en-US" sz="1600" b="1" dirty="0"/>
              <a:t>Tuning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B4263C-0059-234E-99F2-7AAE10F37623}"/>
              </a:ext>
            </a:extLst>
          </p:cNvPr>
          <p:cNvSpPr txBox="1"/>
          <p:nvPr/>
        </p:nvSpPr>
        <p:spPr>
          <a:xfrm>
            <a:off x="8094028" y="3691975"/>
            <a:ext cx="754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VWL</a:t>
            </a:r>
          </a:p>
          <a:p>
            <a:pPr algn="ctr"/>
            <a:r>
              <a:rPr lang="en-US" sz="1600" b="1" dirty="0"/>
              <a:t>Tuning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F867B76A-BB91-3B43-9BAE-BAA6CCE91F4E}"/>
              </a:ext>
            </a:extLst>
          </p:cNvPr>
          <p:cNvSpPr/>
          <p:nvPr/>
        </p:nvSpPr>
        <p:spPr>
          <a:xfrm>
            <a:off x="7097271" y="2991169"/>
            <a:ext cx="1580505" cy="455391"/>
          </a:xfrm>
          <a:prstGeom prst="rightArrow">
            <a:avLst>
              <a:gd name="adj1" fmla="val 69589"/>
              <a:gd name="adj2" fmla="val 50000"/>
            </a:avLst>
          </a:prstGeom>
          <a:solidFill>
            <a:srgbClr val="4472C4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Slope++ for VWL Knob</a:t>
            </a:r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FCB2AE4F-7CF9-0A44-B593-724318ACC8C7}"/>
              </a:ext>
            </a:extLst>
          </p:cNvPr>
          <p:cNvSpPr/>
          <p:nvPr/>
        </p:nvSpPr>
        <p:spPr>
          <a:xfrm rot="10800000">
            <a:off x="10232053" y="2066050"/>
            <a:ext cx="557561" cy="2374553"/>
          </a:xfrm>
          <a:prstGeom prst="upDownArrow">
            <a:avLst/>
          </a:prstGeom>
          <a:gradFill>
            <a:gsLst>
              <a:gs pos="0">
                <a:srgbClr val="00B050">
                  <a:lumMod val="70000"/>
                  <a:lumOff val="30000"/>
                </a:srgbClr>
              </a:gs>
              <a:gs pos="50000">
                <a:schemeClr val="bg1"/>
              </a:gs>
              <a:gs pos="100000">
                <a:srgbClr val="FF2B05">
                  <a:lumMod val="70000"/>
                  <a:lumOff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C8843A-EEBE-7046-AD3F-E1D031DD49E9}"/>
              </a:ext>
            </a:extLst>
          </p:cNvPr>
          <p:cNvSpPr txBox="1"/>
          <p:nvPr/>
        </p:nvSpPr>
        <p:spPr>
          <a:xfrm rot="16200000">
            <a:off x="10253391" y="376475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1FF0B-DCBF-1345-93E6-DD2F8611070B}"/>
              </a:ext>
            </a:extLst>
          </p:cNvPr>
          <p:cNvSpPr txBox="1"/>
          <p:nvPr/>
        </p:nvSpPr>
        <p:spPr>
          <a:xfrm rot="16200000">
            <a:off x="10131083" y="2574429"/>
            <a:ext cx="75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RESET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DCF10B54-9DC9-9643-8C63-416BAC146B1A}"/>
              </a:ext>
            </a:extLst>
          </p:cNvPr>
          <p:cNvSpPr/>
          <p:nvPr/>
        </p:nvSpPr>
        <p:spPr>
          <a:xfrm flipH="1">
            <a:off x="6566353" y="2644267"/>
            <a:ext cx="176239" cy="455391"/>
          </a:xfrm>
          <a:prstGeom prst="rtTriangle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F6D836C2-AC1B-3B48-81C1-B4B75D8E05F3}"/>
              </a:ext>
            </a:extLst>
          </p:cNvPr>
          <p:cNvSpPr/>
          <p:nvPr/>
        </p:nvSpPr>
        <p:spPr>
          <a:xfrm rot="5400000" flipV="1">
            <a:off x="6651552" y="3486654"/>
            <a:ext cx="283590" cy="176239"/>
          </a:xfrm>
          <a:prstGeom prst="rtTriangle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CF7C12-A51A-8542-9CB4-34A42752C40A}"/>
              </a:ext>
            </a:extLst>
          </p:cNvPr>
          <p:cNvSpPr txBox="1"/>
          <p:nvPr/>
        </p:nvSpPr>
        <p:spPr>
          <a:xfrm>
            <a:off x="7716865" y="4190627"/>
            <a:ext cx="1509448" cy="27699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Slope: -6.6 kΩ/V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5090CF-8531-524B-83DE-C4AD50B1ADF9}"/>
              </a:ext>
            </a:extLst>
          </p:cNvPr>
          <p:cNvSpPr txBox="1"/>
          <p:nvPr/>
        </p:nvSpPr>
        <p:spPr>
          <a:xfrm>
            <a:off x="7731481" y="2482096"/>
            <a:ext cx="153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Slope: 25.0 kΩ/V</a:t>
            </a: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B606A7A5-2FC8-7141-8BB3-B0F43399439E}"/>
              </a:ext>
            </a:extLst>
          </p:cNvPr>
          <p:cNvSpPr/>
          <p:nvPr/>
        </p:nvSpPr>
        <p:spPr>
          <a:xfrm flipH="1">
            <a:off x="9240298" y="2663298"/>
            <a:ext cx="145593" cy="455391"/>
          </a:xfrm>
          <a:prstGeom prst="rtTriangle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B889A7C8-74D9-0E42-930B-2595D614E733}"/>
              </a:ext>
            </a:extLst>
          </p:cNvPr>
          <p:cNvSpPr/>
          <p:nvPr/>
        </p:nvSpPr>
        <p:spPr>
          <a:xfrm rot="5400000" flipV="1">
            <a:off x="8821408" y="3531377"/>
            <a:ext cx="342219" cy="137469"/>
          </a:xfrm>
          <a:prstGeom prst="rtTriangle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8EA9F6-039D-4346-B14E-FEDCF93BB2E3}"/>
              </a:ext>
            </a:extLst>
          </p:cNvPr>
          <p:cNvSpPr txBox="1"/>
          <p:nvPr/>
        </p:nvSpPr>
        <p:spPr>
          <a:xfrm>
            <a:off x="8123336" y="1951871"/>
            <a:ext cx="754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VWL</a:t>
            </a:r>
          </a:p>
          <a:p>
            <a:pPr algn="ctr"/>
            <a:r>
              <a:rPr lang="en-US" sz="1600" b="1" dirty="0"/>
              <a:t>Tuning</a:t>
            </a:r>
          </a:p>
        </p:txBody>
      </p:sp>
    </p:spTree>
    <p:extLst>
      <p:ext uri="{BB962C8B-B14F-4D97-AF65-F5344CB8AC3E}">
        <p14:creationId xmlns:p14="http://schemas.microsoft.com/office/powerpoint/2010/main" val="103136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874</Words>
  <Application>Microsoft Macintosh PowerPoint</Application>
  <PresentationFormat>Widescreen</PresentationFormat>
  <Paragraphs>393</Paragraphs>
  <Slides>41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Times</vt:lpstr>
      <vt:lpstr>Times New Roman</vt:lpstr>
      <vt:lpstr>Office Theme</vt:lpstr>
      <vt:lpstr>Updates 9/21/20</vt:lpstr>
      <vt:lpstr>Overview</vt:lpstr>
      <vt:lpstr>Sweep Plots</vt:lpstr>
      <vt:lpstr>Sweep Plots: FPPV VWL Chip 1</vt:lpstr>
      <vt:lpstr>Sweep Plots: SET VWL</vt:lpstr>
      <vt:lpstr>Sweep Plots: RESET VWL</vt:lpstr>
      <vt:lpstr>Sweep Plots: SET VBL</vt:lpstr>
      <vt:lpstr>Sweep Plots: RESET VSL</vt:lpstr>
      <vt:lpstr>Combined Sweep Plot</vt:lpstr>
      <vt:lpstr>3bpc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WLs: chip 1</vt:lpstr>
      <vt:lpstr>Algorithm evaluation on 4 WLs: chip 2</vt:lpstr>
      <vt:lpstr>3bpc algorithm evaluation on 4 WLs</vt:lpstr>
      <vt:lpstr>2bpc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WLs: chip 1</vt:lpstr>
      <vt:lpstr>Algorithm evaluation on 4 WLs: chip 2</vt:lpstr>
      <vt:lpstr>2bpc algorithm evaluation on 4 WLs</vt:lpstr>
      <vt:lpstr>Retention</vt:lpstr>
      <vt:lpstr>Combined Distribution Plot</vt:lpstr>
      <vt:lpstr>Retention model plot</vt:lpstr>
      <vt:lpstr>Retention BER plot</vt:lpstr>
      <vt:lpstr>Comparisons</vt:lpstr>
      <vt:lpstr>Comparison Table (Full)</vt:lpstr>
      <vt:lpstr>Comparison References</vt:lpstr>
      <vt:lpstr>Backup</vt:lpstr>
      <vt:lpstr>3bpc Pre-Optimization Parameters </vt:lpstr>
      <vt:lpstr>2bpc Pre-Optimization Parameters </vt:lpstr>
      <vt:lpstr>BER Plot at 100 Pulses</vt:lpstr>
      <vt:lpstr>PowerPoint Presentation</vt:lpstr>
      <vt:lpstr>Combined Pre/Post-Bake Distribution Plot</vt:lpstr>
      <vt:lpstr>Algorithm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9/21/20</dc:title>
  <dc:creator>Akash Levy</dc:creator>
  <cp:lastModifiedBy>Akash Levy</cp:lastModifiedBy>
  <cp:revision>12</cp:revision>
  <dcterms:created xsi:type="dcterms:W3CDTF">2020-09-22T00:15:13Z</dcterms:created>
  <dcterms:modified xsi:type="dcterms:W3CDTF">2021-01-24T11:14:05Z</dcterms:modified>
</cp:coreProperties>
</file>