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71" r:id="rId4"/>
    <p:sldId id="291" r:id="rId5"/>
    <p:sldId id="257" r:id="rId6"/>
    <p:sldId id="285" r:id="rId7"/>
    <p:sldId id="286" r:id="rId8"/>
    <p:sldId id="287" r:id="rId9"/>
    <p:sldId id="288" r:id="rId10"/>
    <p:sldId id="292" r:id="rId11"/>
    <p:sldId id="270" r:id="rId12"/>
    <p:sldId id="261" r:id="rId13"/>
    <p:sldId id="273" r:id="rId14"/>
    <p:sldId id="274" r:id="rId15"/>
    <p:sldId id="278" r:id="rId16"/>
    <p:sldId id="262" r:id="rId17"/>
    <p:sldId id="308" r:id="rId18"/>
    <p:sldId id="269" r:id="rId19"/>
    <p:sldId id="295" r:id="rId20"/>
    <p:sldId id="297" r:id="rId21"/>
    <p:sldId id="298" r:id="rId22"/>
    <p:sldId id="301" r:id="rId23"/>
    <p:sldId id="303" r:id="rId24"/>
    <p:sldId id="304" r:id="rId25"/>
    <p:sldId id="305" r:id="rId26"/>
    <p:sldId id="307" r:id="rId27"/>
    <p:sldId id="302" r:id="rId28"/>
    <p:sldId id="293" r:id="rId29"/>
    <p:sldId id="281" r:id="rId30"/>
    <p:sldId id="282" r:id="rId31"/>
    <p:sldId id="264" r:id="rId32"/>
    <p:sldId id="309" r:id="rId33"/>
    <p:sldId id="311" r:id="rId34"/>
    <p:sldId id="294" r:id="rId35"/>
    <p:sldId id="289" r:id="rId36"/>
    <p:sldId id="299" r:id="rId37"/>
    <p:sldId id="310" r:id="rId38"/>
    <p:sldId id="277" r:id="rId39"/>
    <p:sldId id="279" r:id="rId40"/>
    <p:sldId id="272" r:id="rId41"/>
    <p:sldId id="276" r:id="rId42"/>
    <p:sldId id="283" r:id="rId43"/>
    <p:sldId id="28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DE006-A78F-1A44-90CA-63CFD0BF0D77}" v="43" dt="2020-08-12T14:02:55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5062"/>
  </p:normalViewPr>
  <p:slideViewPr>
    <p:cSldViewPr snapToGrid="0" snapToObjects="1">
      <p:cViewPr varScale="1">
        <p:scale>
          <a:sx n="115" d="100"/>
          <a:sy n="115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593DE006-A78F-1A44-90CA-63CFD0BF0D77}"/>
    <pc:docChg chg="undo redo custSel mod addSld delSld modSld">
      <pc:chgData name="Akash Levy" userId="0f662538-7453-45f3-952a-fc9f1a7c515e" providerId="ADAL" clId="{593DE006-A78F-1A44-90CA-63CFD0BF0D77}" dt="2020-08-12T14:03:01.807" v="582" actId="20577"/>
      <pc:docMkLst>
        <pc:docMk/>
      </pc:docMkLst>
      <pc:sldChg chg="modSp mod">
        <pc:chgData name="Akash Levy" userId="0f662538-7453-45f3-952a-fc9f1a7c515e" providerId="ADAL" clId="{593DE006-A78F-1A44-90CA-63CFD0BF0D77}" dt="2020-08-10T01:25:07.720" v="324" actId="20577"/>
        <pc:sldMkLst>
          <pc:docMk/>
          <pc:sldMk cId="757065846" sldId="257"/>
        </pc:sldMkLst>
        <pc:spChg chg="mod">
          <ac:chgData name="Akash Levy" userId="0f662538-7453-45f3-952a-fc9f1a7c515e" providerId="ADAL" clId="{593DE006-A78F-1A44-90CA-63CFD0BF0D77}" dt="2020-08-10T01:25:07.720" v="324" actId="20577"/>
          <ac:spMkLst>
            <pc:docMk/>
            <pc:sldMk cId="757065846" sldId="257"/>
            <ac:spMk id="2" creationId="{FAEACA96-64F6-BC4F-9132-A1706242999D}"/>
          </ac:spMkLst>
        </pc:spChg>
      </pc:sldChg>
      <pc:sldChg chg="modSp mod">
        <pc:chgData name="Akash Levy" userId="0f662538-7453-45f3-952a-fc9f1a7c515e" providerId="ADAL" clId="{593DE006-A78F-1A44-90CA-63CFD0BF0D77}" dt="2020-08-09T06:18:48.701" v="302" actId="20577"/>
        <pc:sldMkLst>
          <pc:docMk/>
          <pc:sldMk cId="2254662136" sldId="262"/>
        </pc:sldMkLst>
        <pc:spChg chg="mod">
          <ac:chgData name="Akash Levy" userId="0f662538-7453-45f3-952a-fc9f1a7c515e" providerId="ADAL" clId="{593DE006-A78F-1A44-90CA-63CFD0BF0D77}" dt="2020-08-09T06:18:48.701" v="302" actId="20577"/>
          <ac:spMkLst>
            <pc:docMk/>
            <pc:sldMk cId="2254662136" sldId="262"/>
            <ac:spMk id="2" creationId="{0DC20D0A-1987-9B4E-A869-51F473A5029A}"/>
          </ac:spMkLst>
        </pc:spChg>
      </pc:sldChg>
      <pc:sldChg chg="modSp mod modNotesTx">
        <pc:chgData name="Akash Levy" userId="0f662538-7453-45f3-952a-fc9f1a7c515e" providerId="ADAL" clId="{593DE006-A78F-1A44-90CA-63CFD0BF0D77}" dt="2020-08-12T12:33:26.726" v="545" actId="207"/>
        <pc:sldMkLst>
          <pc:docMk/>
          <pc:sldMk cId="2891184337" sldId="269"/>
        </pc:sldMkLst>
        <pc:graphicFrameChg chg="mod modGraphic">
          <ac:chgData name="Akash Levy" userId="0f662538-7453-45f3-952a-fc9f1a7c515e" providerId="ADAL" clId="{593DE006-A78F-1A44-90CA-63CFD0BF0D77}" dt="2020-08-12T12:33:26.726" v="545" actId="207"/>
          <ac:graphicFrameMkLst>
            <pc:docMk/>
            <pc:sldMk cId="2891184337" sldId="269"/>
            <ac:graphicFrameMk id="16" creationId="{408DA692-8F4E-8F48-8516-BB1D21B94E8B}"/>
          </ac:graphicFrameMkLst>
        </pc:graphicFrameChg>
      </pc:sldChg>
      <pc:sldChg chg="modSp mod">
        <pc:chgData name="Akash Levy" userId="0f662538-7453-45f3-952a-fc9f1a7c515e" providerId="ADAL" clId="{593DE006-A78F-1A44-90CA-63CFD0BF0D77}" dt="2020-08-12T12:58:24.321" v="553" actId="20577"/>
        <pc:sldMkLst>
          <pc:docMk/>
          <pc:sldMk cId="3025206054" sldId="271"/>
        </pc:sldMkLst>
        <pc:spChg chg="mod">
          <ac:chgData name="Akash Levy" userId="0f662538-7453-45f3-952a-fc9f1a7c515e" providerId="ADAL" clId="{593DE006-A78F-1A44-90CA-63CFD0BF0D77}" dt="2020-08-12T12:58:24.321" v="553" actId="20577"/>
          <ac:spMkLst>
            <pc:docMk/>
            <pc:sldMk cId="3025206054" sldId="271"/>
            <ac:spMk id="3" creationId="{3B94A307-89B7-A843-B5DD-76DC70E2A558}"/>
          </ac:spMkLst>
        </pc:spChg>
      </pc:sldChg>
      <pc:sldChg chg="modSp mod">
        <pc:chgData name="Akash Levy" userId="0f662538-7453-45f3-952a-fc9f1a7c515e" providerId="ADAL" clId="{593DE006-A78F-1A44-90CA-63CFD0BF0D77}" dt="2020-08-07T02:58:46.756" v="12" actId="20577"/>
        <pc:sldMkLst>
          <pc:docMk/>
          <pc:sldMk cId="2670080495" sldId="289"/>
        </pc:sldMkLst>
        <pc:spChg chg="mod">
          <ac:chgData name="Akash Levy" userId="0f662538-7453-45f3-952a-fc9f1a7c515e" providerId="ADAL" clId="{593DE006-A78F-1A44-90CA-63CFD0BF0D77}" dt="2020-08-07T02:58:46.756" v="12" actId="20577"/>
          <ac:spMkLst>
            <pc:docMk/>
            <pc:sldMk cId="2670080495" sldId="289"/>
            <ac:spMk id="2" creationId="{FC47B41E-90B5-D14B-82FA-CC03960D78D5}"/>
          </ac:spMkLst>
        </pc:spChg>
      </pc:sldChg>
      <pc:sldChg chg="addSp delSp modSp add mod setBg delDesignElem">
        <pc:chgData name="Akash Levy" userId="0f662538-7453-45f3-952a-fc9f1a7c515e" providerId="ADAL" clId="{593DE006-A78F-1A44-90CA-63CFD0BF0D77}" dt="2020-08-08T06:56:53.955" v="232" actId="20577"/>
        <pc:sldMkLst>
          <pc:docMk/>
          <pc:sldMk cId="234706686" sldId="299"/>
        </pc:sldMkLst>
        <pc:spChg chg="mod">
          <ac:chgData name="Akash Levy" userId="0f662538-7453-45f3-952a-fc9f1a7c515e" providerId="ADAL" clId="{593DE006-A78F-1A44-90CA-63CFD0BF0D77}" dt="2020-08-07T02:59:42.526" v="18" actId="26606"/>
          <ac:spMkLst>
            <pc:docMk/>
            <pc:sldMk cId="234706686" sldId="299"/>
            <ac:spMk id="2" creationId="{FC47B41E-90B5-D14B-82FA-CC03960D78D5}"/>
          </ac:spMkLst>
        </pc:spChg>
        <pc:spChg chg="add del">
          <ac:chgData name="Akash Levy" userId="0f662538-7453-45f3-952a-fc9f1a7c515e" providerId="ADAL" clId="{593DE006-A78F-1A44-90CA-63CFD0BF0D77}" dt="2020-08-07T02:59:42.526" v="18" actId="26606"/>
          <ac:spMkLst>
            <pc:docMk/>
            <pc:sldMk cId="234706686" sldId="299"/>
            <ac:spMk id="21" creationId="{D4771268-CB57-404A-9271-370EB28F6090}"/>
          </ac:spMkLst>
        </pc:spChg>
        <pc:spChg chg="add del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26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28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33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35" creationId="{047C8CCB-F95D-4249-92DD-651249D3535A}"/>
          </ac:spMkLst>
        </pc:spChg>
        <pc:spChg chg="del">
          <ac:chgData name="Akash Levy" userId="0f662538-7453-45f3-952a-fc9f1a7c515e" providerId="ADAL" clId="{593DE006-A78F-1A44-90CA-63CFD0BF0D77}" dt="2020-08-07T02:58:55.742" v="14"/>
          <ac:spMkLst>
            <pc:docMk/>
            <pc:sldMk cId="234706686" sldId="299"/>
            <ac:spMk id="51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02:58:55.742" v="14"/>
          <ac:spMkLst>
            <pc:docMk/>
            <pc:sldMk cId="234706686" sldId="299"/>
            <ac:spMk id="53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08T06:56:53.955" v="232" actId="20577"/>
          <ac:graphicFrameMkLst>
            <pc:docMk/>
            <pc:sldMk cId="234706686" sldId="299"/>
            <ac:graphicFrameMk id="16" creationId="{6DFCCF45-5481-BF4A-8082-752758907726}"/>
          </ac:graphicFrameMkLst>
        </pc:graphicFrameChg>
      </pc:sldChg>
      <pc:sldChg chg="addSp delSp modSp add del mod setBg">
        <pc:chgData name="Akash Levy" userId="0f662538-7453-45f3-952a-fc9f1a7c515e" providerId="ADAL" clId="{593DE006-A78F-1A44-90CA-63CFD0BF0D77}" dt="2020-08-07T21:40:57.048" v="106" actId="2696"/>
        <pc:sldMkLst>
          <pc:docMk/>
          <pc:sldMk cId="398005232" sldId="300"/>
        </pc:sldMkLst>
        <pc:spChg chg="mo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2" creationId="{539C9AFE-744D-B64E-811F-5BD7788CE7C8}"/>
          </ac:spMkLst>
        </pc:spChg>
        <pc:spChg chg="del">
          <ac:chgData name="Akash Levy" userId="0f662538-7453-45f3-952a-fc9f1a7c515e" providerId="ADAL" clId="{593DE006-A78F-1A44-90CA-63CFD0BF0D77}" dt="2020-08-07T08:57:00.568" v="75" actId="931"/>
          <ac:spMkLst>
            <pc:docMk/>
            <pc:sldMk cId="398005232" sldId="300"/>
            <ac:spMk id="3" creationId="{A8A70700-1F66-F14A-85B0-9B93FA185E0A}"/>
          </ac:spMkLst>
        </pc:spChg>
        <pc:spChg chg="ad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10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12" creationId="{047C8CCB-F95D-4249-92DD-651249D3535A}"/>
          </ac:spMkLst>
        </pc:spChg>
        <pc:picChg chg="add mod">
          <ac:chgData name="Akash Levy" userId="0f662538-7453-45f3-952a-fc9f1a7c515e" providerId="ADAL" clId="{593DE006-A78F-1A44-90CA-63CFD0BF0D77}" dt="2020-08-07T08:57:03.674" v="76" actId="26606"/>
          <ac:picMkLst>
            <pc:docMk/>
            <pc:sldMk cId="398005232" sldId="300"/>
            <ac:picMk id="5" creationId="{9003658E-16E7-734B-92B4-2DC2AA4D33A3}"/>
          </ac:picMkLst>
        </pc:picChg>
      </pc:sldChg>
      <pc:sldChg chg="addSp delSp modSp add mod setBg">
        <pc:chgData name="Akash Levy" userId="0f662538-7453-45f3-952a-fc9f1a7c515e" providerId="ADAL" clId="{593DE006-A78F-1A44-90CA-63CFD0BF0D77}" dt="2020-08-08T10:30:37.802" v="268" actId="26606"/>
        <pc:sldMkLst>
          <pc:docMk/>
          <pc:sldMk cId="2945584954" sldId="301"/>
        </pc:sldMkLst>
        <pc:spChg chg="mod">
          <ac:chgData name="Akash Levy" userId="0f662538-7453-45f3-952a-fc9f1a7c515e" providerId="ADAL" clId="{593DE006-A78F-1A44-90CA-63CFD0BF0D77}" dt="2020-08-08T10:30:37.802" v="268" actId="26606"/>
          <ac:spMkLst>
            <pc:docMk/>
            <pc:sldMk cId="2945584954" sldId="301"/>
            <ac:spMk id="2" creationId="{717067CB-3D09-A046-9EB4-C894F3604B77}"/>
          </ac:spMkLst>
        </pc:spChg>
        <pc:spChg chg="del">
          <ac:chgData name="Akash Levy" userId="0f662538-7453-45f3-952a-fc9f1a7c515e" providerId="ADAL" clId="{593DE006-A78F-1A44-90CA-63CFD0BF0D77}" dt="2020-08-08T10:30:33.949" v="267" actId="931"/>
          <ac:spMkLst>
            <pc:docMk/>
            <pc:sldMk cId="2945584954" sldId="301"/>
            <ac:spMk id="3" creationId="{517AEB37-14AF-714A-8B45-0676AE86C9EB}"/>
          </ac:spMkLst>
        </pc:spChg>
        <pc:spChg chg="add">
          <ac:chgData name="Akash Levy" userId="0f662538-7453-45f3-952a-fc9f1a7c515e" providerId="ADAL" clId="{593DE006-A78F-1A44-90CA-63CFD0BF0D77}" dt="2020-08-08T10:30:37.802" v="268" actId="26606"/>
          <ac:spMkLst>
            <pc:docMk/>
            <pc:sldMk cId="2945584954" sldId="301"/>
            <ac:spMk id="10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8T10:30:37.802" v="268" actId="26606"/>
          <ac:spMkLst>
            <pc:docMk/>
            <pc:sldMk cId="2945584954" sldId="301"/>
            <ac:spMk id="12" creationId="{047C8CCB-F95D-4249-92DD-651249D3535A}"/>
          </ac:spMkLst>
        </pc:spChg>
        <pc:picChg chg="add mod">
          <ac:chgData name="Akash Levy" userId="0f662538-7453-45f3-952a-fc9f1a7c515e" providerId="ADAL" clId="{593DE006-A78F-1A44-90CA-63CFD0BF0D77}" dt="2020-08-08T10:30:37.802" v="268" actId="26606"/>
          <ac:picMkLst>
            <pc:docMk/>
            <pc:sldMk cId="2945584954" sldId="301"/>
            <ac:picMk id="5" creationId="{DB56F2F0-43C4-434B-9404-FCA822BECAB0}"/>
          </ac:picMkLst>
        </pc:picChg>
      </pc:sldChg>
      <pc:sldChg chg="addSp delSp modSp add mod setBg delDesignElem">
        <pc:chgData name="Akash Levy" userId="0f662538-7453-45f3-952a-fc9f1a7c515e" providerId="ADAL" clId="{593DE006-A78F-1A44-90CA-63CFD0BF0D77}" dt="2020-08-10T23:20:10.909" v="414" actId="20577"/>
        <pc:sldMkLst>
          <pc:docMk/>
          <pc:sldMk cId="608987082" sldId="302"/>
        </pc:sldMkLst>
        <pc:spChg chg="mod">
          <ac:chgData name="Akash Levy" userId="0f662538-7453-45f3-952a-fc9f1a7c515e" providerId="ADAL" clId="{593DE006-A78F-1A44-90CA-63CFD0BF0D77}" dt="2020-08-07T21:45:36.684" v="149" actId="26606"/>
          <ac:spMkLst>
            <pc:docMk/>
            <pc:sldMk cId="608987082" sldId="302"/>
            <ac:spMk id="2" creationId="{0DC20D0A-1987-9B4E-A869-51F473A5029A}"/>
          </ac:spMkLst>
        </pc:spChg>
        <pc:spChg chg="add del">
          <ac:chgData name="Akash Levy" userId="0f662538-7453-45f3-952a-fc9f1a7c515e" providerId="ADAL" clId="{593DE006-A78F-1A44-90CA-63CFD0BF0D77}" dt="2020-08-07T21:45:36.649" v="148" actId="26606"/>
          <ac:spMkLst>
            <pc:docMk/>
            <pc:sldMk cId="608987082" sldId="302"/>
            <ac:spMk id="21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45:36.649" v="148" actId="26606"/>
          <ac:spMkLst>
            <pc:docMk/>
            <pc:sldMk cId="608987082" sldId="302"/>
            <ac:spMk id="23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21:45:36.684" v="149" actId="26606"/>
          <ac:spMkLst>
            <pc:docMk/>
            <pc:sldMk cId="608987082" sldId="302"/>
            <ac:spMk id="25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21:45:36.684" v="149" actId="26606"/>
          <ac:spMkLst>
            <pc:docMk/>
            <pc:sldMk cId="608987082" sldId="302"/>
            <ac:spMk id="26" creationId="{047C8CCB-F95D-4249-92DD-651249D3535A}"/>
          </ac:spMkLst>
        </pc:spChg>
        <pc:spChg chg="del">
          <ac:chgData name="Akash Levy" userId="0f662538-7453-45f3-952a-fc9f1a7c515e" providerId="ADAL" clId="{593DE006-A78F-1A44-90CA-63CFD0BF0D77}" dt="2020-08-07T21:40:53.182" v="105"/>
          <ac:spMkLst>
            <pc:docMk/>
            <pc:sldMk cId="608987082" sldId="302"/>
            <ac:spMk id="88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21:40:53.182" v="105"/>
          <ac:spMkLst>
            <pc:docMk/>
            <pc:sldMk cId="608987082" sldId="302"/>
            <ac:spMk id="89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10T23:20:10.909" v="414" actId="20577"/>
          <ac:graphicFrameMkLst>
            <pc:docMk/>
            <pc:sldMk cId="608987082" sldId="302"/>
            <ac:graphicFrameMk id="16" creationId="{408DA692-8F4E-8F48-8516-BB1D21B94E8B}"/>
          </ac:graphicFrameMkLst>
        </pc:graphicFrameChg>
      </pc:sldChg>
      <pc:sldChg chg="addSp delSp modSp add mod setBg">
        <pc:chgData name="Akash Levy" userId="0f662538-7453-45f3-952a-fc9f1a7c515e" providerId="ADAL" clId="{593DE006-A78F-1A44-90CA-63CFD0BF0D77}" dt="2020-08-08T10:30:45.612" v="270" actId="26606"/>
        <pc:sldMkLst>
          <pc:docMk/>
          <pc:sldMk cId="2914539225" sldId="303"/>
        </pc:sldMkLst>
        <pc:spChg chg="mod">
          <ac:chgData name="Akash Levy" userId="0f662538-7453-45f3-952a-fc9f1a7c515e" providerId="ADAL" clId="{593DE006-A78F-1A44-90CA-63CFD0BF0D77}" dt="2020-08-08T10:30:45.612" v="270" actId="26606"/>
          <ac:spMkLst>
            <pc:docMk/>
            <pc:sldMk cId="2914539225" sldId="303"/>
            <ac:spMk id="2" creationId="{717067CB-3D09-A046-9EB4-C894F3604B77}"/>
          </ac:spMkLst>
        </pc:spChg>
        <pc:spChg chg="del">
          <ac:chgData name="Akash Levy" userId="0f662538-7453-45f3-952a-fc9f1a7c515e" providerId="ADAL" clId="{593DE006-A78F-1A44-90CA-63CFD0BF0D77}" dt="2020-08-08T10:30:43.897" v="269" actId="931"/>
          <ac:spMkLst>
            <pc:docMk/>
            <pc:sldMk cId="2914539225" sldId="303"/>
            <ac:spMk id="3" creationId="{517AEB37-14AF-714A-8B45-0676AE86C9EB}"/>
          </ac:spMkLst>
        </pc:spChg>
        <pc:spChg chg="add">
          <ac:chgData name="Akash Levy" userId="0f662538-7453-45f3-952a-fc9f1a7c515e" providerId="ADAL" clId="{593DE006-A78F-1A44-90CA-63CFD0BF0D77}" dt="2020-08-08T10:30:45.612" v="270" actId="26606"/>
          <ac:spMkLst>
            <pc:docMk/>
            <pc:sldMk cId="2914539225" sldId="303"/>
            <ac:spMk id="10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8T10:30:45.612" v="270" actId="26606"/>
          <ac:spMkLst>
            <pc:docMk/>
            <pc:sldMk cId="2914539225" sldId="303"/>
            <ac:spMk id="12" creationId="{047C8CCB-F95D-4249-92DD-651249D3535A}"/>
          </ac:spMkLst>
        </pc:spChg>
        <pc:picChg chg="add mod">
          <ac:chgData name="Akash Levy" userId="0f662538-7453-45f3-952a-fc9f1a7c515e" providerId="ADAL" clId="{593DE006-A78F-1A44-90CA-63CFD0BF0D77}" dt="2020-08-08T10:30:45.612" v="270" actId="26606"/>
          <ac:picMkLst>
            <pc:docMk/>
            <pc:sldMk cId="2914539225" sldId="303"/>
            <ac:picMk id="5" creationId="{D7AA52B3-FD14-7540-B3BA-02EA79CDA9D0}"/>
          </ac:picMkLst>
        </pc:picChg>
      </pc:sldChg>
      <pc:sldChg chg="addSp delSp modSp add mod setBg delDesignElem">
        <pc:chgData name="Akash Levy" userId="0f662538-7453-45f3-952a-fc9f1a7c515e" providerId="ADAL" clId="{593DE006-A78F-1A44-90CA-63CFD0BF0D77}" dt="2020-08-08T10:25:57.867" v="266" actId="478"/>
        <pc:sldMkLst>
          <pc:docMk/>
          <pc:sldMk cId="1122651523" sldId="304"/>
        </pc:sldMkLst>
        <pc:spChg chg="add del">
          <ac:chgData name="Akash Levy" userId="0f662538-7453-45f3-952a-fc9f1a7c515e" providerId="ADAL" clId="{593DE006-A78F-1A44-90CA-63CFD0BF0D77}" dt="2020-08-07T21:46:03.588" v="153" actId="26606"/>
          <ac:spMkLst>
            <pc:docMk/>
            <pc:sldMk cId="1122651523" sldId="304"/>
            <ac:spMk id="21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46:03.588" v="153" actId="26606"/>
          <ac:spMkLst>
            <pc:docMk/>
            <pc:sldMk cId="1122651523" sldId="304"/>
            <ac:spMk id="23" creationId="{047C8CCB-F95D-4249-92DD-651249D3535A}"/>
          </ac:spMkLst>
        </pc:spChg>
        <pc:spChg chg="add del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25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26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31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33" creationId="{047C8CCB-F95D-4249-92DD-651249D3535A}"/>
          </ac:spMkLst>
        </pc:spChg>
        <pc:spChg chg="del">
          <ac:chgData name="Akash Levy" userId="0f662538-7453-45f3-952a-fc9f1a7c515e" providerId="ADAL" clId="{593DE006-A78F-1A44-90CA-63CFD0BF0D77}" dt="2020-08-07T21:46:00.228" v="151"/>
          <ac:spMkLst>
            <pc:docMk/>
            <pc:sldMk cId="1122651523" sldId="304"/>
            <ac:spMk id="51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21:46:00.228" v="151"/>
          <ac:spMkLst>
            <pc:docMk/>
            <pc:sldMk cId="1122651523" sldId="304"/>
            <ac:spMk id="53" creationId="{047C8CCB-F95D-4249-92DD-651249D3535A}"/>
          </ac:spMkLst>
        </pc:spChg>
        <pc:graphicFrameChg chg="add del mod">
          <ac:chgData name="Akash Levy" userId="0f662538-7453-45f3-952a-fc9f1a7c515e" providerId="ADAL" clId="{593DE006-A78F-1A44-90CA-63CFD0BF0D77}" dt="2020-08-08T10:25:57.867" v="266" actId="478"/>
          <ac:graphicFrameMkLst>
            <pc:docMk/>
            <pc:sldMk cId="1122651523" sldId="304"/>
            <ac:graphicFrameMk id="4" creationId="{CCB6D307-F382-A043-95FB-8C6CDEE4D777}"/>
          </ac:graphicFrameMkLst>
        </pc:graphicFrameChg>
        <pc:graphicFrameChg chg="mod modGraphic">
          <ac:chgData name="Akash Levy" userId="0f662538-7453-45f3-952a-fc9f1a7c515e" providerId="ADAL" clId="{593DE006-A78F-1A44-90CA-63CFD0BF0D77}" dt="2020-08-08T10:25:53.864" v="265" actId="20577"/>
          <ac:graphicFrameMkLst>
            <pc:docMk/>
            <pc:sldMk cId="1122651523" sldId="304"/>
            <ac:graphicFrameMk id="16" creationId="{6DFCCF45-5481-BF4A-8082-752758907726}"/>
          </ac:graphicFrameMkLst>
        </pc:graphicFrameChg>
      </pc:sldChg>
      <pc:sldChg chg="modSp add mod">
        <pc:chgData name="Akash Levy" userId="0f662538-7453-45f3-952a-fc9f1a7c515e" providerId="ADAL" clId="{593DE006-A78F-1A44-90CA-63CFD0BF0D77}" dt="2020-08-10T23:18:44.822" v="409" actId="14826"/>
        <pc:sldMkLst>
          <pc:docMk/>
          <pc:sldMk cId="46029948" sldId="305"/>
        </pc:sldMkLst>
        <pc:spChg chg="mod">
          <ac:chgData name="Akash Levy" userId="0f662538-7453-45f3-952a-fc9f1a7c515e" providerId="ADAL" clId="{593DE006-A78F-1A44-90CA-63CFD0BF0D77}" dt="2020-08-09T06:18:57.935" v="310" actId="20577"/>
          <ac:spMkLst>
            <pc:docMk/>
            <pc:sldMk cId="46029948" sldId="305"/>
            <ac:spMk id="2" creationId="{0DC20D0A-1987-9B4E-A869-51F473A5029A}"/>
          </ac:spMkLst>
        </pc:spChg>
        <pc:picChg chg="mod">
          <ac:chgData name="Akash Levy" userId="0f662538-7453-45f3-952a-fc9f1a7c515e" providerId="ADAL" clId="{593DE006-A78F-1A44-90CA-63CFD0BF0D77}" dt="2020-08-10T23:18:44.822" v="409" actId="14826"/>
          <ac:picMkLst>
            <pc:docMk/>
            <pc:sldMk cId="46029948" sldId="305"/>
            <ac:picMk id="6" creationId="{B9A7FAC3-633F-DC4C-A765-A9F602BD6C78}"/>
          </ac:picMkLst>
        </pc:picChg>
      </pc:sldChg>
      <pc:sldChg chg="addSp delSp add del setBg delDesignElem">
        <pc:chgData name="Akash Levy" userId="0f662538-7453-45f3-952a-fc9f1a7c515e" providerId="ADAL" clId="{593DE006-A78F-1A44-90CA-63CFD0BF0D77}" dt="2020-08-07T21:50:59.209" v="166"/>
        <pc:sldMkLst>
          <pc:docMk/>
          <pc:sldMk cId="226812735" sldId="305"/>
        </pc:sldMkLst>
        <pc:spChg chg="add del">
          <ac:chgData name="Akash Levy" userId="0f662538-7453-45f3-952a-fc9f1a7c515e" providerId="ADAL" clId="{593DE006-A78F-1A44-90CA-63CFD0BF0D77}" dt="2020-08-07T21:50:59.209" v="166"/>
          <ac:spMkLst>
            <pc:docMk/>
            <pc:sldMk cId="226812735" sldId="305"/>
            <ac:spMk id="37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50:59.209" v="166"/>
          <ac:spMkLst>
            <pc:docMk/>
            <pc:sldMk cId="226812735" sldId="305"/>
            <ac:spMk id="39" creationId="{047C8CCB-F95D-4249-92DD-651249D3535A}"/>
          </ac:spMkLst>
        </pc:spChg>
      </pc:sldChg>
      <pc:sldChg chg="addSp delSp modSp add del mod">
        <pc:chgData name="Akash Levy" userId="0f662538-7453-45f3-952a-fc9f1a7c515e" providerId="ADAL" clId="{593DE006-A78F-1A44-90CA-63CFD0BF0D77}" dt="2020-08-07T21:50:42.342" v="163" actId="2696"/>
        <pc:sldMkLst>
          <pc:docMk/>
          <pc:sldMk cId="383883964" sldId="305"/>
        </pc:sldMkLst>
        <pc:spChg chg="del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51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53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58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60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07T21:50:30.936" v="162" actId="26606"/>
          <ac:graphicFrameMkLst>
            <pc:docMk/>
            <pc:sldMk cId="383883964" sldId="305"/>
            <ac:graphicFrameMk id="16" creationId="{6DFCCF45-5481-BF4A-8082-752758907726}"/>
          </ac:graphicFrameMkLst>
        </pc:graphicFrameChg>
      </pc:sldChg>
      <pc:sldChg chg="addSp delSp add del setBg delDesignElem">
        <pc:chgData name="Akash Levy" userId="0f662538-7453-45f3-952a-fc9f1a7c515e" providerId="ADAL" clId="{593DE006-A78F-1A44-90CA-63CFD0BF0D77}" dt="2020-08-07T21:50:19.820" v="159"/>
        <pc:sldMkLst>
          <pc:docMk/>
          <pc:sldMk cId="1210417359" sldId="305"/>
        </pc:sldMkLst>
        <pc:spChg chg="add del">
          <ac:chgData name="Akash Levy" userId="0f662538-7453-45f3-952a-fc9f1a7c515e" providerId="ADAL" clId="{593DE006-A78F-1A44-90CA-63CFD0BF0D77}" dt="2020-08-07T21:50:19.820" v="159"/>
          <ac:spMkLst>
            <pc:docMk/>
            <pc:sldMk cId="1210417359" sldId="305"/>
            <ac:spMk id="51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50:19.820" v="159"/>
          <ac:spMkLst>
            <pc:docMk/>
            <pc:sldMk cId="1210417359" sldId="305"/>
            <ac:spMk id="53" creationId="{047C8CCB-F95D-4249-92DD-651249D3535A}"/>
          </ac:spMkLst>
        </pc:spChg>
      </pc:sldChg>
      <pc:sldChg chg="delSp modSp add del mod">
        <pc:chgData name="Akash Levy" userId="0f662538-7453-45f3-952a-fc9f1a7c515e" providerId="ADAL" clId="{593DE006-A78F-1A44-90CA-63CFD0BF0D77}" dt="2020-08-12T12:57:50.455" v="546" actId="2696"/>
        <pc:sldMkLst>
          <pc:docMk/>
          <pc:sldMk cId="1354862355" sldId="306"/>
        </pc:sldMkLst>
        <pc:spChg chg="mod">
          <ac:chgData name="Akash Levy" userId="0f662538-7453-45f3-952a-fc9f1a7c515e" providerId="ADAL" clId="{593DE006-A78F-1A44-90CA-63CFD0BF0D77}" dt="2020-08-10T01:25:13.298" v="327" actId="20577"/>
          <ac:spMkLst>
            <pc:docMk/>
            <pc:sldMk cId="1354862355" sldId="306"/>
            <ac:spMk id="2" creationId="{FAEACA96-64F6-BC4F-9132-A1706242999D}"/>
          </ac:spMkLst>
        </pc:spChg>
        <pc:picChg chg="del">
          <ac:chgData name="Akash Levy" userId="0f662538-7453-45f3-952a-fc9f1a7c515e" providerId="ADAL" clId="{593DE006-A78F-1A44-90CA-63CFD0BF0D77}" dt="2020-08-10T01:25:14.225" v="328" actId="478"/>
          <ac:picMkLst>
            <pc:docMk/>
            <pc:sldMk cId="1354862355" sldId="306"/>
            <ac:picMk id="8" creationId="{A7CE2980-4608-2945-9765-31E8C4E975D8}"/>
          </ac:picMkLst>
        </pc:picChg>
      </pc:sldChg>
      <pc:sldChg chg="modSp add mod">
        <pc:chgData name="Akash Levy" userId="0f662538-7453-45f3-952a-fc9f1a7c515e" providerId="ADAL" clId="{593DE006-A78F-1A44-90CA-63CFD0BF0D77}" dt="2020-08-11T05:12:56.631" v="430" actId="14826"/>
        <pc:sldMkLst>
          <pc:docMk/>
          <pc:sldMk cId="3981811176" sldId="307"/>
        </pc:sldMkLst>
        <pc:spChg chg="mod">
          <ac:chgData name="Akash Levy" userId="0f662538-7453-45f3-952a-fc9f1a7c515e" providerId="ADAL" clId="{593DE006-A78F-1A44-90CA-63CFD0BF0D77}" dt="2020-08-10T10:59:35.778" v="391" actId="20577"/>
          <ac:spMkLst>
            <pc:docMk/>
            <pc:sldMk cId="3981811176" sldId="307"/>
            <ac:spMk id="2" creationId="{0DC20D0A-1987-9B4E-A869-51F473A5029A}"/>
          </ac:spMkLst>
        </pc:spChg>
        <pc:picChg chg="mod">
          <ac:chgData name="Akash Levy" userId="0f662538-7453-45f3-952a-fc9f1a7c515e" providerId="ADAL" clId="{593DE006-A78F-1A44-90CA-63CFD0BF0D77}" dt="2020-08-11T05:12:56.631" v="430" actId="14826"/>
          <ac:picMkLst>
            <pc:docMk/>
            <pc:sldMk cId="3981811176" sldId="307"/>
            <ac:picMk id="6" creationId="{B9A7FAC3-633F-DC4C-A765-A9F602BD6C78}"/>
          </ac:picMkLst>
        </pc:picChg>
      </pc:sldChg>
      <pc:sldChg chg="modSp add mod">
        <pc:chgData name="Akash Levy" userId="0f662538-7453-45f3-952a-fc9f1a7c515e" providerId="ADAL" clId="{593DE006-A78F-1A44-90CA-63CFD0BF0D77}" dt="2020-08-12T01:08:11.030" v="440" actId="14826"/>
        <pc:sldMkLst>
          <pc:docMk/>
          <pc:sldMk cId="451596560" sldId="308"/>
        </pc:sldMkLst>
        <pc:spChg chg="mod">
          <ac:chgData name="Akash Levy" userId="0f662538-7453-45f3-952a-fc9f1a7c515e" providerId="ADAL" clId="{593DE006-A78F-1A44-90CA-63CFD0BF0D77}" dt="2020-08-12T01:06:43.684" v="438" actId="20577"/>
          <ac:spMkLst>
            <pc:docMk/>
            <pc:sldMk cId="451596560" sldId="308"/>
            <ac:spMk id="2" creationId="{0DC20D0A-1987-9B4E-A869-51F473A5029A}"/>
          </ac:spMkLst>
        </pc:spChg>
        <pc:picChg chg="mod">
          <ac:chgData name="Akash Levy" userId="0f662538-7453-45f3-952a-fc9f1a7c515e" providerId="ADAL" clId="{593DE006-A78F-1A44-90CA-63CFD0BF0D77}" dt="2020-08-12T01:08:11.030" v="440" actId="14826"/>
          <ac:picMkLst>
            <pc:docMk/>
            <pc:sldMk cId="451596560" sldId="308"/>
            <ac:picMk id="6" creationId="{B9A7FAC3-633F-DC4C-A765-A9F602BD6C78}"/>
          </ac:picMkLst>
        </pc:picChg>
      </pc:sldChg>
      <pc:sldChg chg="addSp delSp modSp add mod">
        <pc:chgData name="Akash Levy" userId="0f662538-7453-45f3-952a-fc9f1a7c515e" providerId="ADAL" clId="{593DE006-A78F-1A44-90CA-63CFD0BF0D77}" dt="2020-08-12T14:02:40.376" v="556" actId="20577"/>
        <pc:sldMkLst>
          <pc:docMk/>
          <pc:sldMk cId="3297295300" sldId="309"/>
        </pc:sldMkLst>
        <pc:spChg chg="mod">
          <ac:chgData name="Akash Levy" userId="0f662538-7453-45f3-952a-fc9f1a7c515e" providerId="ADAL" clId="{593DE006-A78F-1A44-90CA-63CFD0BF0D77}" dt="2020-08-12T05:24:52.769" v="480" actId="20577"/>
          <ac:spMkLst>
            <pc:docMk/>
            <pc:sldMk cId="3297295300" sldId="309"/>
            <ac:spMk id="2" creationId="{CA11F7C2-3841-1740-9215-8CC731948CA9}"/>
          </ac:spMkLst>
        </pc:spChg>
        <pc:spChg chg="del">
          <ac:chgData name="Akash Levy" userId="0f662538-7453-45f3-952a-fc9f1a7c515e" providerId="ADAL" clId="{593DE006-A78F-1A44-90CA-63CFD0BF0D77}" dt="2020-08-12T14:02:30.142" v="554" actId="3680"/>
          <ac:spMkLst>
            <pc:docMk/>
            <pc:sldMk cId="3297295300" sldId="309"/>
            <ac:spMk id="3" creationId="{7257A919-707E-F441-8594-9AE9459BCE33}"/>
          </ac:spMkLst>
        </pc:spChg>
        <pc:graphicFrameChg chg="add mod modGraphic">
          <ac:chgData name="Akash Levy" userId="0f662538-7453-45f3-952a-fc9f1a7c515e" providerId="ADAL" clId="{593DE006-A78F-1A44-90CA-63CFD0BF0D77}" dt="2020-08-12T14:02:40.376" v="556" actId="20577"/>
          <ac:graphicFrameMkLst>
            <pc:docMk/>
            <pc:sldMk cId="3297295300" sldId="309"/>
            <ac:graphicFrameMk id="4" creationId="{E41E63AA-F870-A446-AED6-28F51E960149}"/>
          </ac:graphicFrameMkLst>
        </pc:graphicFrameChg>
      </pc:sldChg>
      <pc:sldChg chg="addSp delSp modSp add mod setBg">
        <pc:chgData name="Akash Levy" userId="0f662538-7453-45f3-952a-fc9f1a7c515e" providerId="ADAL" clId="{593DE006-A78F-1A44-90CA-63CFD0BF0D77}" dt="2020-08-12T10:11:53.916" v="509" actId="26606"/>
        <pc:sldMkLst>
          <pc:docMk/>
          <pc:sldMk cId="3132745694" sldId="310"/>
        </pc:sldMkLst>
        <pc:spChg chg="mod">
          <ac:chgData name="Akash Levy" userId="0f662538-7453-45f3-952a-fc9f1a7c515e" providerId="ADAL" clId="{593DE006-A78F-1A44-90CA-63CFD0BF0D77}" dt="2020-08-12T10:11:53.916" v="509" actId="26606"/>
          <ac:spMkLst>
            <pc:docMk/>
            <pc:sldMk cId="3132745694" sldId="310"/>
            <ac:spMk id="2" creationId="{C8BD63A4-CD6E-3A4C-AD7A-90BCEAB6DB6B}"/>
          </ac:spMkLst>
        </pc:spChg>
        <pc:spChg chg="del">
          <ac:chgData name="Akash Levy" userId="0f662538-7453-45f3-952a-fc9f1a7c515e" providerId="ADAL" clId="{593DE006-A78F-1A44-90CA-63CFD0BF0D77}" dt="2020-08-12T10:11:10.649" v="508" actId="931"/>
          <ac:spMkLst>
            <pc:docMk/>
            <pc:sldMk cId="3132745694" sldId="310"/>
            <ac:spMk id="3" creationId="{BDC859E5-9FED-4C4D-83A0-4EC696C25461}"/>
          </ac:spMkLst>
        </pc:spChg>
        <pc:spChg chg="add">
          <ac:chgData name="Akash Levy" userId="0f662538-7453-45f3-952a-fc9f1a7c515e" providerId="ADAL" clId="{593DE006-A78F-1A44-90CA-63CFD0BF0D77}" dt="2020-08-12T10:11:53.916" v="509" actId="26606"/>
          <ac:spMkLst>
            <pc:docMk/>
            <pc:sldMk cId="3132745694" sldId="310"/>
            <ac:spMk id="10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12T10:11:53.916" v="509" actId="26606"/>
          <ac:spMkLst>
            <pc:docMk/>
            <pc:sldMk cId="3132745694" sldId="310"/>
            <ac:spMk id="12" creationId="{047C8CCB-F95D-4249-92DD-651249D3535A}"/>
          </ac:spMkLst>
        </pc:spChg>
        <pc:picChg chg="add mod">
          <ac:chgData name="Akash Levy" userId="0f662538-7453-45f3-952a-fc9f1a7c515e" providerId="ADAL" clId="{593DE006-A78F-1A44-90CA-63CFD0BF0D77}" dt="2020-08-12T10:11:53.916" v="509" actId="26606"/>
          <ac:picMkLst>
            <pc:docMk/>
            <pc:sldMk cId="3132745694" sldId="310"/>
            <ac:picMk id="5" creationId="{348CD901-59EC-0343-8AA4-85640EB1213B}"/>
          </ac:picMkLst>
        </pc:picChg>
      </pc:sldChg>
      <pc:sldChg chg="modSp add mod">
        <pc:chgData name="Akash Levy" userId="0f662538-7453-45f3-952a-fc9f1a7c515e" providerId="ADAL" clId="{593DE006-A78F-1A44-90CA-63CFD0BF0D77}" dt="2020-08-12T14:03:01.807" v="582" actId="20577"/>
        <pc:sldMkLst>
          <pc:docMk/>
          <pc:sldMk cId="1533393798" sldId="311"/>
        </pc:sldMkLst>
        <pc:spChg chg="mod">
          <ac:chgData name="Akash Levy" userId="0f662538-7453-45f3-952a-fc9f1a7c515e" providerId="ADAL" clId="{593DE006-A78F-1A44-90CA-63CFD0BF0D77}" dt="2020-08-12T14:03:01.807" v="582" actId="20577"/>
          <ac:spMkLst>
            <pc:docMk/>
            <pc:sldMk cId="1533393798" sldId="311"/>
            <ac:spMk id="2" creationId="{A2BDDA34-E8B0-024E-AD8F-AA2DF3DCE64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92.95 for chip 2 ISPP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45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6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8/4/20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6" y="1193370"/>
            <a:ext cx="5937946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7105" y="968502"/>
            <a:ext cx="657118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67654"/>
            <a:ext cx="6574649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790977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35.88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6F2F0-43C4-434B-9404-FCA822BE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52B3-FD14-7540-B3BA-02EA79CD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392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0.26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1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97792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20.51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15.75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21.62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16.83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9.39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1812"/>
            <a:ext cx="548873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66C5E-D1B1-6F43-9A3F-83024E6B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TODO List (In Order)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A307-89B7-A843-B5DD-76DC70E2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numCol="2" anchor="t"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500" dirty="0"/>
              <a:t>Optimize ISPP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ISPP on 4K more cells and add to previously collected data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 in steps of 0.2 (6)</a:t>
            </a:r>
          </a:p>
          <a:p>
            <a:pPr lvl="1"/>
            <a:r>
              <a:rPr lang="en-US" sz="1500" dirty="0"/>
              <a:t>Total: 36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BL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SDCFC on 8K cells (</a:t>
            </a:r>
            <a:r>
              <a:rPr lang="en-US" sz="1500" dirty="0" err="1"/>
              <a:t>addr</a:t>
            </a:r>
            <a:r>
              <a:rPr lang="en-US" sz="1500" dirty="0"/>
              <a:t> 10240 -&gt; 8K)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Redo sweeps on 50 cells with 10 per cell using proper step sizes</a:t>
            </a:r>
            <a:endParaRPr lang="en-US" sz="1100" dirty="0"/>
          </a:p>
          <a:p>
            <a:pPr lvl="1"/>
            <a:r>
              <a:rPr lang="en-US" sz="1500" dirty="0"/>
              <a:t>7.5 kOhm slope measurement</a:t>
            </a:r>
          </a:p>
          <a:p>
            <a:pPr lvl="1"/>
            <a:r>
              <a:rPr lang="en-US" sz="1500" dirty="0"/>
              <a:t>0.05V step size starting from 0V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FPPVv2 on 8K cells (with 2000 attempts)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Endurance testing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2bpc repeat all steps above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Chip 2</a:t>
            </a:r>
          </a:p>
          <a:p>
            <a:pPr lvl="1"/>
            <a:r>
              <a:rPr lang="en-US" sz="1100" dirty="0"/>
              <a:t>Do FPPV sweep and find coarse settings</a:t>
            </a:r>
          </a:p>
          <a:p>
            <a:pPr lvl="1"/>
            <a:r>
              <a:rPr lang="en-US" sz="1100" dirty="0"/>
              <a:t>Redo evaluation on 8K cells</a:t>
            </a:r>
          </a:p>
          <a:p>
            <a:pPr lvl="1"/>
            <a:r>
              <a:rPr lang="en-US" sz="1100" dirty="0"/>
              <a:t>Redo endurance testing</a:t>
            </a:r>
          </a:p>
        </p:txBody>
      </p:sp>
    </p:spTree>
    <p:extLst>
      <p:ext uri="{BB962C8B-B14F-4D97-AF65-F5344CB8AC3E}">
        <p14:creationId xmlns:p14="http://schemas.microsoft.com/office/powerpoint/2010/main" val="30252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74DBB-B74B-1445-9091-2C6A3B6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7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F7C2-3841-1740-9215-8CC73194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1E63AA-F870-A446-AED6-28F51E960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17185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429583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473995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44575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626079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4217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51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3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95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DA34-E8B0-024E-AD8F-AA2DF3DC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C3F8-9C56-3048-A2C7-443980180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3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0636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D63A4-CD6E-3A4C-AD7A-90BCEAB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 Plot at 100 Pulses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CD901-59EC-0343-8AA4-85640EB1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4567"/>
            <a:ext cx="7188199" cy="45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5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 full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7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2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1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 Chip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840</Words>
  <Application>Microsoft Macintosh PowerPoint</Application>
  <PresentationFormat>Widescreen</PresentationFormat>
  <Paragraphs>333</Paragraphs>
  <Slides>43</Slides>
  <Notes>9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Wingdings</vt:lpstr>
      <vt:lpstr>Office Theme</vt:lpstr>
      <vt:lpstr>Updates 8/4/20</vt:lpstr>
      <vt:lpstr>Overview</vt:lpstr>
      <vt:lpstr>TODO List (In Order)</vt:lpstr>
      <vt:lpstr>Sweep Plots</vt:lpstr>
      <vt:lpstr>Sweep Plots: FPPV VWL Chip 1</vt:lpstr>
      <vt:lpstr>Sweep Plots: SET VWL</vt:lpstr>
      <vt:lpstr>Sweep Plots: RESET VWL</vt:lpstr>
      <vt:lpstr>Sweep Plots: SET VBL</vt:lpstr>
      <vt:lpstr>Sweep Plots: RESET VSL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2bpc algorithm evaluation on 4 WLs</vt:lpstr>
      <vt:lpstr>Retention</vt:lpstr>
      <vt:lpstr>Combined Distribution Plot</vt:lpstr>
      <vt:lpstr>Retention model plot</vt:lpstr>
      <vt:lpstr>Retention BER plot</vt:lpstr>
      <vt:lpstr>Comparison Table</vt:lpstr>
      <vt:lpstr>Comparison References</vt:lpstr>
      <vt:lpstr>Backup</vt:lpstr>
      <vt:lpstr>3bpc Pre-Optimization Parameters </vt:lpstr>
      <vt:lpstr>2bpc Pre-Optimization Parameters </vt:lpstr>
      <vt:lpstr>BER Plot at 100 Pulses</vt:lpstr>
      <vt:lpstr>Retention BER plot full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8/4/20</dc:title>
  <dc:creator>Akash Levy</dc:creator>
  <cp:lastModifiedBy>Akash Levy</cp:lastModifiedBy>
  <cp:revision>1</cp:revision>
  <dcterms:created xsi:type="dcterms:W3CDTF">2020-08-12T10:11:53Z</dcterms:created>
  <dcterms:modified xsi:type="dcterms:W3CDTF">2020-08-12T14:03:20Z</dcterms:modified>
</cp:coreProperties>
</file>