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tmp" ContentType="image/x-e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0" r:id="rId5"/>
    <p:sldId id="261" r:id="rId6"/>
    <p:sldId id="262" r:id="rId7"/>
    <p:sldId id="264" r:id="rId8"/>
    <p:sldId id="269" r:id="rId9"/>
    <p:sldId id="265" r:id="rId10"/>
    <p:sldId id="266" r:id="rId11"/>
    <p:sldId id="271" r:id="rId12"/>
    <p:sldId id="263" r:id="rId13"/>
    <p:sldId id="267" r:id="rId14"/>
    <p:sldId id="272" r:id="rId15"/>
    <p:sldId id="268" r:id="rId16"/>
    <p:sldId id="274" r:id="rId17"/>
    <p:sldId id="276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7B36D6-F7CA-AE49-BB86-5E7EE9BA2E9C}" v="90" dt="2020-04-15T16:51:12.0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>
        <p:scale>
          <a:sx n="110" d="100"/>
          <a:sy n="110" d="100"/>
        </p:scale>
        <p:origin x="-56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13.png"/><Relationship Id="rId7" Type="http://schemas.openxmlformats.org/officeDocument/2006/relationships/image" Target="../media/image47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13.png"/><Relationship Id="rId7" Type="http://schemas.openxmlformats.org/officeDocument/2006/relationships/image" Target="../media/image47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F69436-690E-4013-AC09-46FE64C106A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5E18841-8D2E-4527-A267-85A5BD2D6C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FORMing scheme with good sweep properties</a:t>
          </a:r>
        </a:p>
      </dgm:t>
    </dgm:pt>
    <dgm:pt modelId="{D2AB148A-198B-4942-A460-0190E72F7A02}" type="parTrans" cxnId="{9268ADD6-5B0B-469D-A195-7D2AAFD1ACCB}">
      <dgm:prSet/>
      <dgm:spPr/>
      <dgm:t>
        <a:bodyPr/>
        <a:lstStyle/>
        <a:p>
          <a:endParaRPr lang="en-US"/>
        </a:p>
      </dgm:t>
    </dgm:pt>
    <dgm:pt modelId="{9CF0ED75-B374-4012-95B9-8FC322832286}" type="sibTrans" cxnId="{9268ADD6-5B0B-469D-A195-7D2AAFD1ACCB}">
      <dgm:prSet/>
      <dgm:spPr/>
      <dgm:t>
        <a:bodyPr/>
        <a:lstStyle/>
        <a:p>
          <a:endParaRPr lang="en-US"/>
        </a:p>
      </dgm:t>
    </dgm:pt>
    <dgm:pt modelId="{BD45614A-E405-4FBD-B7B3-D38EC96671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Cycling and minimum resistance across 64 cells</a:t>
          </a:r>
        </a:p>
      </dgm:t>
    </dgm:pt>
    <dgm:pt modelId="{809C0ED5-621A-4845-9CF0-5D626EFF5637}" type="parTrans" cxnId="{41854786-333F-4C35-BC1E-AD9F872F03AD}">
      <dgm:prSet/>
      <dgm:spPr/>
      <dgm:t>
        <a:bodyPr/>
        <a:lstStyle/>
        <a:p>
          <a:endParaRPr lang="en-US"/>
        </a:p>
      </dgm:t>
    </dgm:pt>
    <dgm:pt modelId="{0BE195D3-65CF-436D-B063-63DC6B1F8687}" type="sibTrans" cxnId="{41854786-333F-4C35-BC1E-AD9F872F03AD}">
      <dgm:prSet/>
      <dgm:spPr/>
      <dgm:t>
        <a:bodyPr/>
        <a:lstStyle/>
        <a:p>
          <a:endParaRPr lang="en-US"/>
        </a:p>
      </dgm:t>
    </dgm:pt>
    <dgm:pt modelId="{68E25B9D-822D-4355-98BC-9F7A350D16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WL sweep across 100ns, 200ns, 300ns pulse widths</a:t>
          </a:r>
        </a:p>
      </dgm:t>
    </dgm:pt>
    <dgm:pt modelId="{7A60113E-C891-4616-912F-3F5745133959}" type="parTrans" cxnId="{BBB56DC5-2C2B-4D81-AB8C-46E708569ED1}">
      <dgm:prSet/>
      <dgm:spPr/>
      <dgm:t>
        <a:bodyPr/>
        <a:lstStyle/>
        <a:p>
          <a:endParaRPr lang="en-US"/>
        </a:p>
      </dgm:t>
    </dgm:pt>
    <dgm:pt modelId="{B4A6332A-D61A-44F5-95AF-8D1CF1C0360A}" type="sibTrans" cxnId="{BBB56DC5-2C2B-4D81-AB8C-46E708569ED1}">
      <dgm:prSet/>
      <dgm:spPr/>
      <dgm:t>
        <a:bodyPr/>
        <a:lstStyle/>
        <a:p>
          <a:endParaRPr lang="en-US"/>
        </a:p>
      </dgm:t>
    </dgm:pt>
    <dgm:pt modelId="{373BE8F4-0A05-4550-A0A0-B08E671941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Preliminary SDR implementation</a:t>
          </a:r>
        </a:p>
      </dgm:t>
    </dgm:pt>
    <dgm:pt modelId="{F15DDDD4-C6D4-4F64-8A5A-7FBE003FA4BB}" type="parTrans" cxnId="{163C5AD6-7113-41AF-986B-537FBBD844B6}">
      <dgm:prSet/>
      <dgm:spPr/>
      <dgm:t>
        <a:bodyPr/>
        <a:lstStyle/>
        <a:p>
          <a:endParaRPr lang="en-US"/>
        </a:p>
      </dgm:t>
    </dgm:pt>
    <dgm:pt modelId="{834B3FDF-3A3D-4396-8998-2EAD84EE1309}" type="sibTrans" cxnId="{163C5AD6-7113-41AF-986B-537FBBD844B6}">
      <dgm:prSet/>
      <dgm:spPr/>
      <dgm:t>
        <a:bodyPr/>
        <a:lstStyle/>
        <a:p>
          <a:endParaRPr lang="en-US"/>
        </a:p>
      </dgm:t>
    </dgm:pt>
    <dgm:pt modelId="{361CA364-4A03-46E8-8E1C-69C535145F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ISPP with different step sizes</a:t>
          </a:r>
        </a:p>
      </dgm:t>
    </dgm:pt>
    <dgm:pt modelId="{74AC6582-B9FB-4FE0-BBE9-EE44232B8FD0}" type="parTrans" cxnId="{BF9D7880-3F1E-4CA0-879D-CCE135605981}">
      <dgm:prSet/>
      <dgm:spPr/>
      <dgm:t>
        <a:bodyPr/>
        <a:lstStyle/>
        <a:p>
          <a:endParaRPr lang="en-US"/>
        </a:p>
      </dgm:t>
    </dgm:pt>
    <dgm:pt modelId="{F3B7EC8C-830A-4A1E-9BB6-FF16E3CC7FA3}" type="sibTrans" cxnId="{BF9D7880-3F1E-4CA0-879D-CCE135605981}">
      <dgm:prSet/>
      <dgm:spPr/>
      <dgm:t>
        <a:bodyPr/>
        <a:lstStyle/>
        <a:p>
          <a:endParaRPr lang="en-US"/>
        </a:p>
      </dgm:t>
    </dgm:pt>
    <dgm:pt modelId="{50B75FC5-DBAF-4037-A309-CA91349754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Comparison across algorithms</a:t>
          </a:r>
        </a:p>
      </dgm:t>
    </dgm:pt>
    <dgm:pt modelId="{AFBE8F39-0F5B-427D-A0A1-E2BE2F3AE950}" type="parTrans" cxnId="{E06FE3E7-131A-4EF3-89CA-271ED09C2CE7}">
      <dgm:prSet/>
      <dgm:spPr/>
      <dgm:t>
        <a:bodyPr/>
        <a:lstStyle/>
        <a:p>
          <a:endParaRPr lang="en-US"/>
        </a:p>
      </dgm:t>
    </dgm:pt>
    <dgm:pt modelId="{F7728750-781E-4509-AD54-726198CDB972}" type="sibTrans" cxnId="{E06FE3E7-131A-4EF3-89CA-271ED09C2CE7}">
      <dgm:prSet/>
      <dgm:spPr/>
      <dgm:t>
        <a:bodyPr/>
        <a:lstStyle/>
        <a:p>
          <a:endParaRPr lang="en-US"/>
        </a:p>
      </dgm:t>
    </dgm:pt>
    <dgm:pt modelId="{50A27636-143B-49E1-B1E8-811417F188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TODO: try with lower resistance range, more cells, yield, opt</a:t>
          </a:r>
        </a:p>
      </dgm:t>
    </dgm:pt>
    <dgm:pt modelId="{D1E7DC03-7FCA-4320-9B24-A32A75244759}" type="parTrans" cxnId="{B0849E19-550A-4AE0-89B9-061CBDCC1F28}">
      <dgm:prSet/>
      <dgm:spPr/>
      <dgm:t>
        <a:bodyPr/>
        <a:lstStyle/>
        <a:p>
          <a:endParaRPr lang="en-US"/>
        </a:p>
      </dgm:t>
    </dgm:pt>
    <dgm:pt modelId="{DCB521BB-AB1E-4D18-A7B0-07B0DB022A6B}" type="sibTrans" cxnId="{B0849E19-550A-4AE0-89B9-061CBDCC1F28}">
      <dgm:prSet/>
      <dgm:spPr/>
      <dgm:t>
        <a:bodyPr/>
        <a:lstStyle/>
        <a:p>
          <a:endParaRPr lang="en-US"/>
        </a:p>
      </dgm:t>
    </dgm:pt>
    <dgm:pt modelId="{4D871951-6656-44EB-8FA4-63CD2DC448C3}" type="pres">
      <dgm:prSet presAssocID="{A7F69436-690E-4013-AC09-46FE64C106A6}" presName="root" presStyleCnt="0">
        <dgm:presLayoutVars>
          <dgm:dir/>
          <dgm:resizeHandles val="exact"/>
        </dgm:presLayoutVars>
      </dgm:prSet>
      <dgm:spPr/>
    </dgm:pt>
    <dgm:pt modelId="{22931418-4A10-4017-809A-8C5B06DB6503}" type="pres">
      <dgm:prSet presAssocID="{75E18841-8D2E-4527-A267-85A5BD2D6CC9}" presName="compNode" presStyleCnt="0"/>
      <dgm:spPr/>
    </dgm:pt>
    <dgm:pt modelId="{7AACA620-A9B4-4FFF-8AC9-607A5916520F}" type="pres">
      <dgm:prSet presAssocID="{75E18841-8D2E-4527-A267-85A5BD2D6CC9}" presName="bgRect" presStyleLbl="bgShp" presStyleIdx="0" presStyleCnt="7"/>
      <dgm:spPr/>
    </dgm:pt>
    <dgm:pt modelId="{F8E16013-6AEA-4490-B72D-D6B1390DEDD8}" type="pres">
      <dgm:prSet presAssocID="{75E18841-8D2E-4527-A267-85A5BD2D6CC9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C8E146E2-2A45-4D2A-8C28-98C9158E25AD}" type="pres">
      <dgm:prSet presAssocID="{75E18841-8D2E-4527-A267-85A5BD2D6CC9}" presName="spaceRect" presStyleCnt="0"/>
      <dgm:spPr/>
    </dgm:pt>
    <dgm:pt modelId="{A34FB9BC-44ED-4947-9283-05D5CADD7931}" type="pres">
      <dgm:prSet presAssocID="{75E18841-8D2E-4527-A267-85A5BD2D6CC9}" presName="parTx" presStyleLbl="revTx" presStyleIdx="0" presStyleCnt="7">
        <dgm:presLayoutVars>
          <dgm:chMax val="0"/>
          <dgm:chPref val="0"/>
        </dgm:presLayoutVars>
      </dgm:prSet>
      <dgm:spPr/>
    </dgm:pt>
    <dgm:pt modelId="{D6829BF0-1E17-41C1-AAD4-793B8D5A6F04}" type="pres">
      <dgm:prSet presAssocID="{9CF0ED75-B374-4012-95B9-8FC322832286}" presName="sibTrans" presStyleCnt="0"/>
      <dgm:spPr/>
    </dgm:pt>
    <dgm:pt modelId="{84243C97-5C03-43AD-A941-28E45DB701AF}" type="pres">
      <dgm:prSet presAssocID="{BD45614A-E405-4FBD-B7B3-D38EC9667143}" presName="compNode" presStyleCnt="0"/>
      <dgm:spPr/>
    </dgm:pt>
    <dgm:pt modelId="{537DCE61-AFCF-4871-8823-969F97D4842E}" type="pres">
      <dgm:prSet presAssocID="{BD45614A-E405-4FBD-B7B3-D38EC9667143}" presName="bgRect" presStyleLbl="bgShp" presStyleIdx="1" presStyleCnt="7"/>
      <dgm:spPr/>
    </dgm:pt>
    <dgm:pt modelId="{BBAB32B1-E903-42BE-8A25-E0E6966926F6}" type="pres">
      <dgm:prSet presAssocID="{BD45614A-E405-4FBD-B7B3-D38EC9667143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B6BA009C-00EF-4A5D-8E02-D547BC791226}" type="pres">
      <dgm:prSet presAssocID="{BD45614A-E405-4FBD-B7B3-D38EC9667143}" presName="spaceRect" presStyleCnt="0"/>
      <dgm:spPr/>
    </dgm:pt>
    <dgm:pt modelId="{42ACFE48-773D-4928-A127-FB65FC972434}" type="pres">
      <dgm:prSet presAssocID="{BD45614A-E405-4FBD-B7B3-D38EC9667143}" presName="parTx" presStyleLbl="revTx" presStyleIdx="1" presStyleCnt="7">
        <dgm:presLayoutVars>
          <dgm:chMax val="0"/>
          <dgm:chPref val="0"/>
        </dgm:presLayoutVars>
      </dgm:prSet>
      <dgm:spPr/>
    </dgm:pt>
    <dgm:pt modelId="{126F4C03-B9EB-44F0-8973-22B3C101FB5D}" type="pres">
      <dgm:prSet presAssocID="{0BE195D3-65CF-436D-B063-63DC6B1F8687}" presName="sibTrans" presStyleCnt="0"/>
      <dgm:spPr/>
    </dgm:pt>
    <dgm:pt modelId="{E3AEE75C-0304-4CBF-943D-4BFEB581A03A}" type="pres">
      <dgm:prSet presAssocID="{68E25B9D-822D-4355-98BC-9F7A350D1690}" presName="compNode" presStyleCnt="0"/>
      <dgm:spPr/>
    </dgm:pt>
    <dgm:pt modelId="{9F205FD9-46F5-47E4-9DC0-912D1D922F94}" type="pres">
      <dgm:prSet presAssocID="{68E25B9D-822D-4355-98BC-9F7A350D1690}" presName="bgRect" presStyleLbl="bgShp" presStyleIdx="2" presStyleCnt="7"/>
      <dgm:spPr/>
    </dgm:pt>
    <dgm:pt modelId="{AF1CEAE0-7A3A-4DCF-8AEE-46BEE6CB5FD4}" type="pres">
      <dgm:prSet presAssocID="{68E25B9D-822D-4355-98BC-9F7A350D1690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402D926-B3A6-4F34-A3F8-57899E41830F}" type="pres">
      <dgm:prSet presAssocID="{68E25B9D-822D-4355-98BC-9F7A350D1690}" presName="spaceRect" presStyleCnt="0"/>
      <dgm:spPr/>
    </dgm:pt>
    <dgm:pt modelId="{80DDA8A1-63A0-4CD1-B366-DFAB2A4CCA90}" type="pres">
      <dgm:prSet presAssocID="{68E25B9D-822D-4355-98BC-9F7A350D1690}" presName="parTx" presStyleLbl="revTx" presStyleIdx="2" presStyleCnt="7">
        <dgm:presLayoutVars>
          <dgm:chMax val="0"/>
          <dgm:chPref val="0"/>
        </dgm:presLayoutVars>
      </dgm:prSet>
      <dgm:spPr/>
    </dgm:pt>
    <dgm:pt modelId="{978E17C1-B00B-46D6-B7A0-C6545E68AD1A}" type="pres">
      <dgm:prSet presAssocID="{B4A6332A-D61A-44F5-95AF-8D1CF1C0360A}" presName="sibTrans" presStyleCnt="0"/>
      <dgm:spPr/>
    </dgm:pt>
    <dgm:pt modelId="{B3DDBB66-C4B8-44F3-9B6F-12273D678D67}" type="pres">
      <dgm:prSet presAssocID="{373BE8F4-0A05-4550-A0A0-B08E6719413E}" presName="compNode" presStyleCnt="0"/>
      <dgm:spPr/>
    </dgm:pt>
    <dgm:pt modelId="{169608B3-B85B-4813-B704-ECF83286DFDE}" type="pres">
      <dgm:prSet presAssocID="{373BE8F4-0A05-4550-A0A0-B08E6719413E}" presName="bgRect" presStyleLbl="bgShp" presStyleIdx="3" presStyleCnt="7"/>
      <dgm:spPr/>
    </dgm:pt>
    <dgm:pt modelId="{0199EC1F-8C7E-4192-8CBA-7DA83A8829A3}" type="pres">
      <dgm:prSet presAssocID="{373BE8F4-0A05-4550-A0A0-B08E6719413E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E190CA43-322A-42F4-909E-176057871FE2}" type="pres">
      <dgm:prSet presAssocID="{373BE8F4-0A05-4550-A0A0-B08E6719413E}" presName="spaceRect" presStyleCnt="0"/>
      <dgm:spPr/>
    </dgm:pt>
    <dgm:pt modelId="{E2CE3375-971D-4322-BE6F-8AEF531864C4}" type="pres">
      <dgm:prSet presAssocID="{373BE8F4-0A05-4550-A0A0-B08E6719413E}" presName="parTx" presStyleLbl="revTx" presStyleIdx="3" presStyleCnt="7">
        <dgm:presLayoutVars>
          <dgm:chMax val="0"/>
          <dgm:chPref val="0"/>
        </dgm:presLayoutVars>
      </dgm:prSet>
      <dgm:spPr/>
    </dgm:pt>
    <dgm:pt modelId="{A1B6467E-506C-4290-AA32-C24E36A9FCD0}" type="pres">
      <dgm:prSet presAssocID="{834B3FDF-3A3D-4396-8998-2EAD84EE1309}" presName="sibTrans" presStyleCnt="0"/>
      <dgm:spPr/>
    </dgm:pt>
    <dgm:pt modelId="{321800EC-D889-417D-A870-2E9F213D6B11}" type="pres">
      <dgm:prSet presAssocID="{361CA364-4A03-46E8-8E1C-69C535145FA8}" presName="compNode" presStyleCnt="0"/>
      <dgm:spPr/>
    </dgm:pt>
    <dgm:pt modelId="{80637258-7F14-402F-9050-3177C4501357}" type="pres">
      <dgm:prSet presAssocID="{361CA364-4A03-46E8-8E1C-69C535145FA8}" presName="bgRect" presStyleLbl="bgShp" presStyleIdx="4" presStyleCnt="7"/>
      <dgm:spPr/>
    </dgm:pt>
    <dgm:pt modelId="{3E2A436C-DF98-4648-BEFE-6131427CE2D7}" type="pres">
      <dgm:prSet presAssocID="{361CA364-4A03-46E8-8E1C-69C535145FA8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C5489BFA-734E-4DF8-8DFF-067A04A21F18}" type="pres">
      <dgm:prSet presAssocID="{361CA364-4A03-46E8-8E1C-69C535145FA8}" presName="spaceRect" presStyleCnt="0"/>
      <dgm:spPr/>
    </dgm:pt>
    <dgm:pt modelId="{B751F600-5D09-4656-8EF2-70FA82202911}" type="pres">
      <dgm:prSet presAssocID="{361CA364-4A03-46E8-8E1C-69C535145FA8}" presName="parTx" presStyleLbl="revTx" presStyleIdx="4" presStyleCnt="7">
        <dgm:presLayoutVars>
          <dgm:chMax val="0"/>
          <dgm:chPref val="0"/>
        </dgm:presLayoutVars>
      </dgm:prSet>
      <dgm:spPr/>
    </dgm:pt>
    <dgm:pt modelId="{34537DF3-E517-4AE2-9AE5-F0EFEA7C937F}" type="pres">
      <dgm:prSet presAssocID="{F3B7EC8C-830A-4A1E-9BB6-FF16E3CC7FA3}" presName="sibTrans" presStyleCnt="0"/>
      <dgm:spPr/>
    </dgm:pt>
    <dgm:pt modelId="{1815A5E1-5724-4B3E-8494-E811BA61F13C}" type="pres">
      <dgm:prSet presAssocID="{50B75FC5-DBAF-4037-A309-CA91349754EF}" presName="compNode" presStyleCnt="0"/>
      <dgm:spPr/>
    </dgm:pt>
    <dgm:pt modelId="{76DF97C6-2703-421C-B493-312358FCD622}" type="pres">
      <dgm:prSet presAssocID="{50B75FC5-DBAF-4037-A309-CA91349754EF}" presName="bgRect" presStyleLbl="bgShp" presStyleIdx="5" presStyleCnt="7"/>
      <dgm:spPr/>
    </dgm:pt>
    <dgm:pt modelId="{8DEA1585-8ADE-44F9-BC53-BDABE4E9446A}" type="pres">
      <dgm:prSet presAssocID="{50B75FC5-DBAF-4037-A309-CA91349754EF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C1982C4-F3A5-48F1-938E-5CE3D37D8793}" type="pres">
      <dgm:prSet presAssocID="{50B75FC5-DBAF-4037-A309-CA91349754EF}" presName="spaceRect" presStyleCnt="0"/>
      <dgm:spPr/>
    </dgm:pt>
    <dgm:pt modelId="{7E93AD84-34CD-4093-B607-2B5FF4C1972E}" type="pres">
      <dgm:prSet presAssocID="{50B75FC5-DBAF-4037-A309-CA91349754EF}" presName="parTx" presStyleLbl="revTx" presStyleIdx="5" presStyleCnt="7">
        <dgm:presLayoutVars>
          <dgm:chMax val="0"/>
          <dgm:chPref val="0"/>
        </dgm:presLayoutVars>
      </dgm:prSet>
      <dgm:spPr/>
    </dgm:pt>
    <dgm:pt modelId="{06BC8BE2-D565-4CC8-B3E0-C7CD8AB0D469}" type="pres">
      <dgm:prSet presAssocID="{F7728750-781E-4509-AD54-726198CDB972}" presName="sibTrans" presStyleCnt="0"/>
      <dgm:spPr/>
    </dgm:pt>
    <dgm:pt modelId="{26D24D43-8732-4092-B855-033E572AC6BC}" type="pres">
      <dgm:prSet presAssocID="{50A27636-143B-49E1-B1E8-811417F18805}" presName="compNode" presStyleCnt="0"/>
      <dgm:spPr/>
    </dgm:pt>
    <dgm:pt modelId="{7628306D-B005-4FF2-94FD-A9CB71FC6DE9}" type="pres">
      <dgm:prSet presAssocID="{50A27636-143B-49E1-B1E8-811417F18805}" presName="bgRect" presStyleLbl="bgShp" presStyleIdx="6" presStyleCnt="7"/>
      <dgm:spPr/>
    </dgm:pt>
    <dgm:pt modelId="{1C2A0A0E-7466-4EF4-B500-C3750030A594}" type="pres">
      <dgm:prSet presAssocID="{50A27636-143B-49E1-B1E8-811417F18805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3A3EDCFF-2B9A-45FD-B30D-CF964679F1B0}" type="pres">
      <dgm:prSet presAssocID="{50A27636-143B-49E1-B1E8-811417F18805}" presName="spaceRect" presStyleCnt="0"/>
      <dgm:spPr/>
    </dgm:pt>
    <dgm:pt modelId="{F94E6AC0-75F3-44DE-A1AB-93D4EA8655D0}" type="pres">
      <dgm:prSet presAssocID="{50A27636-143B-49E1-B1E8-811417F18805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F0930601-18A6-40E9-997E-5DA55DBEAFE4}" type="presOf" srcId="{75E18841-8D2E-4527-A267-85A5BD2D6CC9}" destId="{A34FB9BC-44ED-4947-9283-05D5CADD7931}" srcOrd="0" destOrd="0" presId="urn:microsoft.com/office/officeart/2018/2/layout/IconVerticalSolidList"/>
    <dgm:cxn modelId="{B0849E19-550A-4AE0-89B9-061CBDCC1F28}" srcId="{A7F69436-690E-4013-AC09-46FE64C106A6}" destId="{50A27636-143B-49E1-B1E8-811417F18805}" srcOrd="6" destOrd="0" parTransId="{D1E7DC03-7FCA-4320-9B24-A32A75244759}" sibTransId="{DCB521BB-AB1E-4D18-A7B0-07B0DB022A6B}"/>
    <dgm:cxn modelId="{FFC0604A-2BFE-42B8-8586-251270C172CF}" type="presOf" srcId="{68E25B9D-822D-4355-98BC-9F7A350D1690}" destId="{80DDA8A1-63A0-4CD1-B366-DFAB2A4CCA90}" srcOrd="0" destOrd="0" presId="urn:microsoft.com/office/officeart/2018/2/layout/IconVerticalSolidList"/>
    <dgm:cxn modelId="{ABF2BF76-2FE4-41AA-8265-216E6D29213B}" type="presOf" srcId="{BD45614A-E405-4FBD-B7B3-D38EC9667143}" destId="{42ACFE48-773D-4928-A127-FB65FC972434}" srcOrd="0" destOrd="0" presId="urn:microsoft.com/office/officeart/2018/2/layout/IconVerticalSolidList"/>
    <dgm:cxn modelId="{B1CDD177-D5D6-48B1-83CE-AEBE6F723589}" type="presOf" srcId="{A7F69436-690E-4013-AC09-46FE64C106A6}" destId="{4D871951-6656-44EB-8FA4-63CD2DC448C3}" srcOrd="0" destOrd="0" presId="urn:microsoft.com/office/officeart/2018/2/layout/IconVerticalSolidList"/>
    <dgm:cxn modelId="{87863480-B1C4-4F91-A633-49243571D5D6}" type="presOf" srcId="{50B75FC5-DBAF-4037-A309-CA91349754EF}" destId="{7E93AD84-34CD-4093-B607-2B5FF4C1972E}" srcOrd="0" destOrd="0" presId="urn:microsoft.com/office/officeart/2018/2/layout/IconVerticalSolidList"/>
    <dgm:cxn modelId="{BF9D7880-3F1E-4CA0-879D-CCE135605981}" srcId="{A7F69436-690E-4013-AC09-46FE64C106A6}" destId="{361CA364-4A03-46E8-8E1C-69C535145FA8}" srcOrd="4" destOrd="0" parTransId="{74AC6582-B9FB-4FE0-BBE9-EE44232B8FD0}" sibTransId="{F3B7EC8C-830A-4A1E-9BB6-FF16E3CC7FA3}"/>
    <dgm:cxn modelId="{2FF4D682-4D14-416B-B374-408C32BDBF92}" type="presOf" srcId="{373BE8F4-0A05-4550-A0A0-B08E6719413E}" destId="{E2CE3375-971D-4322-BE6F-8AEF531864C4}" srcOrd="0" destOrd="0" presId="urn:microsoft.com/office/officeart/2018/2/layout/IconVerticalSolidList"/>
    <dgm:cxn modelId="{41854786-333F-4C35-BC1E-AD9F872F03AD}" srcId="{A7F69436-690E-4013-AC09-46FE64C106A6}" destId="{BD45614A-E405-4FBD-B7B3-D38EC9667143}" srcOrd="1" destOrd="0" parTransId="{809C0ED5-621A-4845-9CF0-5D626EFF5637}" sibTransId="{0BE195D3-65CF-436D-B063-63DC6B1F8687}"/>
    <dgm:cxn modelId="{77DC678A-C32D-4D61-AA37-81E3B7795A30}" type="presOf" srcId="{361CA364-4A03-46E8-8E1C-69C535145FA8}" destId="{B751F600-5D09-4656-8EF2-70FA82202911}" srcOrd="0" destOrd="0" presId="urn:microsoft.com/office/officeart/2018/2/layout/IconVerticalSolidList"/>
    <dgm:cxn modelId="{0D10C0A1-D7D3-4E89-8329-F091BD8DD8EE}" type="presOf" srcId="{50A27636-143B-49E1-B1E8-811417F18805}" destId="{F94E6AC0-75F3-44DE-A1AB-93D4EA8655D0}" srcOrd="0" destOrd="0" presId="urn:microsoft.com/office/officeart/2018/2/layout/IconVerticalSolidList"/>
    <dgm:cxn modelId="{BBB56DC5-2C2B-4D81-AB8C-46E708569ED1}" srcId="{A7F69436-690E-4013-AC09-46FE64C106A6}" destId="{68E25B9D-822D-4355-98BC-9F7A350D1690}" srcOrd="2" destOrd="0" parTransId="{7A60113E-C891-4616-912F-3F5745133959}" sibTransId="{B4A6332A-D61A-44F5-95AF-8D1CF1C0360A}"/>
    <dgm:cxn modelId="{163C5AD6-7113-41AF-986B-537FBBD844B6}" srcId="{A7F69436-690E-4013-AC09-46FE64C106A6}" destId="{373BE8F4-0A05-4550-A0A0-B08E6719413E}" srcOrd="3" destOrd="0" parTransId="{F15DDDD4-C6D4-4F64-8A5A-7FBE003FA4BB}" sibTransId="{834B3FDF-3A3D-4396-8998-2EAD84EE1309}"/>
    <dgm:cxn modelId="{9268ADD6-5B0B-469D-A195-7D2AAFD1ACCB}" srcId="{A7F69436-690E-4013-AC09-46FE64C106A6}" destId="{75E18841-8D2E-4527-A267-85A5BD2D6CC9}" srcOrd="0" destOrd="0" parTransId="{D2AB148A-198B-4942-A460-0190E72F7A02}" sibTransId="{9CF0ED75-B374-4012-95B9-8FC322832286}"/>
    <dgm:cxn modelId="{E06FE3E7-131A-4EF3-89CA-271ED09C2CE7}" srcId="{A7F69436-690E-4013-AC09-46FE64C106A6}" destId="{50B75FC5-DBAF-4037-A309-CA91349754EF}" srcOrd="5" destOrd="0" parTransId="{AFBE8F39-0F5B-427D-A0A1-E2BE2F3AE950}" sibTransId="{F7728750-781E-4509-AD54-726198CDB972}"/>
    <dgm:cxn modelId="{1CE68C8B-8211-4903-9E4D-08AAF8AC867A}" type="presParOf" srcId="{4D871951-6656-44EB-8FA4-63CD2DC448C3}" destId="{22931418-4A10-4017-809A-8C5B06DB6503}" srcOrd="0" destOrd="0" presId="urn:microsoft.com/office/officeart/2018/2/layout/IconVerticalSolidList"/>
    <dgm:cxn modelId="{C6B51485-94B8-48E3-BCE0-CAB5BBC0C790}" type="presParOf" srcId="{22931418-4A10-4017-809A-8C5B06DB6503}" destId="{7AACA620-A9B4-4FFF-8AC9-607A5916520F}" srcOrd="0" destOrd="0" presId="urn:microsoft.com/office/officeart/2018/2/layout/IconVerticalSolidList"/>
    <dgm:cxn modelId="{0A0AE1CF-6777-4552-8B16-A45F7F935C9B}" type="presParOf" srcId="{22931418-4A10-4017-809A-8C5B06DB6503}" destId="{F8E16013-6AEA-4490-B72D-D6B1390DEDD8}" srcOrd="1" destOrd="0" presId="urn:microsoft.com/office/officeart/2018/2/layout/IconVerticalSolidList"/>
    <dgm:cxn modelId="{2A052686-6B5D-45E0-8A29-96573458328F}" type="presParOf" srcId="{22931418-4A10-4017-809A-8C5B06DB6503}" destId="{C8E146E2-2A45-4D2A-8C28-98C9158E25AD}" srcOrd="2" destOrd="0" presId="urn:microsoft.com/office/officeart/2018/2/layout/IconVerticalSolidList"/>
    <dgm:cxn modelId="{BF6BA0E9-0945-4DCD-ACD7-36CEA446C72A}" type="presParOf" srcId="{22931418-4A10-4017-809A-8C5B06DB6503}" destId="{A34FB9BC-44ED-4947-9283-05D5CADD7931}" srcOrd="3" destOrd="0" presId="urn:microsoft.com/office/officeart/2018/2/layout/IconVerticalSolidList"/>
    <dgm:cxn modelId="{C974BCD1-D4A5-43ED-B141-BEA5652C59CC}" type="presParOf" srcId="{4D871951-6656-44EB-8FA4-63CD2DC448C3}" destId="{D6829BF0-1E17-41C1-AAD4-793B8D5A6F04}" srcOrd="1" destOrd="0" presId="urn:microsoft.com/office/officeart/2018/2/layout/IconVerticalSolidList"/>
    <dgm:cxn modelId="{6B1CEC0E-8160-4857-A747-76BB2B2425DD}" type="presParOf" srcId="{4D871951-6656-44EB-8FA4-63CD2DC448C3}" destId="{84243C97-5C03-43AD-A941-28E45DB701AF}" srcOrd="2" destOrd="0" presId="urn:microsoft.com/office/officeart/2018/2/layout/IconVerticalSolidList"/>
    <dgm:cxn modelId="{A46D12BE-E8D6-4308-86CB-730C012BAFA7}" type="presParOf" srcId="{84243C97-5C03-43AD-A941-28E45DB701AF}" destId="{537DCE61-AFCF-4871-8823-969F97D4842E}" srcOrd="0" destOrd="0" presId="urn:microsoft.com/office/officeart/2018/2/layout/IconVerticalSolidList"/>
    <dgm:cxn modelId="{350511EB-2BE8-4EB4-99E2-069065117B27}" type="presParOf" srcId="{84243C97-5C03-43AD-A941-28E45DB701AF}" destId="{BBAB32B1-E903-42BE-8A25-E0E6966926F6}" srcOrd="1" destOrd="0" presId="urn:microsoft.com/office/officeart/2018/2/layout/IconVerticalSolidList"/>
    <dgm:cxn modelId="{81899364-5B37-44B9-B7C3-571ABAAFBF17}" type="presParOf" srcId="{84243C97-5C03-43AD-A941-28E45DB701AF}" destId="{B6BA009C-00EF-4A5D-8E02-D547BC791226}" srcOrd="2" destOrd="0" presId="urn:microsoft.com/office/officeart/2018/2/layout/IconVerticalSolidList"/>
    <dgm:cxn modelId="{563C14F6-40CA-4032-B220-02DA3FEC15AD}" type="presParOf" srcId="{84243C97-5C03-43AD-A941-28E45DB701AF}" destId="{42ACFE48-773D-4928-A127-FB65FC972434}" srcOrd="3" destOrd="0" presId="urn:microsoft.com/office/officeart/2018/2/layout/IconVerticalSolidList"/>
    <dgm:cxn modelId="{3D2F2D33-3E12-4243-9A56-3F8FFE860765}" type="presParOf" srcId="{4D871951-6656-44EB-8FA4-63CD2DC448C3}" destId="{126F4C03-B9EB-44F0-8973-22B3C101FB5D}" srcOrd="3" destOrd="0" presId="urn:microsoft.com/office/officeart/2018/2/layout/IconVerticalSolidList"/>
    <dgm:cxn modelId="{97D5F1D8-4F66-4D34-BC9D-CB58A736A6C6}" type="presParOf" srcId="{4D871951-6656-44EB-8FA4-63CD2DC448C3}" destId="{E3AEE75C-0304-4CBF-943D-4BFEB581A03A}" srcOrd="4" destOrd="0" presId="urn:microsoft.com/office/officeart/2018/2/layout/IconVerticalSolidList"/>
    <dgm:cxn modelId="{236CE13D-EEEA-4ED1-9D8A-B1C1C331A7D0}" type="presParOf" srcId="{E3AEE75C-0304-4CBF-943D-4BFEB581A03A}" destId="{9F205FD9-46F5-47E4-9DC0-912D1D922F94}" srcOrd="0" destOrd="0" presId="urn:microsoft.com/office/officeart/2018/2/layout/IconVerticalSolidList"/>
    <dgm:cxn modelId="{7FF70AF7-ED52-4DE9-BF56-4530309FA2B9}" type="presParOf" srcId="{E3AEE75C-0304-4CBF-943D-4BFEB581A03A}" destId="{AF1CEAE0-7A3A-4DCF-8AEE-46BEE6CB5FD4}" srcOrd="1" destOrd="0" presId="urn:microsoft.com/office/officeart/2018/2/layout/IconVerticalSolidList"/>
    <dgm:cxn modelId="{4EDDF8D8-7B7C-42F8-ABDA-F7392E0ABCE4}" type="presParOf" srcId="{E3AEE75C-0304-4CBF-943D-4BFEB581A03A}" destId="{0402D926-B3A6-4F34-A3F8-57899E41830F}" srcOrd="2" destOrd="0" presId="urn:microsoft.com/office/officeart/2018/2/layout/IconVerticalSolidList"/>
    <dgm:cxn modelId="{B86ADA1B-B0CE-44E6-8D73-306279D62382}" type="presParOf" srcId="{E3AEE75C-0304-4CBF-943D-4BFEB581A03A}" destId="{80DDA8A1-63A0-4CD1-B366-DFAB2A4CCA90}" srcOrd="3" destOrd="0" presId="urn:microsoft.com/office/officeart/2018/2/layout/IconVerticalSolidList"/>
    <dgm:cxn modelId="{07D24CD8-5FF3-4ED5-8DC7-6F26DAFBAC92}" type="presParOf" srcId="{4D871951-6656-44EB-8FA4-63CD2DC448C3}" destId="{978E17C1-B00B-46D6-B7A0-C6545E68AD1A}" srcOrd="5" destOrd="0" presId="urn:microsoft.com/office/officeart/2018/2/layout/IconVerticalSolidList"/>
    <dgm:cxn modelId="{5B5E963C-8BB6-4ED6-A9FB-D7E9866ED800}" type="presParOf" srcId="{4D871951-6656-44EB-8FA4-63CD2DC448C3}" destId="{B3DDBB66-C4B8-44F3-9B6F-12273D678D67}" srcOrd="6" destOrd="0" presId="urn:microsoft.com/office/officeart/2018/2/layout/IconVerticalSolidList"/>
    <dgm:cxn modelId="{B87546D9-B1E8-4ECA-B935-B6F224C9E3F8}" type="presParOf" srcId="{B3DDBB66-C4B8-44F3-9B6F-12273D678D67}" destId="{169608B3-B85B-4813-B704-ECF83286DFDE}" srcOrd="0" destOrd="0" presId="urn:microsoft.com/office/officeart/2018/2/layout/IconVerticalSolidList"/>
    <dgm:cxn modelId="{7EF9011D-5387-4F9E-946C-F2503F7924D2}" type="presParOf" srcId="{B3DDBB66-C4B8-44F3-9B6F-12273D678D67}" destId="{0199EC1F-8C7E-4192-8CBA-7DA83A8829A3}" srcOrd="1" destOrd="0" presId="urn:microsoft.com/office/officeart/2018/2/layout/IconVerticalSolidList"/>
    <dgm:cxn modelId="{71A4AD64-0F82-482E-835F-D8F69CC42BFE}" type="presParOf" srcId="{B3DDBB66-C4B8-44F3-9B6F-12273D678D67}" destId="{E190CA43-322A-42F4-909E-176057871FE2}" srcOrd="2" destOrd="0" presId="urn:microsoft.com/office/officeart/2018/2/layout/IconVerticalSolidList"/>
    <dgm:cxn modelId="{5AAC4209-E9E0-44CD-860B-321543EC60DA}" type="presParOf" srcId="{B3DDBB66-C4B8-44F3-9B6F-12273D678D67}" destId="{E2CE3375-971D-4322-BE6F-8AEF531864C4}" srcOrd="3" destOrd="0" presId="urn:microsoft.com/office/officeart/2018/2/layout/IconVerticalSolidList"/>
    <dgm:cxn modelId="{71D4D042-F216-4118-B276-75A1F7E41142}" type="presParOf" srcId="{4D871951-6656-44EB-8FA4-63CD2DC448C3}" destId="{A1B6467E-506C-4290-AA32-C24E36A9FCD0}" srcOrd="7" destOrd="0" presId="urn:microsoft.com/office/officeart/2018/2/layout/IconVerticalSolidList"/>
    <dgm:cxn modelId="{B82F2063-172B-456A-BD3F-2CD42CDB87BF}" type="presParOf" srcId="{4D871951-6656-44EB-8FA4-63CD2DC448C3}" destId="{321800EC-D889-417D-A870-2E9F213D6B11}" srcOrd="8" destOrd="0" presId="urn:microsoft.com/office/officeart/2018/2/layout/IconVerticalSolidList"/>
    <dgm:cxn modelId="{9A981C57-9080-45DC-94CB-778AC8525AD4}" type="presParOf" srcId="{321800EC-D889-417D-A870-2E9F213D6B11}" destId="{80637258-7F14-402F-9050-3177C4501357}" srcOrd="0" destOrd="0" presId="urn:microsoft.com/office/officeart/2018/2/layout/IconVerticalSolidList"/>
    <dgm:cxn modelId="{87B0FAFA-A2BA-4615-B66F-8F3E03F79C10}" type="presParOf" srcId="{321800EC-D889-417D-A870-2E9F213D6B11}" destId="{3E2A436C-DF98-4648-BEFE-6131427CE2D7}" srcOrd="1" destOrd="0" presId="urn:microsoft.com/office/officeart/2018/2/layout/IconVerticalSolidList"/>
    <dgm:cxn modelId="{C7D25DA8-E9D1-4E38-BDD9-B620BA286F88}" type="presParOf" srcId="{321800EC-D889-417D-A870-2E9F213D6B11}" destId="{C5489BFA-734E-4DF8-8DFF-067A04A21F18}" srcOrd="2" destOrd="0" presId="urn:microsoft.com/office/officeart/2018/2/layout/IconVerticalSolidList"/>
    <dgm:cxn modelId="{494CA4FA-E982-40D5-8B21-FCC9811C4698}" type="presParOf" srcId="{321800EC-D889-417D-A870-2E9F213D6B11}" destId="{B751F600-5D09-4656-8EF2-70FA82202911}" srcOrd="3" destOrd="0" presId="urn:microsoft.com/office/officeart/2018/2/layout/IconVerticalSolidList"/>
    <dgm:cxn modelId="{F27B0BB5-B112-4359-9A2A-A964AC697CFB}" type="presParOf" srcId="{4D871951-6656-44EB-8FA4-63CD2DC448C3}" destId="{34537DF3-E517-4AE2-9AE5-F0EFEA7C937F}" srcOrd="9" destOrd="0" presId="urn:microsoft.com/office/officeart/2018/2/layout/IconVerticalSolidList"/>
    <dgm:cxn modelId="{1808D432-6F42-44B2-8227-0A508FEE2FE8}" type="presParOf" srcId="{4D871951-6656-44EB-8FA4-63CD2DC448C3}" destId="{1815A5E1-5724-4B3E-8494-E811BA61F13C}" srcOrd="10" destOrd="0" presId="urn:microsoft.com/office/officeart/2018/2/layout/IconVerticalSolidList"/>
    <dgm:cxn modelId="{7B596E03-8893-4721-9884-DAC37AC36C9C}" type="presParOf" srcId="{1815A5E1-5724-4B3E-8494-E811BA61F13C}" destId="{76DF97C6-2703-421C-B493-312358FCD622}" srcOrd="0" destOrd="0" presId="urn:microsoft.com/office/officeart/2018/2/layout/IconVerticalSolidList"/>
    <dgm:cxn modelId="{ACBC74A4-8BFC-4CFE-BD87-78FEF281E739}" type="presParOf" srcId="{1815A5E1-5724-4B3E-8494-E811BA61F13C}" destId="{8DEA1585-8ADE-44F9-BC53-BDABE4E9446A}" srcOrd="1" destOrd="0" presId="urn:microsoft.com/office/officeart/2018/2/layout/IconVerticalSolidList"/>
    <dgm:cxn modelId="{4D5FB4E1-4BF6-4FE1-BB82-DD68137EE3AE}" type="presParOf" srcId="{1815A5E1-5724-4B3E-8494-E811BA61F13C}" destId="{7C1982C4-F3A5-48F1-938E-5CE3D37D8793}" srcOrd="2" destOrd="0" presId="urn:microsoft.com/office/officeart/2018/2/layout/IconVerticalSolidList"/>
    <dgm:cxn modelId="{0863E327-F0E8-4FC0-8A49-CA095BB98E91}" type="presParOf" srcId="{1815A5E1-5724-4B3E-8494-E811BA61F13C}" destId="{7E93AD84-34CD-4093-B607-2B5FF4C1972E}" srcOrd="3" destOrd="0" presId="urn:microsoft.com/office/officeart/2018/2/layout/IconVerticalSolidList"/>
    <dgm:cxn modelId="{E082BC0C-2C21-481C-9D92-F9497BB8EE43}" type="presParOf" srcId="{4D871951-6656-44EB-8FA4-63CD2DC448C3}" destId="{06BC8BE2-D565-4CC8-B3E0-C7CD8AB0D469}" srcOrd="11" destOrd="0" presId="urn:microsoft.com/office/officeart/2018/2/layout/IconVerticalSolidList"/>
    <dgm:cxn modelId="{0A03B51E-A8D9-4B39-AD01-4A6ECC2A5547}" type="presParOf" srcId="{4D871951-6656-44EB-8FA4-63CD2DC448C3}" destId="{26D24D43-8732-4092-B855-033E572AC6BC}" srcOrd="12" destOrd="0" presId="urn:microsoft.com/office/officeart/2018/2/layout/IconVerticalSolidList"/>
    <dgm:cxn modelId="{0B5EBFFA-9D0C-41D0-B9BD-43FC1B4F2431}" type="presParOf" srcId="{26D24D43-8732-4092-B855-033E572AC6BC}" destId="{7628306D-B005-4FF2-94FD-A9CB71FC6DE9}" srcOrd="0" destOrd="0" presId="urn:microsoft.com/office/officeart/2018/2/layout/IconVerticalSolidList"/>
    <dgm:cxn modelId="{5E9B4FC3-C04B-4A77-B983-F4A1CA0104A1}" type="presParOf" srcId="{26D24D43-8732-4092-B855-033E572AC6BC}" destId="{1C2A0A0E-7466-4EF4-B500-C3750030A594}" srcOrd="1" destOrd="0" presId="urn:microsoft.com/office/officeart/2018/2/layout/IconVerticalSolidList"/>
    <dgm:cxn modelId="{80887E39-9CF7-4C39-A213-6D95798F8F30}" type="presParOf" srcId="{26D24D43-8732-4092-B855-033E572AC6BC}" destId="{3A3EDCFF-2B9A-45FD-B30D-CF964679F1B0}" srcOrd="2" destOrd="0" presId="urn:microsoft.com/office/officeart/2018/2/layout/IconVerticalSolidList"/>
    <dgm:cxn modelId="{BEC389A1-79E7-49CB-8798-CA493B628AC4}" type="presParOf" srcId="{26D24D43-8732-4092-B855-033E572AC6BC}" destId="{F94E6AC0-75F3-44DE-A1AB-93D4EA8655D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A0EF94-ECE5-4979-B517-9459BBCC602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CA98976-BA7D-46B4-B2D9-F6EBF25A43BB}">
      <dgm:prSet/>
      <dgm:spPr/>
      <dgm:t>
        <a:bodyPr/>
        <a:lstStyle/>
        <a:p>
          <a:r>
            <a:rPr lang="en-US"/>
            <a:t>Uses ISPP starting from FPPV-specified WL voltage</a:t>
          </a:r>
        </a:p>
      </dgm:t>
    </dgm:pt>
    <dgm:pt modelId="{FB023BB6-A97E-44D6-946F-360099419B24}" type="parTrans" cxnId="{016ACAA9-E319-4559-A439-0977AF92DFEB}">
      <dgm:prSet/>
      <dgm:spPr/>
      <dgm:t>
        <a:bodyPr/>
        <a:lstStyle/>
        <a:p>
          <a:endParaRPr lang="en-US"/>
        </a:p>
      </dgm:t>
    </dgm:pt>
    <dgm:pt modelId="{A7075783-A435-44DC-A1B1-0C0268953319}" type="sibTrans" cxnId="{016ACAA9-E319-4559-A439-0977AF92DFEB}">
      <dgm:prSet/>
      <dgm:spPr/>
      <dgm:t>
        <a:bodyPr/>
        <a:lstStyle/>
        <a:p>
          <a:endParaRPr lang="en-US"/>
        </a:p>
      </dgm:t>
    </dgm:pt>
    <dgm:pt modelId="{98E868B5-6BE4-491C-BCB0-5CD35E54039C}">
      <dgm:prSet/>
      <dgm:spPr/>
      <dgm:t>
        <a:bodyPr/>
        <a:lstStyle/>
        <a:p>
          <a:r>
            <a:rPr lang="en-US"/>
            <a:t>No gradual RESET yet</a:t>
          </a:r>
        </a:p>
      </dgm:t>
    </dgm:pt>
    <dgm:pt modelId="{547E3B9C-4489-4594-BCCC-33EEBE54AB68}" type="parTrans" cxnId="{BD51B981-6C44-4F2B-8BF1-1B46B00FA0A8}">
      <dgm:prSet/>
      <dgm:spPr/>
      <dgm:t>
        <a:bodyPr/>
        <a:lstStyle/>
        <a:p>
          <a:endParaRPr lang="en-US"/>
        </a:p>
      </dgm:t>
    </dgm:pt>
    <dgm:pt modelId="{C3BE41E2-9234-47F9-9F75-A8ECC4ECF4FB}" type="sibTrans" cxnId="{BD51B981-6C44-4F2B-8BF1-1B46B00FA0A8}">
      <dgm:prSet/>
      <dgm:spPr/>
      <dgm:t>
        <a:bodyPr/>
        <a:lstStyle/>
        <a:p>
          <a:endParaRPr lang="en-US"/>
        </a:p>
      </dgm:t>
    </dgm:pt>
    <dgm:pt modelId="{A296A8F1-4331-4A1B-A162-67881FD44D9E}">
      <dgm:prSet/>
      <dgm:spPr/>
      <dgm:t>
        <a:bodyPr/>
        <a:lstStyle/>
        <a:p>
          <a:r>
            <a:rPr lang="en-US"/>
            <a:t>How to do gradual RESET?</a:t>
          </a:r>
        </a:p>
      </dgm:t>
    </dgm:pt>
    <dgm:pt modelId="{F9210357-0F5F-41D0-A6D8-7085086E1A2A}" type="parTrans" cxnId="{A4A034E0-2F73-457B-A79E-5B52857DA739}">
      <dgm:prSet/>
      <dgm:spPr/>
      <dgm:t>
        <a:bodyPr/>
        <a:lstStyle/>
        <a:p>
          <a:endParaRPr lang="en-US"/>
        </a:p>
      </dgm:t>
    </dgm:pt>
    <dgm:pt modelId="{F5781371-4618-4846-88F9-E654C6BF267A}" type="sibTrans" cxnId="{A4A034E0-2F73-457B-A79E-5B52857DA739}">
      <dgm:prSet/>
      <dgm:spPr/>
      <dgm:t>
        <a:bodyPr/>
        <a:lstStyle/>
        <a:p>
          <a:endParaRPr lang="en-US"/>
        </a:p>
      </dgm:t>
    </dgm:pt>
    <dgm:pt modelId="{1BE349F3-F4A0-4ADC-ABEF-16C6AD24DB46}">
      <dgm:prSet/>
      <dgm:spPr/>
      <dgm:t>
        <a:bodyPr/>
        <a:lstStyle/>
        <a:p>
          <a:r>
            <a:rPr lang="en-US"/>
            <a:t>Sweep SL voltage with WL fully ON?</a:t>
          </a:r>
        </a:p>
      </dgm:t>
    </dgm:pt>
    <dgm:pt modelId="{820FB7BC-4EF4-4AC4-BCCE-E46B650A5AE3}" type="parTrans" cxnId="{B2D2DE1C-CF04-46F2-9244-C38D5738C0BE}">
      <dgm:prSet/>
      <dgm:spPr/>
      <dgm:t>
        <a:bodyPr/>
        <a:lstStyle/>
        <a:p>
          <a:endParaRPr lang="en-US"/>
        </a:p>
      </dgm:t>
    </dgm:pt>
    <dgm:pt modelId="{9C6C67AE-2B3C-4602-BA01-6E8F53C83690}" type="sibTrans" cxnId="{B2D2DE1C-CF04-46F2-9244-C38D5738C0BE}">
      <dgm:prSet/>
      <dgm:spPr/>
      <dgm:t>
        <a:bodyPr/>
        <a:lstStyle/>
        <a:p>
          <a:endParaRPr lang="en-US"/>
        </a:p>
      </dgm:t>
    </dgm:pt>
    <dgm:pt modelId="{28C8E3AD-E8CA-4856-8B36-7A301A1FF495}">
      <dgm:prSet/>
      <dgm:spPr/>
      <dgm:t>
        <a:bodyPr/>
        <a:lstStyle/>
        <a:p>
          <a:r>
            <a:rPr lang="en-US"/>
            <a:t>Doesn’t current compliance method only work with SET?</a:t>
          </a:r>
        </a:p>
      </dgm:t>
    </dgm:pt>
    <dgm:pt modelId="{C423A42F-01AC-4C6F-9552-5D242611046D}" type="parTrans" cxnId="{770E8895-CA71-4E2D-979F-96F782E9981E}">
      <dgm:prSet/>
      <dgm:spPr/>
      <dgm:t>
        <a:bodyPr/>
        <a:lstStyle/>
        <a:p>
          <a:endParaRPr lang="en-US"/>
        </a:p>
      </dgm:t>
    </dgm:pt>
    <dgm:pt modelId="{E2E8155F-B543-4058-9CC9-2683227AA749}" type="sibTrans" cxnId="{770E8895-CA71-4E2D-979F-96F782E9981E}">
      <dgm:prSet/>
      <dgm:spPr/>
      <dgm:t>
        <a:bodyPr/>
        <a:lstStyle/>
        <a:p>
          <a:endParaRPr lang="en-US"/>
        </a:p>
      </dgm:t>
    </dgm:pt>
    <dgm:pt modelId="{16E30CCF-4F9E-4B7D-911D-CC95E3D0C8B7}">
      <dgm:prSet/>
      <dgm:spPr/>
      <dgm:t>
        <a:bodyPr/>
        <a:lstStyle/>
        <a:p>
          <a:r>
            <a:rPr lang="en-US"/>
            <a:t>Can do full RESET BL/WL sweep the same way SET sweep was done</a:t>
          </a:r>
        </a:p>
      </dgm:t>
    </dgm:pt>
    <dgm:pt modelId="{FA74067A-8773-4C2A-838C-F0ADDAB06ADE}" type="parTrans" cxnId="{94B3B86D-7BB3-492A-9C5A-298DAA1834DF}">
      <dgm:prSet/>
      <dgm:spPr/>
      <dgm:t>
        <a:bodyPr/>
        <a:lstStyle/>
        <a:p>
          <a:endParaRPr lang="en-US"/>
        </a:p>
      </dgm:t>
    </dgm:pt>
    <dgm:pt modelId="{DBE36D93-9F9A-46F7-BA03-DD98FCF8B7E0}" type="sibTrans" cxnId="{94B3B86D-7BB3-492A-9C5A-298DAA1834DF}">
      <dgm:prSet/>
      <dgm:spPr/>
      <dgm:t>
        <a:bodyPr/>
        <a:lstStyle/>
        <a:p>
          <a:endParaRPr lang="en-US"/>
        </a:p>
      </dgm:t>
    </dgm:pt>
    <dgm:pt modelId="{FBDE32C6-9704-492B-BF28-A1756E5990CF}" type="pres">
      <dgm:prSet presAssocID="{BBA0EF94-ECE5-4979-B517-9459BBCC6023}" presName="root" presStyleCnt="0">
        <dgm:presLayoutVars>
          <dgm:dir/>
          <dgm:resizeHandles val="exact"/>
        </dgm:presLayoutVars>
      </dgm:prSet>
      <dgm:spPr/>
    </dgm:pt>
    <dgm:pt modelId="{9988703F-8619-4657-972C-4C84D17FB3ED}" type="pres">
      <dgm:prSet presAssocID="{8CA98976-BA7D-46B4-B2D9-F6EBF25A43BB}" presName="compNode" presStyleCnt="0"/>
      <dgm:spPr/>
    </dgm:pt>
    <dgm:pt modelId="{810F3F03-7272-49FD-BEC9-E420A661003F}" type="pres">
      <dgm:prSet presAssocID="{8CA98976-BA7D-46B4-B2D9-F6EBF25A43BB}" presName="bgRect" presStyleLbl="bgShp" presStyleIdx="0" presStyleCnt="6"/>
      <dgm:spPr/>
    </dgm:pt>
    <dgm:pt modelId="{590C1622-DCDD-47A9-B929-CBF94CF1F713}" type="pres">
      <dgm:prSet presAssocID="{8CA98976-BA7D-46B4-B2D9-F6EBF25A43B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EC2B1C07-EA48-4BD5-A76F-E02FB9EC54EE}" type="pres">
      <dgm:prSet presAssocID="{8CA98976-BA7D-46B4-B2D9-F6EBF25A43BB}" presName="spaceRect" presStyleCnt="0"/>
      <dgm:spPr/>
    </dgm:pt>
    <dgm:pt modelId="{194376A2-E5D3-4C83-816A-E45124C38E34}" type="pres">
      <dgm:prSet presAssocID="{8CA98976-BA7D-46B4-B2D9-F6EBF25A43BB}" presName="parTx" presStyleLbl="revTx" presStyleIdx="0" presStyleCnt="6">
        <dgm:presLayoutVars>
          <dgm:chMax val="0"/>
          <dgm:chPref val="0"/>
        </dgm:presLayoutVars>
      </dgm:prSet>
      <dgm:spPr/>
    </dgm:pt>
    <dgm:pt modelId="{B8F612BE-98C0-46DC-910E-D5B52EFC6496}" type="pres">
      <dgm:prSet presAssocID="{A7075783-A435-44DC-A1B1-0C0268953319}" presName="sibTrans" presStyleCnt="0"/>
      <dgm:spPr/>
    </dgm:pt>
    <dgm:pt modelId="{E1FEC370-7FB0-499E-9880-5446DAECD54E}" type="pres">
      <dgm:prSet presAssocID="{98E868B5-6BE4-491C-BCB0-5CD35E54039C}" presName="compNode" presStyleCnt="0"/>
      <dgm:spPr/>
    </dgm:pt>
    <dgm:pt modelId="{875618F9-DDA4-4BBF-A86F-4AA431B5DA49}" type="pres">
      <dgm:prSet presAssocID="{98E868B5-6BE4-491C-BCB0-5CD35E54039C}" presName="bgRect" presStyleLbl="bgShp" presStyleIdx="1" presStyleCnt="6"/>
      <dgm:spPr/>
    </dgm:pt>
    <dgm:pt modelId="{FE72B1C9-7580-411A-8D86-52C57B592D41}" type="pres">
      <dgm:prSet presAssocID="{98E868B5-6BE4-491C-BCB0-5CD35E54039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fresh"/>
        </a:ext>
      </dgm:extLst>
    </dgm:pt>
    <dgm:pt modelId="{97179C69-D877-49D9-90F2-3D23E6E7BDCB}" type="pres">
      <dgm:prSet presAssocID="{98E868B5-6BE4-491C-BCB0-5CD35E54039C}" presName="spaceRect" presStyleCnt="0"/>
      <dgm:spPr/>
    </dgm:pt>
    <dgm:pt modelId="{E92FB4B2-C999-4F6F-839E-2914CA07AAFC}" type="pres">
      <dgm:prSet presAssocID="{98E868B5-6BE4-491C-BCB0-5CD35E54039C}" presName="parTx" presStyleLbl="revTx" presStyleIdx="1" presStyleCnt="6">
        <dgm:presLayoutVars>
          <dgm:chMax val="0"/>
          <dgm:chPref val="0"/>
        </dgm:presLayoutVars>
      </dgm:prSet>
      <dgm:spPr/>
    </dgm:pt>
    <dgm:pt modelId="{FEFD0FE0-4004-46AF-9014-828D039FCAFF}" type="pres">
      <dgm:prSet presAssocID="{C3BE41E2-9234-47F9-9F75-A8ECC4ECF4FB}" presName="sibTrans" presStyleCnt="0"/>
      <dgm:spPr/>
    </dgm:pt>
    <dgm:pt modelId="{A3D91CEA-392F-4CF6-9199-DB31349D59C0}" type="pres">
      <dgm:prSet presAssocID="{A296A8F1-4331-4A1B-A162-67881FD44D9E}" presName="compNode" presStyleCnt="0"/>
      <dgm:spPr/>
    </dgm:pt>
    <dgm:pt modelId="{72FEE643-3AED-46D0-8D8A-28ED335C2649}" type="pres">
      <dgm:prSet presAssocID="{A296A8F1-4331-4A1B-A162-67881FD44D9E}" presName="bgRect" presStyleLbl="bgShp" presStyleIdx="2" presStyleCnt="6"/>
      <dgm:spPr/>
    </dgm:pt>
    <dgm:pt modelId="{BC8D19FC-006B-4E12-95CA-0D1A761B6898}" type="pres">
      <dgm:prSet presAssocID="{A296A8F1-4331-4A1B-A162-67881FD44D9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80B2A1EA-F84F-45DF-BF59-5675CD168E81}" type="pres">
      <dgm:prSet presAssocID="{A296A8F1-4331-4A1B-A162-67881FD44D9E}" presName="spaceRect" presStyleCnt="0"/>
      <dgm:spPr/>
    </dgm:pt>
    <dgm:pt modelId="{B79F45CC-256B-4F31-A57C-E560BAD3DC8E}" type="pres">
      <dgm:prSet presAssocID="{A296A8F1-4331-4A1B-A162-67881FD44D9E}" presName="parTx" presStyleLbl="revTx" presStyleIdx="2" presStyleCnt="6">
        <dgm:presLayoutVars>
          <dgm:chMax val="0"/>
          <dgm:chPref val="0"/>
        </dgm:presLayoutVars>
      </dgm:prSet>
      <dgm:spPr/>
    </dgm:pt>
    <dgm:pt modelId="{C6B2D435-A3A4-47C4-A53C-5B48C04C4C67}" type="pres">
      <dgm:prSet presAssocID="{F5781371-4618-4846-88F9-E654C6BF267A}" presName="sibTrans" presStyleCnt="0"/>
      <dgm:spPr/>
    </dgm:pt>
    <dgm:pt modelId="{2C886CD9-77F1-4F6D-BA5F-74116963DF03}" type="pres">
      <dgm:prSet presAssocID="{1BE349F3-F4A0-4ADC-ABEF-16C6AD24DB46}" presName="compNode" presStyleCnt="0"/>
      <dgm:spPr/>
    </dgm:pt>
    <dgm:pt modelId="{3539F9DF-23A7-4C4E-994F-4291ACD4E69B}" type="pres">
      <dgm:prSet presAssocID="{1BE349F3-F4A0-4ADC-ABEF-16C6AD24DB46}" presName="bgRect" presStyleLbl="bgShp" presStyleIdx="3" presStyleCnt="6"/>
      <dgm:spPr/>
    </dgm:pt>
    <dgm:pt modelId="{354809DD-42FC-49BB-9883-F1CA4574F66F}" type="pres">
      <dgm:prSet presAssocID="{1BE349F3-F4A0-4ADC-ABEF-16C6AD24DB4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9AC91360-A249-48BF-8A9A-098A92C9DD9F}" type="pres">
      <dgm:prSet presAssocID="{1BE349F3-F4A0-4ADC-ABEF-16C6AD24DB46}" presName="spaceRect" presStyleCnt="0"/>
      <dgm:spPr/>
    </dgm:pt>
    <dgm:pt modelId="{86C5C0DC-FC1F-446B-8BD8-6FB360083018}" type="pres">
      <dgm:prSet presAssocID="{1BE349F3-F4A0-4ADC-ABEF-16C6AD24DB46}" presName="parTx" presStyleLbl="revTx" presStyleIdx="3" presStyleCnt="6">
        <dgm:presLayoutVars>
          <dgm:chMax val="0"/>
          <dgm:chPref val="0"/>
        </dgm:presLayoutVars>
      </dgm:prSet>
      <dgm:spPr/>
    </dgm:pt>
    <dgm:pt modelId="{68F232B2-0BCC-4F31-8EED-651208071A12}" type="pres">
      <dgm:prSet presAssocID="{9C6C67AE-2B3C-4602-BA01-6E8F53C83690}" presName="sibTrans" presStyleCnt="0"/>
      <dgm:spPr/>
    </dgm:pt>
    <dgm:pt modelId="{4C0A625F-0F5B-4C3B-94ED-183186BD7393}" type="pres">
      <dgm:prSet presAssocID="{28C8E3AD-E8CA-4856-8B36-7A301A1FF495}" presName="compNode" presStyleCnt="0"/>
      <dgm:spPr/>
    </dgm:pt>
    <dgm:pt modelId="{EEDEDD8A-2106-44CE-B210-F08DF0D9E61E}" type="pres">
      <dgm:prSet presAssocID="{28C8E3AD-E8CA-4856-8B36-7A301A1FF495}" presName="bgRect" presStyleLbl="bgShp" presStyleIdx="4" presStyleCnt="6"/>
      <dgm:spPr/>
    </dgm:pt>
    <dgm:pt modelId="{1F7C2F0D-C0F9-4EF1-92D5-A47743131D26}" type="pres">
      <dgm:prSet presAssocID="{28C8E3AD-E8CA-4856-8B36-7A301A1FF49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2890CF75-7014-4952-BBD6-EA078D9E40F3}" type="pres">
      <dgm:prSet presAssocID="{28C8E3AD-E8CA-4856-8B36-7A301A1FF495}" presName="spaceRect" presStyleCnt="0"/>
      <dgm:spPr/>
    </dgm:pt>
    <dgm:pt modelId="{D08146B8-DD31-4B65-9830-EA01A7FDD955}" type="pres">
      <dgm:prSet presAssocID="{28C8E3AD-E8CA-4856-8B36-7A301A1FF495}" presName="parTx" presStyleLbl="revTx" presStyleIdx="4" presStyleCnt="6">
        <dgm:presLayoutVars>
          <dgm:chMax val="0"/>
          <dgm:chPref val="0"/>
        </dgm:presLayoutVars>
      </dgm:prSet>
      <dgm:spPr/>
    </dgm:pt>
    <dgm:pt modelId="{33913EFB-3D32-4626-BD9D-67922AD9D735}" type="pres">
      <dgm:prSet presAssocID="{E2E8155F-B543-4058-9CC9-2683227AA749}" presName="sibTrans" presStyleCnt="0"/>
      <dgm:spPr/>
    </dgm:pt>
    <dgm:pt modelId="{C328EA71-D336-4435-8291-956F27D5EE84}" type="pres">
      <dgm:prSet presAssocID="{16E30CCF-4F9E-4B7D-911D-CC95E3D0C8B7}" presName="compNode" presStyleCnt="0"/>
      <dgm:spPr/>
    </dgm:pt>
    <dgm:pt modelId="{6256AD6C-A2EF-4560-A746-AA1C9C9222C0}" type="pres">
      <dgm:prSet presAssocID="{16E30CCF-4F9E-4B7D-911D-CC95E3D0C8B7}" presName="bgRect" presStyleLbl="bgShp" presStyleIdx="5" presStyleCnt="6"/>
      <dgm:spPr/>
    </dgm:pt>
    <dgm:pt modelId="{3FD5679A-08D1-4968-8456-B867D4BF10AE}" type="pres">
      <dgm:prSet presAssocID="{16E30CCF-4F9E-4B7D-911D-CC95E3D0C8B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C39217F-3259-4D90-B8ED-E3428136D214}" type="pres">
      <dgm:prSet presAssocID="{16E30CCF-4F9E-4B7D-911D-CC95E3D0C8B7}" presName="spaceRect" presStyleCnt="0"/>
      <dgm:spPr/>
    </dgm:pt>
    <dgm:pt modelId="{C3678595-7003-4D6F-8FAB-7CB0FE59056B}" type="pres">
      <dgm:prSet presAssocID="{16E30CCF-4F9E-4B7D-911D-CC95E3D0C8B7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F13D2B0F-7FDE-4FA3-BF3E-D00FE6E5AFBF}" type="presOf" srcId="{28C8E3AD-E8CA-4856-8B36-7A301A1FF495}" destId="{D08146B8-DD31-4B65-9830-EA01A7FDD955}" srcOrd="0" destOrd="0" presId="urn:microsoft.com/office/officeart/2018/2/layout/IconVerticalSolidList"/>
    <dgm:cxn modelId="{B2D2DE1C-CF04-46F2-9244-C38D5738C0BE}" srcId="{BBA0EF94-ECE5-4979-B517-9459BBCC6023}" destId="{1BE349F3-F4A0-4ADC-ABEF-16C6AD24DB46}" srcOrd="3" destOrd="0" parTransId="{820FB7BC-4EF4-4AC4-BCCE-E46B650A5AE3}" sibTransId="{9C6C67AE-2B3C-4602-BA01-6E8F53C83690}"/>
    <dgm:cxn modelId="{72365420-C9F5-4B31-9DA3-18E2BFDE16B2}" type="presOf" srcId="{16E30CCF-4F9E-4B7D-911D-CC95E3D0C8B7}" destId="{C3678595-7003-4D6F-8FAB-7CB0FE59056B}" srcOrd="0" destOrd="0" presId="urn:microsoft.com/office/officeart/2018/2/layout/IconVerticalSolidList"/>
    <dgm:cxn modelId="{A58DCA49-1A1F-4594-9EE9-40F3E1EFFBF7}" type="presOf" srcId="{A296A8F1-4331-4A1B-A162-67881FD44D9E}" destId="{B79F45CC-256B-4F31-A57C-E560BAD3DC8E}" srcOrd="0" destOrd="0" presId="urn:microsoft.com/office/officeart/2018/2/layout/IconVerticalSolidList"/>
    <dgm:cxn modelId="{835A5D68-5AC7-48CE-A52C-907A565D898E}" type="presOf" srcId="{98E868B5-6BE4-491C-BCB0-5CD35E54039C}" destId="{E92FB4B2-C999-4F6F-839E-2914CA07AAFC}" srcOrd="0" destOrd="0" presId="urn:microsoft.com/office/officeart/2018/2/layout/IconVerticalSolidList"/>
    <dgm:cxn modelId="{A77FD86B-FF84-465C-A69C-99C2DA08CD10}" type="presOf" srcId="{BBA0EF94-ECE5-4979-B517-9459BBCC6023}" destId="{FBDE32C6-9704-492B-BF28-A1756E5990CF}" srcOrd="0" destOrd="0" presId="urn:microsoft.com/office/officeart/2018/2/layout/IconVerticalSolidList"/>
    <dgm:cxn modelId="{94B3B86D-7BB3-492A-9C5A-298DAA1834DF}" srcId="{BBA0EF94-ECE5-4979-B517-9459BBCC6023}" destId="{16E30CCF-4F9E-4B7D-911D-CC95E3D0C8B7}" srcOrd="5" destOrd="0" parTransId="{FA74067A-8773-4C2A-838C-F0ADDAB06ADE}" sibTransId="{DBE36D93-9F9A-46F7-BA03-DD98FCF8B7E0}"/>
    <dgm:cxn modelId="{BD51B981-6C44-4F2B-8BF1-1B46B00FA0A8}" srcId="{BBA0EF94-ECE5-4979-B517-9459BBCC6023}" destId="{98E868B5-6BE4-491C-BCB0-5CD35E54039C}" srcOrd="1" destOrd="0" parTransId="{547E3B9C-4489-4594-BCCC-33EEBE54AB68}" sibTransId="{C3BE41E2-9234-47F9-9F75-A8ECC4ECF4FB}"/>
    <dgm:cxn modelId="{770E8895-CA71-4E2D-979F-96F782E9981E}" srcId="{BBA0EF94-ECE5-4979-B517-9459BBCC6023}" destId="{28C8E3AD-E8CA-4856-8B36-7A301A1FF495}" srcOrd="4" destOrd="0" parTransId="{C423A42F-01AC-4C6F-9552-5D242611046D}" sibTransId="{E2E8155F-B543-4058-9CC9-2683227AA749}"/>
    <dgm:cxn modelId="{A4D5049A-87DB-4416-B4BD-C2CDB6B3ACF0}" type="presOf" srcId="{8CA98976-BA7D-46B4-B2D9-F6EBF25A43BB}" destId="{194376A2-E5D3-4C83-816A-E45124C38E34}" srcOrd="0" destOrd="0" presId="urn:microsoft.com/office/officeart/2018/2/layout/IconVerticalSolidList"/>
    <dgm:cxn modelId="{016ACAA9-E319-4559-A439-0977AF92DFEB}" srcId="{BBA0EF94-ECE5-4979-B517-9459BBCC6023}" destId="{8CA98976-BA7D-46B4-B2D9-F6EBF25A43BB}" srcOrd="0" destOrd="0" parTransId="{FB023BB6-A97E-44D6-946F-360099419B24}" sibTransId="{A7075783-A435-44DC-A1B1-0C0268953319}"/>
    <dgm:cxn modelId="{38EDC9D9-D19B-4366-974D-4672A4B8DDB1}" type="presOf" srcId="{1BE349F3-F4A0-4ADC-ABEF-16C6AD24DB46}" destId="{86C5C0DC-FC1F-446B-8BD8-6FB360083018}" srcOrd="0" destOrd="0" presId="urn:microsoft.com/office/officeart/2018/2/layout/IconVerticalSolidList"/>
    <dgm:cxn modelId="{A4A034E0-2F73-457B-A79E-5B52857DA739}" srcId="{BBA0EF94-ECE5-4979-B517-9459BBCC6023}" destId="{A296A8F1-4331-4A1B-A162-67881FD44D9E}" srcOrd="2" destOrd="0" parTransId="{F9210357-0F5F-41D0-A6D8-7085086E1A2A}" sibTransId="{F5781371-4618-4846-88F9-E654C6BF267A}"/>
    <dgm:cxn modelId="{89CA5A35-8891-4038-97AD-4BB11DE6CA72}" type="presParOf" srcId="{FBDE32C6-9704-492B-BF28-A1756E5990CF}" destId="{9988703F-8619-4657-972C-4C84D17FB3ED}" srcOrd="0" destOrd="0" presId="urn:microsoft.com/office/officeart/2018/2/layout/IconVerticalSolidList"/>
    <dgm:cxn modelId="{CB19CC21-1030-4899-B41C-6ECD946BC66C}" type="presParOf" srcId="{9988703F-8619-4657-972C-4C84D17FB3ED}" destId="{810F3F03-7272-49FD-BEC9-E420A661003F}" srcOrd="0" destOrd="0" presId="urn:microsoft.com/office/officeart/2018/2/layout/IconVerticalSolidList"/>
    <dgm:cxn modelId="{72A80FFD-E3A4-4805-9786-E69DD8E183B4}" type="presParOf" srcId="{9988703F-8619-4657-972C-4C84D17FB3ED}" destId="{590C1622-DCDD-47A9-B929-CBF94CF1F713}" srcOrd="1" destOrd="0" presId="urn:microsoft.com/office/officeart/2018/2/layout/IconVerticalSolidList"/>
    <dgm:cxn modelId="{11478AC2-1601-4A02-8758-8DA026DEEB16}" type="presParOf" srcId="{9988703F-8619-4657-972C-4C84D17FB3ED}" destId="{EC2B1C07-EA48-4BD5-A76F-E02FB9EC54EE}" srcOrd="2" destOrd="0" presId="urn:microsoft.com/office/officeart/2018/2/layout/IconVerticalSolidList"/>
    <dgm:cxn modelId="{906B4368-DC50-455D-865D-63543C3372AA}" type="presParOf" srcId="{9988703F-8619-4657-972C-4C84D17FB3ED}" destId="{194376A2-E5D3-4C83-816A-E45124C38E34}" srcOrd="3" destOrd="0" presId="urn:microsoft.com/office/officeart/2018/2/layout/IconVerticalSolidList"/>
    <dgm:cxn modelId="{4485D384-F554-4D77-A176-C1969DD430B7}" type="presParOf" srcId="{FBDE32C6-9704-492B-BF28-A1756E5990CF}" destId="{B8F612BE-98C0-46DC-910E-D5B52EFC6496}" srcOrd="1" destOrd="0" presId="urn:microsoft.com/office/officeart/2018/2/layout/IconVerticalSolidList"/>
    <dgm:cxn modelId="{0C368495-98BB-40E4-896E-E00A212DF0AB}" type="presParOf" srcId="{FBDE32C6-9704-492B-BF28-A1756E5990CF}" destId="{E1FEC370-7FB0-499E-9880-5446DAECD54E}" srcOrd="2" destOrd="0" presId="urn:microsoft.com/office/officeart/2018/2/layout/IconVerticalSolidList"/>
    <dgm:cxn modelId="{9C98A6C4-62E6-4074-A61E-A38B56D5F9DD}" type="presParOf" srcId="{E1FEC370-7FB0-499E-9880-5446DAECD54E}" destId="{875618F9-DDA4-4BBF-A86F-4AA431B5DA49}" srcOrd="0" destOrd="0" presId="urn:microsoft.com/office/officeart/2018/2/layout/IconVerticalSolidList"/>
    <dgm:cxn modelId="{DADD6AA5-30FB-4FAF-B353-AC25D9F456FE}" type="presParOf" srcId="{E1FEC370-7FB0-499E-9880-5446DAECD54E}" destId="{FE72B1C9-7580-411A-8D86-52C57B592D41}" srcOrd="1" destOrd="0" presId="urn:microsoft.com/office/officeart/2018/2/layout/IconVerticalSolidList"/>
    <dgm:cxn modelId="{BCE6F2FB-427F-4901-89A6-539FBDB0EA0A}" type="presParOf" srcId="{E1FEC370-7FB0-499E-9880-5446DAECD54E}" destId="{97179C69-D877-49D9-90F2-3D23E6E7BDCB}" srcOrd="2" destOrd="0" presId="urn:microsoft.com/office/officeart/2018/2/layout/IconVerticalSolidList"/>
    <dgm:cxn modelId="{C15256E8-C2E2-48DE-8C51-DD169F387C37}" type="presParOf" srcId="{E1FEC370-7FB0-499E-9880-5446DAECD54E}" destId="{E92FB4B2-C999-4F6F-839E-2914CA07AAFC}" srcOrd="3" destOrd="0" presId="urn:microsoft.com/office/officeart/2018/2/layout/IconVerticalSolidList"/>
    <dgm:cxn modelId="{C1BC2795-BBB9-4095-88FE-74A24EA1AFF7}" type="presParOf" srcId="{FBDE32C6-9704-492B-BF28-A1756E5990CF}" destId="{FEFD0FE0-4004-46AF-9014-828D039FCAFF}" srcOrd="3" destOrd="0" presId="urn:microsoft.com/office/officeart/2018/2/layout/IconVerticalSolidList"/>
    <dgm:cxn modelId="{FFFAA226-600D-4775-A188-ED448723041A}" type="presParOf" srcId="{FBDE32C6-9704-492B-BF28-A1756E5990CF}" destId="{A3D91CEA-392F-4CF6-9199-DB31349D59C0}" srcOrd="4" destOrd="0" presId="urn:microsoft.com/office/officeart/2018/2/layout/IconVerticalSolidList"/>
    <dgm:cxn modelId="{D9FF684A-4946-4D5F-882D-4948774368BF}" type="presParOf" srcId="{A3D91CEA-392F-4CF6-9199-DB31349D59C0}" destId="{72FEE643-3AED-46D0-8D8A-28ED335C2649}" srcOrd="0" destOrd="0" presId="urn:microsoft.com/office/officeart/2018/2/layout/IconVerticalSolidList"/>
    <dgm:cxn modelId="{900C89FF-8CD4-41A6-88C7-E6750311449A}" type="presParOf" srcId="{A3D91CEA-392F-4CF6-9199-DB31349D59C0}" destId="{BC8D19FC-006B-4E12-95CA-0D1A761B6898}" srcOrd="1" destOrd="0" presId="urn:microsoft.com/office/officeart/2018/2/layout/IconVerticalSolidList"/>
    <dgm:cxn modelId="{0D4F4664-E0D3-4EA8-9755-2887D95FD286}" type="presParOf" srcId="{A3D91CEA-392F-4CF6-9199-DB31349D59C0}" destId="{80B2A1EA-F84F-45DF-BF59-5675CD168E81}" srcOrd="2" destOrd="0" presId="urn:microsoft.com/office/officeart/2018/2/layout/IconVerticalSolidList"/>
    <dgm:cxn modelId="{694B97A2-4B9D-48A0-8ABD-6A823D41DB52}" type="presParOf" srcId="{A3D91CEA-392F-4CF6-9199-DB31349D59C0}" destId="{B79F45CC-256B-4F31-A57C-E560BAD3DC8E}" srcOrd="3" destOrd="0" presId="urn:microsoft.com/office/officeart/2018/2/layout/IconVerticalSolidList"/>
    <dgm:cxn modelId="{CF1E8E96-864D-4DCB-BD45-F9FE3BB158F8}" type="presParOf" srcId="{FBDE32C6-9704-492B-BF28-A1756E5990CF}" destId="{C6B2D435-A3A4-47C4-A53C-5B48C04C4C67}" srcOrd="5" destOrd="0" presId="urn:microsoft.com/office/officeart/2018/2/layout/IconVerticalSolidList"/>
    <dgm:cxn modelId="{42507461-56D2-4A2C-B632-A630600AE615}" type="presParOf" srcId="{FBDE32C6-9704-492B-BF28-A1756E5990CF}" destId="{2C886CD9-77F1-4F6D-BA5F-74116963DF03}" srcOrd="6" destOrd="0" presId="urn:microsoft.com/office/officeart/2018/2/layout/IconVerticalSolidList"/>
    <dgm:cxn modelId="{CC588391-6E98-449A-8E8F-F08720B7F7C5}" type="presParOf" srcId="{2C886CD9-77F1-4F6D-BA5F-74116963DF03}" destId="{3539F9DF-23A7-4C4E-994F-4291ACD4E69B}" srcOrd="0" destOrd="0" presId="urn:microsoft.com/office/officeart/2018/2/layout/IconVerticalSolidList"/>
    <dgm:cxn modelId="{35163A21-A481-48F1-B5DC-824A764001EE}" type="presParOf" srcId="{2C886CD9-77F1-4F6D-BA5F-74116963DF03}" destId="{354809DD-42FC-49BB-9883-F1CA4574F66F}" srcOrd="1" destOrd="0" presId="urn:microsoft.com/office/officeart/2018/2/layout/IconVerticalSolidList"/>
    <dgm:cxn modelId="{0BB1FAF2-FD68-41AE-91E2-EDD24D794844}" type="presParOf" srcId="{2C886CD9-77F1-4F6D-BA5F-74116963DF03}" destId="{9AC91360-A249-48BF-8A9A-098A92C9DD9F}" srcOrd="2" destOrd="0" presId="urn:microsoft.com/office/officeart/2018/2/layout/IconVerticalSolidList"/>
    <dgm:cxn modelId="{62C5AF3F-2041-4595-8829-EE731B8D2109}" type="presParOf" srcId="{2C886CD9-77F1-4F6D-BA5F-74116963DF03}" destId="{86C5C0DC-FC1F-446B-8BD8-6FB360083018}" srcOrd="3" destOrd="0" presId="urn:microsoft.com/office/officeart/2018/2/layout/IconVerticalSolidList"/>
    <dgm:cxn modelId="{3C4B864B-E416-433B-8994-8D911E16C6CE}" type="presParOf" srcId="{FBDE32C6-9704-492B-BF28-A1756E5990CF}" destId="{68F232B2-0BCC-4F31-8EED-651208071A12}" srcOrd="7" destOrd="0" presId="urn:microsoft.com/office/officeart/2018/2/layout/IconVerticalSolidList"/>
    <dgm:cxn modelId="{5215B7D2-661B-408C-9758-E6E894DA4726}" type="presParOf" srcId="{FBDE32C6-9704-492B-BF28-A1756E5990CF}" destId="{4C0A625F-0F5B-4C3B-94ED-183186BD7393}" srcOrd="8" destOrd="0" presId="urn:microsoft.com/office/officeart/2018/2/layout/IconVerticalSolidList"/>
    <dgm:cxn modelId="{F911CE7E-2A44-4A69-8A5B-5E2E682D7F23}" type="presParOf" srcId="{4C0A625F-0F5B-4C3B-94ED-183186BD7393}" destId="{EEDEDD8A-2106-44CE-B210-F08DF0D9E61E}" srcOrd="0" destOrd="0" presId="urn:microsoft.com/office/officeart/2018/2/layout/IconVerticalSolidList"/>
    <dgm:cxn modelId="{8DB08828-CC19-46B6-B8B4-6084B1BFB5DF}" type="presParOf" srcId="{4C0A625F-0F5B-4C3B-94ED-183186BD7393}" destId="{1F7C2F0D-C0F9-4EF1-92D5-A47743131D26}" srcOrd="1" destOrd="0" presId="urn:microsoft.com/office/officeart/2018/2/layout/IconVerticalSolidList"/>
    <dgm:cxn modelId="{ACF1FDA2-471C-46C6-8C72-086A4B83E5ED}" type="presParOf" srcId="{4C0A625F-0F5B-4C3B-94ED-183186BD7393}" destId="{2890CF75-7014-4952-BBD6-EA078D9E40F3}" srcOrd="2" destOrd="0" presId="urn:microsoft.com/office/officeart/2018/2/layout/IconVerticalSolidList"/>
    <dgm:cxn modelId="{96995F18-CB21-4B99-930E-A606098E6165}" type="presParOf" srcId="{4C0A625F-0F5B-4C3B-94ED-183186BD7393}" destId="{D08146B8-DD31-4B65-9830-EA01A7FDD955}" srcOrd="3" destOrd="0" presId="urn:microsoft.com/office/officeart/2018/2/layout/IconVerticalSolidList"/>
    <dgm:cxn modelId="{FCF6B230-9331-4B0D-9B31-C08D26B8CFA8}" type="presParOf" srcId="{FBDE32C6-9704-492B-BF28-A1756E5990CF}" destId="{33913EFB-3D32-4626-BD9D-67922AD9D735}" srcOrd="9" destOrd="0" presId="urn:microsoft.com/office/officeart/2018/2/layout/IconVerticalSolidList"/>
    <dgm:cxn modelId="{92CA0C6E-AB07-429E-BA64-F8A12A196F9C}" type="presParOf" srcId="{FBDE32C6-9704-492B-BF28-A1756E5990CF}" destId="{C328EA71-D336-4435-8291-956F27D5EE84}" srcOrd="10" destOrd="0" presId="urn:microsoft.com/office/officeart/2018/2/layout/IconVerticalSolidList"/>
    <dgm:cxn modelId="{7C7D3035-23B0-4174-9420-F9E7556F8471}" type="presParOf" srcId="{C328EA71-D336-4435-8291-956F27D5EE84}" destId="{6256AD6C-A2EF-4560-A746-AA1C9C9222C0}" srcOrd="0" destOrd="0" presId="urn:microsoft.com/office/officeart/2018/2/layout/IconVerticalSolidList"/>
    <dgm:cxn modelId="{C1B89F4D-6CCD-4E70-98AA-2332BD6E8D37}" type="presParOf" srcId="{C328EA71-D336-4435-8291-956F27D5EE84}" destId="{3FD5679A-08D1-4968-8456-B867D4BF10AE}" srcOrd="1" destOrd="0" presId="urn:microsoft.com/office/officeart/2018/2/layout/IconVerticalSolidList"/>
    <dgm:cxn modelId="{C6357089-B4CE-4412-922C-B73330A23BFA}" type="presParOf" srcId="{C328EA71-D336-4435-8291-956F27D5EE84}" destId="{6C39217F-3259-4D90-B8ED-E3428136D214}" srcOrd="2" destOrd="0" presId="urn:microsoft.com/office/officeart/2018/2/layout/IconVerticalSolidList"/>
    <dgm:cxn modelId="{6299FD8D-BBA6-4227-B0EF-E009106D5ACF}" type="presParOf" srcId="{C328EA71-D336-4435-8291-956F27D5EE84}" destId="{C3678595-7003-4D6F-8FAB-7CB0FE59056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6C7B1D-5CAF-4616-BCFD-9DB30049E9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1A566D0-808B-493D-9ED5-E6662B7A8E04}">
      <dgm:prSet/>
      <dgm:spPr/>
      <dgm:t>
        <a:bodyPr/>
        <a:lstStyle/>
        <a:p>
          <a:r>
            <a:rPr lang="en-US"/>
            <a:t>Finish SDR algorithm properly</a:t>
          </a:r>
        </a:p>
      </dgm:t>
    </dgm:pt>
    <dgm:pt modelId="{663E2CA1-A0E0-4C17-ADC3-B55CC4F44CDD}" type="parTrans" cxnId="{688AADAA-FB35-489B-BD04-050A16A8C4D9}">
      <dgm:prSet/>
      <dgm:spPr/>
      <dgm:t>
        <a:bodyPr/>
        <a:lstStyle/>
        <a:p>
          <a:endParaRPr lang="en-US"/>
        </a:p>
      </dgm:t>
    </dgm:pt>
    <dgm:pt modelId="{1648A1A6-ECAD-4171-A675-1AF75071313A}" type="sibTrans" cxnId="{688AADAA-FB35-489B-BD04-050A16A8C4D9}">
      <dgm:prSet/>
      <dgm:spPr/>
      <dgm:t>
        <a:bodyPr/>
        <a:lstStyle/>
        <a:p>
          <a:endParaRPr lang="en-US"/>
        </a:p>
      </dgm:t>
    </dgm:pt>
    <dgm:pt modelId="{C1AACA26-F95C-41DC-B689-1834814EA6DB}">
      <dgm:prSet/>
      <dgm:spPr/>
      <dgm:t>
        <a:bodyPr/>
        <a:lstStyle/>
        <a:p>
          <a:r>
            <a:rPr lang="en-US"/>
            <a:t>Try with different resistance ranges</a:t>
          </a:r>
        </a:p>
      </dgm:t>
    </dgm:pt>
    <dgm:pt modelId="{A3CFB997-9D5A-4276-A0F6-CE17A20166DE}" type="parTrans" cxnId="{2A7B8980-EC9A-4908-8C6C-D6A84D65BE41}">
      <dgm:prSet/>
      <dgm:spPr/>
      <dgm:t>
        <a:bodyPr/>
        <a:lstStyle/>
        <a:p>
          <a:endParaRPr lang="en-US"/>
        </a:p>
      </dgm:t>
    </dgm:pt>
    <dgm:pt modelId="{ED69E8B5-7267-4230-83B0-A246A5D46BF8}" type="sibTrans" cxnId="{2A7B8980-EC9A-4908-8C6C-D6A84D65BE41}">
      <dgm:prSet/>
      <dgm:spPr/>
      <dgm:t>
        <a:bodyPr/>
        <a:lstStyle/>
        <a:p>
          <a:endParaRPr lang="en-US"/>
        </a:p>
      </dgm:t>
    </dgm:pt>
    <dgm:pt modelId="{A947CE1A-29E7-4167-AEC1-0810AB0CF432}">
      <dgm:prSet/>
      <dgm:spPr/>
      <dgm:t>
        <a:bodyPr/>
        <a:lstStyle/>
        <a:p>
          <a:r>
            <a:rPr lang="en-US"/>
            <a:t>Tune all algorithms</a:t>
          </a:r>
        </a:p>
      </dgm:t>
    </dgm:pt>
    <dgm:pt modelId="{6A52BF92-BD2B-4C44-8D76-EE04E192C67D}" type="parTrans" cxnId="{D0B89A87-927C-4425-B066-21315B2B3FF9}">
      <dgm:prSet/>
      <dgm:spPr/>
      <dgm:t>
        <a:bodyPr/>
        <a:lstStyle/>
        <a:p>
          <a:endParaRPr lang="en-US"/>
        </a:p>
      </dgm:t>
    </dgm:pt>
    <dgm:pt modelId="{54BAB86B-5A87-4E6C-8DB6-ED425A44CE03}" type="sibTrans" cxnId="{D0B89A87-927C-4425-B066-21315B2B3FF9}">
      <dgm:prSet/>
      <dgm:spPr/>
      <dgm:t>
        <a:bodyPr/>
        <a:lstStyle/>
        <a:p>
          <a:endParaRPr lang="en-US"/>
        </a:p>
      </dgm:t>
    </dgm:pt>
    <dgm:pt modelId="{6F3D39B1-6A4D-410A-8EDD-0A780AABEA6E}">
      <dgm:prSet/>
      <dgm:spPr/>
      <dgm:t>
        <a:bodyPr/>
        <a:lstStyle/>
        <a:p>
          <a:r>
            <a:rPr lang="en-US"/>
            <a:t>Test on 256 or 1024 cells</a:t>
          </a:r>
        </a:p>
      </dgm:t>
    </dgm:pt>
    <dgm:pt modelId="{3DF60F63-4CE0-4779-B969-F69A286C17CD}" type="parTrans" cxnId="{BC9BCB74-FB8B-4CF4-B83B-DF7647F9605D}">
      <dgm:prSet/>
      <dgm:spPr/>
      <dgm:t>
        <a:bodyPr/>
        <a:lstStyle/>
        <a:p>
          <a:endParaRPr lang="en-US"/>
        </a:p>
      </dgm:t>
    </dgm:pt>
    <dgm:pt modelId="{7E6D6CDA-458B-4F7D-ACC1-53339BD754B3}" type="sibTrans" cxnId="{BC9BCB74-FB8B-4CF4-B83B-DF7647F9605D}">
      <dgm:prSet/>
      <dgm:spPr/>
      <dgm:t>
        <a:bodyPr/>
        <a:lstStyle/>
        <a:p>
          <a:endParaRPr lang="en-US"/>
        </a:p>
      </dgm:t>
    </dgm:pt>
    <dgm:pt modelId="{2072DB10-A111-4FD4-8547-5DF29059CB2B}" type="pres">
      <dgm:prSet presAssocID="{656C7B1D-5CAF-4616-BCFD-9DB30049E91B}" presName="root" presStyleCnt="0">
        <dgm:presLayoutVars>
          <dgm:dir/>
          <dgm:resizeHandles val="exact"/>
        </dgm:presLayoutVars>
      </dgm:prSet>
      <dgm:spPr/>
    </dgm:pt>
    <dgm:pt modelId="{4E4B3DF7-6161-4107-BCA1-F4697DB6DD84}" type="pres">
      <dgm:prSet presAssocID="{E1A566D0-808B-493D-9ED5-E6662B7A8E04}" presName="compNode" presStyleCnt="0"/>
      <dgm:spPr/>
    </dgm:pt>
    <dgm:pt modelId="{5D030FC6-FFD2-41AE-BB2F-44993B2082F2}" type="pres">
      <dgm:prSet presAssocID="{E1A566D0-808B-493D-9ED5-E6662B7A8E04}" presName="bgRect" presStyleLbl="bgShp" presStyleIdx="0" presStyleCnt="4"/>
      <dgm:spPr/>
    </dgm:pt>
    <dgm:pt modelId="{D2C918F5-1617-4F10-A521-615F866F70CA}" type="pres">
      <dgm:prSet presAssocID="{E1A566D0-808B-493D-9ED5-E6662B7A8E0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F238BC8-C25F-4851-9A26-1FF5F01F0429}" type="pres">
      <dgm:prSet presAssocID="{E1A566D0-808B-493D-9ED5-E6662B7A8E04}" presName="spaceRect" presStyleCnt="0"/>
      <dgm:spPr/>
    </dgm:pt>
    <dgm:pt modelId="{1E7F954D-BD3E-4120-B467-538147FBF99C}" type="pres">
      <dgm:prSet presAssocID="{E1A566D0-808B-493D-9ED5-E6662B7A8E04}" presName="parTx" presStyleLbl="revTx" presStyleIdx="0" presStyleCnt="4">
        <dgm:presLayoutVars>
          <dgm:chMax val="0"/>
          <dgm:chPref val="0"/>
        </dgm:presLayoutVars>
      </dgm:prSet>
      <dgm:spPr/>
    </dgm:pt>
    <dgm:pt modelId="{D629C2F2-CCF5-4C1A-897B-574AE66C7FD0}" type="pres">
      <dgm:prSet presAssocID="{1648A1A6-ECAD-4171-A675-1AF75071313A}" presName="sibTrans" presStyleCnt="0"/>
      <dgm:spPr/>
    </dgm:pt>
    <dgm:pt modelId="{A6526730-46E9-4729-AE30-316FD284B265}" type="pres">
      <dgm:prSet presAssocID="{C1AACA26-F95C-41DC-B689-1834814EA6DB}" presName="compNode" presStyleCnt="0"/>
      <dgm:spPr/>
    </dgm:pt>
    <dgm:pt modelId="{0EA4282B-2CE1-4BE1-98C0-0E695F213613}" type="pres">
      <dgm:prSet presAssocID="{C1AACA26-F95C-41DC-B689-1834814EA6DB}" presName="bgRect" presStyleLbl="bgShp" presStyleIdx="1" presStyleCnt="4"/>
      <dgm:spPr/>
    </dgm:pt>
    <dgm:pt modelId="{C2199CF6-B00B-40E5-88F2-41F65B943C1C}" type="pres">
      <dgm:prSet presAssocID="{C1AACA26-F95C-41DC-B689-1834814EA6D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CA10CE65-EBE2-4EB9-BA94-7DA135B1FD74}" type="pres">
      <dgm:prSet presAssocID="{C1AACA26-F95C-41DC-B689-1834814EA6DB}" presName="spaceRect" presStyleCnt="0"/>
      <dgm:spPr/>
    </dgm:pt>
    <dgm:pt modelId="{FFF6077A-5D41-49F5-9F01-0223CE17ABDB}" type="pres">
      <dgm:prSet presAssocID="{C1AACA26-F95C-41DC-B689-1834814EA6DB}" presName="parTx" presStyleLbl="revTx" presStyleIdx="1" presStyleCnt="4">
        <dgm:presLayoutVars>
          <dgm:chMax val="0"/>
          <dgm:chPref val="0"/>
        </dgm:presLayoutVars>
      </dgm:prSet>
      <dgm:spPr/>
    </dgm:pt>
    <dgm:pt modelId="{F5FE3984-586D-4842-B385-EB3CEB193050}" type="pres">
      <dgm:prSet presAssocID="{ED69E8B5-7267-4230-83B0-A246A5D46BF8}" presName="sibTrans" presStyleCnt="0"/>
      <dgm:spPr/>
    </dgm:pt>
    <dgm:pt modelId="{D4974E49-4301-4831-B9CA-5B5AE54CD0CF}" type="pres">
      <dgm:prSet presAssocID="{A947CE1A-29E7-4167-AEC1-0810AB0CF432}" presName="compNode" presStyleCnt="0"/>
      <dgm:spPr/>
    </dgm:pt>
    <dgm:pt modelId="{EE800F75-EA92-403B-95C3-C1E615F5C61B}" type="pres">
      <dgm:prSet presAssocID="{A947CE1A-29E7-4167-AEC1-0810AB0CF432}" presName="bgRect" presStyleLbl="bgShp" presStyleIdx="2" presStyleCnt="4"/>
      <dgm:spPr/>
    </dgm:pt>
    <dgm:pt modelId="{9FA68505-4C0B-408D-AE7A-88F880322094}" type="pres">
      <dgm:prSet presAssocID="{A947CE1A-29E7-4167-AEC1-0810AB0CF43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8C233D4D-B399-4B29-8D9F-132D9A6525A9}" type="pres">
      <dgm:prSet presAssocID="{A947CE1A-29E7-4167-AEC1-0810AB0CF432}" presName="spaceRect" presStyleCnt="0"/>
      <dgm:spPr/>
    </dgm:pt>
    <dgm:pt modelId="{0B83B931-00C4-43DB-831B-EA51F0936B0D}" type="pres">
      <dgm:prSet presAssocID="{A947CE1A-29E7-4167-AEC1-0810AB0CF432}" presName="parTx" presStyleLbl="revTx" presStyleIdx="2" presStyleCnt="4">
        <dgm:presLayoutVars>
          <dgm:chMax val="0"/>
          <dgm:chPref val="0"/>
        </dgm:presLayoutVars>
      </dgm:prSet>
      <dgm:spPr/>
    </dgm:pt>
    <dgm:pt modelId="{4EA489FD-D6C7-45FA-92D8-01FB2D46B789}" type="pres">
      <dgm:prSet presAssocID="{54BAB86B-5A87-4E6C-8DB6-ED425A44CE03}" presName="sibTrans" presStyleCnt="0"/>
      <dgm:spPr/>
    </dgm:pt>
    <dgm:pt modelId="{A3092599-6B10-46C2-82FA-E2F048026CA1}" type="pres">
      <dgm:prSet presAssocID="{6F3D39B1-6A4D-410A-8EDD-0A780AABEA6E}" presName="compNode" presStyleCnt="0"/>
      <dgm:spPr/>
    </dgm:pt>
    <dgm:pt modelId="{C423D12A-114A-4B67-BEDB-B3DD8196D06D}" type="pres">
      <dgm:prSet presAssocID="{6F3D39B1-6A4D-410A-8EDD-0A780AABEA6E}" presName="bgRect" presStyleLbl="bgShp" presStyleIdx="3" presStyleCnt="4"/>
      <dgm:spPr/>
    </dgm:pt>
    <dgm:pt modelId="{9A5B757C-843A-4340-BA3D-39B07787AEDD}" type="pres">
      <dgm:prSet presAssocID="{6F3D39B1-6A4D-410A-8EDD-0A780AABEA6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56361456-E68D-4046-A6ED-2D61F247EB46}" type="pres">
      <dgm:prSet presAssocID="{6F3D39B1-6A4D-410A-8EDD-0A780AABEA6E}" presName="spaceRect" presStyleCnt="0"/>
      <dgm:spPr/>
    </dgm:pt>
    <dgm:pt modelId="{A8EABEE0-8FC2-42BE-823E-7356591B888C}" type="pres">
      <dgm:prSet presAssocID="{6F3D39B1-6A4D-410A-8EDD-0A780AABEA6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B51D709-6F1B-4576-92BD-8A199859EE6D}" type="presOf" srcId="{656C7B1D-5CAF-4616-BCFD-9DB30049E91B}" destId="{2072DB10-A111-4FD4-8547-5DF29059CB2B}" srcOrd="0" destOrd="0" presId="urn:microsoft.com/office/officeart/2018/2/layout/IconVerticalSolidList"/>
    <dgm:cxn modelId="{8D787841-A4A5-491E-8E55-043DC0280A1A}" type="presOf" srcId="{C1AACA26-F95C-41DC-B689-1834814EA6DB}" destId="{FFF6077A-5D41-49F5-9F01-0223CE17ABDB}" srcOrd="0" destOrd="0" presId="urn:microsoft.com/office/officeart/2018/2/layout/IconVerticalSolidList"/>
    <dgm:cxn modelId="{1073A449-3239-4E6C-9CDE-EA2D74C0589F}" type="presOf" srcId="{E1A566D0-808B-493D-9ED5-E6662B7A8E04}" destId="{1E7F954D-BD3E-4120-B467-538147FBF99C}" srcOrd="0" destOrd="0" presId="urn:microsoft.com/office/officeart/2018/2/layout/IconVerticalSolidList"/>
    <dgm:cxn modelId="{BC9BCB74-FB8B-4CF4-B83B-DF7647F9605D}" srcId="{656C7B1D-5CAF-4616-BCFD-9DB30049E91B}" destId="{6F3D39B1-6A4D-410A-8EDD-0A780AABEA6E}" srcOrd="3" destOrd="0" parTransId="{3DF60F63-4CE0-4779-B969-F69A286C17CD}" sibTransId="{7E6D6CDA-458B-4F7D-ACC1-53339BD754B3}"/>
    <dgm:cxn modelId="{7DA7057D-B002-46A1-B20C-6CC60078B168}" type="presOf" srcId="{A947CE1A-29E7-4167-AEC1-0810AB0CF432}" destId="{0B83B931-00C4-43DB-831B-EA51F0936B0D}" srcOrd="0" destOrd="0" presId="urn:microsoft.com/office/officeart/2018/2/layout/IconVerticalSolidList"/>
    <dgm:cxn modelId="{2A7B8980-EC9A-4908-8C6C-D6A84D65BE41}" srcId="{656C7B1D-5CAF-4616-BCFD-9DB30049E91B}" destId="{C1AACA26-F95C-41DC-B689-1834814EA6DB}" srcOrd="1" destOrd="0" parTransId="{A3CFB997-9D5A-4276-A0F6-CE17A20166DE}" sibTransId="{ED69E8B5-7267-4230-83B0-A246A5D46BF8}"/>
    <dgm:cxn modelId="{D0B89A87-927C-4425-B066-21315B2B3FF9}" srcId="{656C7B1D-5CAF-4616-BCFD-9DB30049E91B}" destId="{A947CE1A-29E7-4167-AEC1-0810AB0CF432}" srcOrd="2" destOrd="0" parTransId="{6A52BF92-BD2B-4C44-8D76-EE04E192C67D}" sibTransId="{54BAB86B-5A87-4E6C-8DB6-ED425A44CE03}"/>
    <dgm:cxn modelId="{688AADAA-FB35-489B-BD04-050A16A8C4D9}" srcId="{656C7B1D-5CAF-4616-BCFD-9DB30049E91B}" destId="{E1A566D0-808B-493D-9ED5-E6662B7A8E04}" srcOrd="0" destOrd="0" parTransId="{663E2CA1-A0E0-4C17-ADC3-B55CC4F44CDD}" sibTransId="{1648A1A6-ECAD-4171-A675-1AF75071313A}"/>
    <dgm:cxn modelId="{7E9A13F4-E4C8-40D5-9FFF-FB686F8EEB5D}" type="presOf" srcId="{6F3D39B1-6A4D-410A-8EDD-0A780AABEA6E}" destId="{A8EABEE0-8FC2-42BE-823E-7356591B888C}" srcOrd="0" destOrd="0" presId="urn:microsoft.com/office/officeart/2018/2/layout/IconVerticalSolidList"/>
    <dgm:cxn modelId="{2452283D-B078-472A-95C9-91268E52C67B}" type="presParOf" srcId="{2072DB10-A111-4FD4-8547-5DF29059CB2B}" destId="{4E4B3DF7-6161-4107-BCA1-F4697DB6DD84}" srcOrd="0" destOrd="0" presId="urn:microsoft.com/office/officeart/2018/2/layout/IconVerticalSolidList"/>
    <dgm:cxn modelId="{B0921E76-0A95-4BCD-B3F4-42934EB968FD}" type="presParOf" srcId="{4E4B3DF7-6161-4107-BCA1-F4697DB6DD84}" destId="{5D030FC6-FFD2-41AE-BB2F-44993B2082F2}" srcOrd="0" destOrd="0" presId="urn:microsoft.com/office/officeart/2018/2/layout/IconVerticalSolidList"/>
    <dgm:cxn modelId="{2B7C89DB-04AB-48C1-B93A-C69B42C8BA80}" type="presParOf" srcId="{4E4B3DF7-6161-4107-BCA1-F4697DB6DD84}" destId="{D2C918F5-1617-4F10-A521-615F866F70CA}" srcOrd="1" destOrd="0" presId="urn:microsoft.com/office/officeart/2018/2/layout/IconVerticalSolidList"/>
    <dgm:cxn modelId="{AC4E248B-9BA4-4C2C-9BE7-C9D762679006}" type="presParOf" srcId="{4E4B3DF7-6161-4107-BCA1-F4697DB6DD84}" destId="{FF238BC8-C25F-4851-9A26-1FF5F01F0429}" srcOrd="2" destOrd="0" presId="urn:microsoft.com/office/officeart/2018/2/layout/IconVerticalSolidList"/>
    <dgm:cxn modelId="{0FF95391-D036-4CF2-8F78-4463ECACEFD2}" type="presParOf" srcId="{4E4B3DF7-6161-4107-BCA1-F4697DB6DD84}" destId="{1E7F954D-BD3E-4120-B467-538147FBF99C}" srcOrd="3" destOrd="0" presId="urn:microsoft.com/office/officeart/2018/2/layout/IconVerticalSolidList"/>
    <dgm:cxn modelId="{996CDF3B-2883-45EF-A2B9-8AAD6061F9BA}" type="presParOf" srcId="{2072DB10-A111-4FD4-8547-5DF29059CB2B}" destId="{D629C2F2-CCF5-4C1A-897B-574AE66C7FD0}" srcOrd="1" destOrd="0" presId="urn:microsoft.com/office/officeart/2018/2/layout/IconVerticalSolidList"/>
    <dgm:cxn modelId="{3509DAAF-3124-4D03-B885-9DD7E207986A}" type="presParOf" srcId="{2072DB10-A111-4FD4-8547-5DF29059CB2B}" destId="{A6526730-46E9-4729-AE30-316FD284B265}" srcOrd="2" destOrd="0" presId="urn:microsoft.com/office/officeart/2018/2/layout/IconVerticalSolidList"/>
    <dgm:cxn modelId="{13010659-1FF5-4D8B-9A2E-CC19EFA04D18}" type="presParOf" srcId="{A6526730-46E9-4729-AE30-316FD284B265}" destId="{0EA4282B-2CE1-4BE1-98C0-0E695F213613}" srcOrd="0" destOrd="0" presId="urn:microsoft.com/office/officeart/2018/2/layout/IconVerticalSolidList"/>
    <dgm:cxn modelId="{F87B8C15-D5E7-4705-A562-C46CA8CBAE9C}" type="presParOf" srcId="{A6526730-46E9-4729-AE30-316FD284B265}" destId="{C2199CF6-B00B-40E5-88F2-41F65B943C1C}" srcOrd="1" destOrd="0" presId="urn:microsoft.com/office/officeart/2018/2/layout/IconVerticalSolidList"/>
    <dgm:cxn modelId="{0D625086-7F30-4F55-9049-39E5CE0559EA}" type="presParOf" srcId="{A6526730-46E9-4729-AE30-316FD284B265}" destId="{CA10CE65-EBE2-4EB9-BA94-7DA135B1FD74}" srcOrd="2" destOrd="0" presId="urn:microsoft.com/office/officeart/2018/2/layout/IconVerticalSolidList"/>
    <dgm:cxn modelId="{FE611184-8A4D-473D-A58F-56CBDB7ECCA6}" type="presParOf" srcId="{A6526730-46E9-4729-AE30-316FD284B265}" destId="{FFF6077A-5D41-49F5-9F01-0223CE17ABDB}" srcOrd="3" destOrd="0" presId="urn:microsoft.com/office/officeart/2018/2/layout/IconVerticalSolidList"/>
    <dgm:cxn modelId="{FD4646E3-2A56-41FC-95AC-C6B47F7B7909}" type="presParOf" srcId="{2072DB10-A111-4FD4-8547-5DF29059CB2B}" destId="{F5FE3984-586D-4842-B385-EB3CEB193050}" srcOrd="3" destOrd="0" presId="urn:microsoft.com/office/officeart/2018/2/layout/IconVerticalSolidList"/>
    <dgm:cxn modelId="{3F94D357-7D74-44DB-962F-F3255F1AA007}" type="presParOf" srcId="{2072DB10-A111-4FD4-8547-5DF29059CB2B}" destId="{D4974E49-4301-4831-B9CA-5B5AE54CD0CF}" srcOrd="4" destOrd="0" presId="urn:microsoft.com/office/officeart/2018/2/layout/IconVerticalSolidList"/>
    <dgm:cxn modelId="{A6BC15CC-8168-4A93-8B5F-3112A9E8AFBA}" type="presParOf" srcId="{D4974E49-4301-4831-B9CA-5B5AE54CD0CF}" destId="{EE800F75-EA92-403B-95C3-C1E615F5C61B}" srcOrd="0" destOrd="0" presId="urn:microsoft.com/office/officeart/2018/2/layout/IconVerticalSolidList"/>
    <dgm:cxn modelId="{0E6D6EAD-4E22-4F6B-93E9-9665757A57E3}" type="presParOf" srcId="{D4974E49-4301-4831-B9CA-5B5AE54CD0CF}" destId="{9FA68505-4C0B-408D-AE7A-88F880322094}" srcOrd="1" destOrd="0" presId="urn:microsoft.com/office/officeart/2018/2/layout/IconVerticalSolidList"/>
    <dgm:cxn modelId="{CF41B6FC-8253-4BB0-BA7D-4FD2A3374A7A}" type="presParOf" srcId="{D4974E49-4301-4831-B9CA-5B5AE54CD0CF}" destId="{8C233D4D-B399-4B29-8D9F-132D9A6525A9}" srcOrd="2" destOrd="0" presId="urn:microsoft.com/office/officeart/2018/2/layout/IconVerticalSolidList"/>
    <dgm:cxn modelId="{D9DD3BB6-8485-4119-B2AA-41CE9BF301C2}" type="presParOf" srcId="{D4974E49-4301-4831-B9CA-5B5AE54CD0CF}" destId="{0B83B931-00C4-43DB-831B-EA51F0936B0D}" srcOrd="3" destOrd="0" presId="urn:microsoft.com/office/officeart/2018/2/layout/IconVerticalSolidList"/>
    <dgm:cxn modelId="{C6255FFE-7E6B-4A69-ADE2-D6FBA9DFD998}" type="presParOf" srcId="{2072DB10-A111-4FD4-8547-5DF29059CB2B}" destId="{4EA489FD-D6C7-45FA-92D8-01FB2D46B789}" srcOrd="5" destOrd="0" presId="urn:microsoft.com/office/officeart/2018/2/layout/IconVerticalSolidList"/>
    <dgm:cxn modelId="{3503A95C-EC8B-4B9F-9C69-1D4CCBF886FE}" type="presParOf" srcId="{2072DB10-A111-4FD4-8547-5DF29059CB2B}" destId="{A3092599-6B10-46C2-82FA-E2F048026CA1}" srcOrd="6" destOrd="0" presId="urn:microsoft.com/office/officeart/2018/2/layout/IconVerticalSolidList"/>
    <dgm:cxn modelId="{832D3635-B307-44E8-986B-70AD003D86A4}" type="presParOf" srcId="{A3092599-6B10-46C2-82FA-E2F048026CA1}" destId="{C423D12A-114A-4B67-BEDB-B3DD8196D06D}" srcOrd="0" destOrd="0" presId="urn:microsoft.com/office/officeart/2018/2/layout/IconVerticalSolidList"/>
    <dgm:cxn modelId="{4CA06397-0FF5-4397-9847-6330142E7BD3}" type="presParOf" srcId="{A3092599-6B10-46C2-82FA-E2F048026CA1}" destId="{9A5B757C-843A-4340-BA3D-39B07787AEDD}" srcOrd="1" destOrd="0" presId="urn:microsoft.com/office/officeart/2018/2/layout/IconVerticalSolidList"/>
    <dgm:cxn modelId="{51B582B4-2363-4F5F-9EB2-8E5D5017D829}" type="presParOf" srcId="{A3092599-6B10-46C2-82FA-E2F048026CA1}" destId="{56361456-E68D-4046-A6ED-2D61F247EB46}" srcOrd="2" destOrd="0" presId="urn:microsoft.com/office/officeart/2018/2/layout/IconVerticalSolidList"/>
    <dgm:cxn modelId="{A8564A80-4D9F-428F-A23A-A6F91CF17DDA}" type="presParOf" srcId="{A3092599-6B10-46C2-82FA-E2F048026CA1}" destId="{A8EABEE0-8FC2-42BE-823E-7356591B888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ACA620-A9B4-4FFF-8AC9-607A5916520F}">
      <dsp:nvSpPr>
        <dsp:cNvPr id="0" name=""/>
        <dsp:cNvSpPr/>
      </dsp:nvSpPr>
      <dsp:spPr>
        <a:xfrm>
          <a:off x="0" y="483"/>
          <a:ext cx="6248400" cy="6653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E16013-6AEA-4490-B72D-D6B1390DEDD8}">
      <dsp:nvSpPr>
        <dsp:cNvPr id="0" name=""/>
        <dsp:cNvSpPr/>
      </dsp:nvSpPr>
      <dsp:spPr>
        <a:xfrm>
          <a:off x="201262" y="150182"/>
          <a:ext cx="365930" cy="3659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FB9BC-44ED-4947-9283-05D5CADD7931}">
      <dsp:nvSpPr>
        <dsp:cNvPr id="0" name=""/>
        <dsp:cNvSpPr/>
      </dsp:nvSpPr>
      <dsp:spPr>
        <a:xfrm>
          <a:off x="768454" y="483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FORMing scheme with good sweep properties</a:t>
          </a:r>
        </a:p>
      </dsp:txBody>
      <dsp:txXfrm>
        <a:off x="768454" y="483"/>
        <a:ext cx="5479945" cy="665328"/>
      </dsp:txXfrm>
    </dsp:sp>
    <dsp:sp modelId="{537DCE61-AFCF-4871-8823-969F97D4842E}">
      <dsp:nvSpPr>
        <dsp:cNvPr id="0" name=""/>
        <dsp:cNvSpPr/>
      </dsp:nvSpPr>
      <dsp:spPr>
        <a:xfrm>
          <a:off x="0" y="832144"/>
          <a:ext cx="6248400" cy="6653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AB32B1-E903-42BE-8A25-E0E6966926F6}">
      <dsp:nvSpPr>
        <dsp:cNvPr id="0" name=""/>
        <dsp:cNvSpPr/>
      </dsp:nvSpPr>
      <dsp:spPr>
        <a:xfrm>
          <a:off x="201262" y="981843"/>
          <a:ext cx="365930" cy="3659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CFE48-773D-4928-A127-FB65FC972434}">
      <dsp:nvSpPr>
        <dsp:cNvPr id="0" name=""/>
        <dsp:cNvSpPr/>
      </dsp:nvSpPr>
      <dsp:spPr>
        <a:xfrm>
          <a:off x="768454" y="832144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Cycling and minimum resistance across 64 cells</a:t>
          </a:r>
        </a:p>
      </dsp:txBody>
      <dsp:txXfrm>
        <a:off x="768454" y="832144"/>
        <a:ext cx="5479945" cy="665328"/>
      </dsp:txXfrm>
    </dsp:sp>
    <dsp:sp modelId="{9F205FD9-46F5-47E4-9DC0-912D1D922F94}">
      <dsp:nvSpPr>
        <dsp:cNvPr id="0" name=""/>
        <dsp:cNvSpPr/>
      </dsp:nvSpPr>
      <dsp:spPr>
        <a:xfrm>
          <a:off x="0" y="1663805"/>
          <a:ext cx="6248400" cy="6653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1CEAE0-7A3A-4DCF-8AEE-46BEE6CB5FD4}">
      <dsp:nvSpPr>
        <dsp:cNvPr id="0" name=""/>
        <dsp:cNvSpPr/>
      </dsp:nvSpPr>
      <dsp:spPr>
        <a:xfrm>
          <a:off x="201262" y="1813504"/>
          <a:ext cx="365930" cy="3659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DA8A1-63A0-4CD1-B366-DFAB2A4CCA90}">
      <dsp:nvSpPr>
        <dsp:cNvPr id="0" name=""/>
        <dsp:cNvSpPr/>
      </dsp:nvSpPr>
      <dsp:spPr>
        <a:xfrm>
          <a:off x="768454" y="1663805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WL sweep across 100ns, 200ns, 300ns pulse widths</a:t>
          </a:r>
        </a:p>
      </dsp:txBody>
      <dsp:txXfrm>
        <a:off x="768454" y="1663805"/>
        <a:ext cx="5479945" cy="665328"/>
      </dsp:txXfrm>
    </dsp:sp>
    <dsp:sp modelId="{169608B3-B85B-4813-B704-ECF83286DFDE}">
      <dsp:nvSpPr>
        <dsp:cNvPr id="0" name=""/>
        <dsp:cNvSpPr/>
      </dsp:nvSpPr>
      <dsp:spPr>
        <a:xfrm>
          <a:off x="0" y="2495467"/>
          <a:ext cx="6248400" cy="6653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9EC1F-8C7E-4192-8CBA-7DA83A8829A3}">
      <dsp:nvSpPr>
        <dsp:cNvPr id="0" name=""/>
        <dsp:cNvSpPr/>
      </dsp:nvSpPr>
      <dsp:spPr>
        <a:xfrm>
          <a:off x="201262" y="2645166"/>
          <a:ext cx="365930" cy="3659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CE3375-971D-4322-BE6F-8AEF531864C4}">
      <dsp:nvSpPr>
        <dsp:cNvPr id="0" name=""/>
        <dsp:cNvSpPr/>
      </dsp:nvSpPr>
      <dsp:spPr>
        <a:xfrm>
          <a:off x="768454" y="2495467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Preliminary SDR implementation</a:t>
          </a:r>
        </a:p>
      </dsp:txBody>
      <dsp:txXfrm>
        <a:off x="768454" y="2495467"/>
        <a:ext cx="5479945" cy="665328"/>
      </dsp:txXfrm>
    </dsp:sp>
    <dsp:sp modelId="{80637258-7F14-402F-9050-3177C4501357}">
      <dsp:nvSpPr>
        <dsp:cNvPr id="0" name=""/>
        <dsp:cNvSpPr/>
      </dsp:nvSpPr>
      <dsp:spPr>
        <a:xfrm>
          <a:off x="0" y="3327128"/>
          <a:ext cx="6248400" cy="6653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2A436C-DF98-4648-BEFE-6131427CE2D7}">
      <dsp:nvSpPr>
        <dsp:cNvPr id="0" name=""/>
        <dsp:cNvSpPr/>
      </dsp:nvSpPr>
      <dsp:spPr>
        <a:xfrm>
          <a:off x="201262" y="3476827"/>
          <a:ext cx="365930" cy="3659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51F600-5D09-4656-8EF2-70FA82202911}">
      <dsp:nvSpPr>
        <dsp:cNvPr id="0" name=""/>
        <dsp:cNvSpPr/>
      </dsp:nvSpPr>
      <dsp:spPr>
        <a:xfrm>
          <a:off x="768454" y="3327128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ISPP with different step sizes</a:t>
          </a:r>
        </a:p>
      </dsp:txBody>
      <dsp:txXfrm>
        <a:off x="768454" y="3327128"/>
        <a:ext cx="5479945" cy="665328"/>
      </dsp:txXfrm>
    </dsp:sp>
    <dsp:sp modelId="{76DF97C6-2703-421C-B493-312358FCD622}">
      <dsp:nvSpPr>
        <dsp:cNvPr id="0" name=""/>
        <dsp:cNvSpPr/>
      </dsp:nvSpPr>
      <dsp:spPr>
        <a:xfrm>
          <a:off x="0" y="4158789"/>
          <a:ext cx="6248400" cy="6653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EA1585-8ADE-44F9-BC53-BDABE4E9446A}">
      <dsp:nvSpPr>
        <dsp:cNvPr id="0" name=""/>
        <dsp:cNvSpPr/>
      </dsp:nvSpPr>
      <dsp:spPr>
        <a:xfrm>
          <a:off x="201262" y="4308488"/>
          <a:ext cx="365930" cy="36593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3AD84-34CD-4093-B607-2B5FF4C1972E}">
      <dsp:nvSpPr>
        <dsp:cNvPr id="0" name=""/>
        <dsp:cNvSpPr/>
      </dsp:nvSpPr>
      <dsp:spPr>
        <a:xfrm>
          <a:off x="768454" y="4158789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Comparison across algorithms</a:t>
          </a:r>
        </a:p>
      </dsp:txBody>
      <dsp:txXfrm>
        <a:off x="768454" y="4158789"/>
        <a:ext cx="5479945" cy="665328"/>
      </dsp:txXfrm>
    </dsp:sp>
    <dsp:sp modelId="{7628306D-B005-4FF2-94FD-A9CB71FC6DE9}">
      <dsp:nvSpPr>
        <dsp:cNvPr id="0" name=""/>
        <dsp:cNvSpPr/>
      </dsp:nvSpPr>
      <dsp:spPr>
        <a:xfrm>
          <a:off x="0" y="4990450"/>
          <a:ext cx="6248400" cy="6653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2A0A0E-7466-4EF4-B500-C3750030A594}">
      <dsp:nvSpPr>
        <dsp:cNvPr id="0" name=""/>
        <dsp:cNvSpPr/>
      </dsp:nvSpPr>
      <dsp:spPr>
        <a:xfrm>
          <a:off x="201262" y="5140149"/>
          <a:ext cx="365930" cy="36593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4E6AC0-75F3-44DE-A1AB-93D4EA8655D0}">
      <dsp:nvSpPr>
        <dsp:cNvPr id="0" name=""/>
        <dsp:cNvSpPr/>
      </dsp:nvSpPr>
      <dsp:spPr>
        <a:xfrm>
          <a:off x="768454" y="4990450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TODO: try with lower resistance range, more cells, yield, opt</a:t>
          </a:r>
        </a:p>
      </dsp:txBody>
      <dsp:txXfrm>
        <a:off x="768454" y="4990450"/>
        <a:ext cx="5479945" cy="6653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F3F03-7272-49FD-BEC9-E420A661003F}">
      <dsp:nvSpPr>
        <dsp:cNvPr id="0" name=""/>
        <dsp:cNvSpPr/>
      </dsp:nvSpPr>
      <dsp:spPr>
        <a:xfrm>
          <a:off x="0" y="1829"/>
          <a:ext cx="6248400" cy="7796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0C1622-DCDD-47A9-B929-CBF94CF1F713}">
      <dsp:nvSpPr>
        <dsp:cNvPr id="0" name=""/>
        <dsp:cNvSpPr/>
      </dsp:nvSpPr>
      <dsp:spPr>
        <a:xfrm>
          <a:off x="235850" y="177255"/>
          <a:ext cx="428818" cy="4288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376A2-E5D3-4C83-816A-E45124C38E34}">
      <dsp:nvSpPr>
        <dsp:cNvPr id="0" name=""/>
        <dsp:cNvSpPr/>
      </dsp:nvSpPr>
      <dsp:spPr>
        <a:xfrm>
          <a:off x="900518" y="1829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Uses ISPP starting from FPPV-specified WL voltage</a:t>
          </a:r>
        </a:p>
      </dsp:txBody>
      <dsp:txXfrm>
        <a:off x="900518" y="1829"/>
        <a:ext cx="5347881" cy="779669"/>
      </dsp:txXfrm>
    </dsp:sp>
    <dsp:sp modelId="{875618F9-DDA4-4BBF-A86F-4AA431B5DA49}">
      <dsp:nvSpPr>
        <dsp:cNvPr id="0" name=""/>
        <dsp:cNvSpPr/>
      </dsp:nvSpPr>
      <dsp:spPr>
        <a:xfrm>
          <a:off x="0" y="976416"/>
          <a:ext cx="6248400" cy="7796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72B1C9-7580-411A-8D86-52C57B592D41}">
      <dsp:nvSpPr>
        <dsp:cNvPr id="0" name=""/>
        <dsp:cNvSpPr/>
      </dsp:nvSpPr>
      <dsp:spPr>
        <a:xfrm>
          <a:off x="235850" y="1151842"/>
          <a:ext cx="428818" cy="4288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FB4B2-C999-4F6F-839E-2914CA07AAFC}">
      <dsp:nvSpPr>
        <dsp:cNvPr id="0" name=""/>
        <dsp:cNvSpPr/>
      </dsp:nvSpPr>
      <dsp:spPr>
        <a:xfrm>
          <a:off x="900518" y="976416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No gradual RESET yet</a:t>
          </a:r>
        </a:p>
      </dsp:txBody>
      <dsp:txXfrm>
        <a:off x="900518" y="976416"/>
        <a:ext cx="5347881" cy="779669"/>
      </dsp:txXfrm>
    </dsp:sp>
    <dsp:sp modelId="{72FEE643-3AED-46D0-8D8A-28ED335C2649}">
      <dsp:nvSpPr>
        <dsp:cNvPr id="0" name=""/>
        <dsp:cNvSpPr/>
      </dsp:nvSpPr>
      <dsp:spPr>
        <a:xfrm>
          <a:off x="0" y="1951003"/>
          <a:ext cx="6248400" cy="7796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8D19FC-006B-4E12-95CA-0D1A761B6898}">
      <dsp:nvSpPr>
        <dsp:cNvPr id="0" name=""/>
        <dsp:cNvSpPr/>
      </dsp:nvSpPr>
      <dsp:spPr>
        <a:xfrm>
          <a:off x="235850" y="2126428"/>
          <a:ext cx="428818" cy="4288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F45CC-256B-4F31-A57C-E560BAD3DC8E}">
      <dsp:nvSpPr>
        <dsp:cNvPr id="0" name=""/>
        <dsp:cNvSpPr/>
      </dsp:nvSpPr>
      <dsp:spPr>
        <a:xfrm>
          <a:off x="900518" y="1951003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to do gradual RESET?</a:t>
          </a:r>
        </a:p>
      </dsp:txBody>
      <dsp:txXfrm>
        <a:off x="900518" y="1951003"/>
        <a:ext cx="5347881" cy="779669"/>
      </dsp:txXfrm>
    </dsp:sp>
    <dsp:sp modelId="{3539F9DF-23A7-4C4E-994F-4291ACD4E69B}">
      <dsp:nvSpPr>
        <dsp:cNvPr id="0" name=""/>
        <dsp:cNvSpPr/>
      </dsp:nvSpPr>
      <dsp:spPr>
        <a:xfrm>
          <a:off x="0" y="2925590"/>
          <a:ext cx="6248400" cy="7796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4809DD-42FC-49BB-9883-F1CA4574F66F}">
      <dsp:nvSpPr>
        <dsp:cNvPr id="0" name=""/>
        <dsp:cNvSpPr/>
      </dsp:nvSpPr>
      <dsp:spPr>
        <a:xfrm>
          <a:off x="235850" y="3101015"/>
          <a:ext cx="428818" cy="4288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C5C0DC-FC1F-446B-8BD8-6FB360083018}">
      <dsp:nvSpPr>
        <dsp:cNvPr id="0" name=""/>
        <dsp:cNvSpPr/>
      </dsp:nvSpPr>
      <dsp:spPr>
        <a:xfrm>
          <a:off x="900518" y="2925590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Sweep SL voltage with WL fully ON?</a:t>
          </a:r>
        </a:p>
      </dsp:txBody>
      <dsp:txXfrm>
        <a:off x="900518" y="2925590"/>
        <a:ext cx="5347881" cy="779669"/>
      </dsp:txXfrm>
    </dsp:sp>
    <dsp:sp modelId="{EEDEDD8A-2106-44CE-B210-F08DF0D9E61E}">
      <dsp:nvSpPr>
        <dsp:cNvPr id="0" name=""/>
        <dsp:cNvSpPr/>
      </dsp:nvSpPr>
      <dsp:spPr>
        <a:xfrm>
          <a:off x="0" y="3900177"/>
          <a:ext cx="6248400" cy="7796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7C2F0D-C0F9-4EF1-92D5-A47743131D26}">
      <dsp:nvSpPr>
        <dsp:cNvPr id="0" name=""/>
        <dsp:cNvSpPr/>
      </dsp:nvSpPr>
      <dsp:spPr>
        <a:xfrm>
          <a:off x="235850" y="4075602"/>
          <a:ext cx="428818" cy="42881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8146B8-DD31-4B65-9830-EA01A7FDD955}">
      <dsp:nvSpPr>
        <dsp:cNvPr id="0" name=""/>
        <dsp:cNvSpPr/>
      </dsp:nvSpPr>
      <dsp:spPr>
        <a:xfrm>
          <a:off x="900518" y="3900177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Doesn’t current compliance method only work with SET?</a:t>
          </a:r>
        </a:p>
      </dsp:txBody>
      <dsp:txXfrm>
        <a:off x="900518" y="3900177"/>
        <a:ext cx="5347881" cy="779669"/>
      </dsp:txXfrm>
    </dsp:sp>
    <dsp:sp modelId="{6256AD6C-A2EF-4560-A746-AA1C9C9222C0}">
      <dsp:nvSpPr>
        <dsp:cNvPr id="0" name=""/>
        <dsp:cNvSpPr/>
      </dsp:nvSpPr>
      <dsp:spPr>
        <a:xfrm>
          <a:off x="0" y="4874763"/>
          <a:ext cx="6248400" cy="7796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D5679A-08D1-4968-8456-B867D4BF10AE}">
      <dsp:nvSpPr>
        <dsp:cNvPr id="0" name=""/>
        <dsp:cNvSpPr/>
      </dsp:nvSpPr>
      <dsp:spPr>
        <a:xfrm>
          <a:off x="235850" y="5050189"/>
          <a:ext cx="428818" cy="42881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678595-7003-4D6F-8FAB-7CB0FE59056B}">
      <dsp:nvSpPr>
        <dsp:cNvPr id="0" name=""/>
        <dsp:cNvSpPr/>
      </dsp:nvSpPr>
      <dsp:spPr>
        <a:xfrm>
          <a:off x="900518" y="4874763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Can do full RESET BL/WL sweep the same way SET sweep was done</a:t>
          </a:r>
        </a:p>
      </dsp:txBody>
      <dsp:txXfrm>
        <a:off x="900518" y="4874763"/>
        <a:ext cx="5347881" cy="7796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030FC6-FFD2-41AE-BB2F-44993B2082F2}">
      <dsp:nvSpPr>
        <dsp:cNvPr id="0" name=""/>
        <dsp:cNvSpPr/>
      </dsp:nvSpPr>
      <dsp:spPr>
        <a:xfrm>
          <a:off x="0" y="2447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C918F5-1617-4F10-A521-615F866F70CA}">
      <dsp:nvSpPr>
        <dsp:cNvPr id="0" name=""/>
        <dsp:cNvSpPr/>
      </dsp:nvSpPr>
      <dsp:spPr>
        <a:xfrm>
          <a:off x="375217" y="281534"/>
          <a:ext cx="682214" cy="682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F954D-BD3E-4120-B467-538147FBF99C}">
      <dsp:nvSpPr>
        <dsp:cNvPr id="0" name=""/>
        <dsp:cNvSpPr/>
      </dsp:nvSpPr>
      <dsp:spPr>
        <a:xfrm>
          <a:off x="1432649" y="2447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Finish SDR algorithm properly</a:t>
          </a:r>
        </a:p>
      </dsp:txBody>
      <dsp:txXfrm>
        <a:off x="1432649" y="2447"/>
        <a:ext cx="5156041" cy="1240389"/>
      </dsp:txXfrm>
    </dsp:sp>
    <dsp:sp modelId="{0EA4282B-2CE1-4BE1-98C0-0E695F213613}">
      <dsp:nvSpPr>
        <dsp:cNvPr id="0" name=""/>
        <dsp:cNvSpPr/>
      </dsp:nvSpPr>
      <dsp:spPr>
        <a:xfrm>
          <a:off x="0" y="1552933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99CF6-B00B-40E5-88F2-41F65B943C1C}">
      <dsp:nvSpPr>
        <dsp:cNvPr id="0" name=""/>
        <dsp:cNvSpPr/>
      </dsp:nvSpPr>
      <dsp:spPr>
        <a:xfrm>
          <a:off x="375217" y="1832021"/>
          <a:ext cx="682214" cy="6822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F6077A-5D41-49F5-9F01-0223CE17ABDB}">
      <dsp:nvSpPr>
        <dsp:cNvPr id="0" name=""/>
        <dsp:cNvSpPr/>
      </dsp:nvSpPr>
      <dsp:spPr>
        <a:xfrm>
          <a:off x="1432649" y="1552933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Try with different resistance ranges</a:t>
          </a:r>
        </a:p>
      </dsp:txBody>
      <dsp:txXfrm>
        <a:off x="1432649" y="1552933"/>
        <a:ext cx="5156041" cy="1240389"/>
      </dsp:txXfrm>
    </dsp:sp>
    <dsp:sp modelId="{EE800F75-EA92-403B-95C3-C1E615F5C61B}">
      <dsp:nvSpPr>
        <dsp:cNvPr id="0" name=""/>
        <dsp:cNvSpPr/>
      </dsp:nvSpPr>
      <dsp:spPr>
        <a:xfrm>
          <a:off x="0" y="3103420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A68505-4C0B-408D-AE7A-88F880322094}">
      <dsp:nvSpPr>
        <dsp:cNvPr id="0" name=""/>
        <dsp:cNvSpPr/>
      </dsp:nvSpPr>
      <dsp:spPr>
        <a:xfrm>
          <a:off x="375217" y="3382507"/>
          <a:ext cx="682214" cy="682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83B931-00C4-43DB-831B-EA51F0936B0D}">
      <dsp:nvSpPr>
        <dsp:cNvPr id="0" name=""/>
        <dsp:cNvSpPr/>
      </dsp:nvSpPr>
      <dsp:spPr>
        <a:xfrm>
          <a:off x="1432649" y="3103420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Tune all algorithms</a:t>
          </a:r>
        </a:p>
      </dsp:txBody>
      <dsp:txXfrm>
        <a:off x="1432649" y="3103420"/>
        <a:ext cx="5156041" cy="1240389"/>
      </dsp:txXfrm>
    </dsp:sp>
    <dsp:sp modelId="{C423D12A-114A-4B67-BEDB-B3DD8196D06D}">
      <dsp:nvSpPr>
        <dsp:cNvPr id="0" name=""/>
        <dsp:cNvSpPr/>
      </dsp:nvSpPr>
      <dsp:spPr>
        <a:xfrm>
          <a:off x="0" y="4653906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5B757C-843A-4340-BA3D-39B07787AEDD}">
      <dsp:nvSpPr>
        <dsp:cNvPr id="0" name=""/>
        <dsp:cNvSpPr/>
      </dsp:nvSpPr>
      <dsp:spPr>
        <a:xfrm>
          <a:off x="375217" y="4932994"/>
          <a:ext cx="682214" cy="6822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ABEE0-8FC2-42BE-823E-7356591B888C}">
      <dsp:nvSpPr>
        <dsp:cNvPr id="0" name=""/>
        <dsp:cNvSpPr/>
      </dsp:nvSpPr>
      <dsp:spPr>
        <a:xfrm>
          <a:off x="1432649" y="4653906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Test on 256 or 1024 cells</a:t>
          </a:r>
        </a:p>
      </dsp:txBody>
      <dsp:txXfrm>
        <a:off x="1432649" y="4653906"/>
        <a:ext cx="5156041" cy="1240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E9C1D-34C4-AE45-95D5-C284DB5F53E5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27A82-3610-FE4C-8F9A-E6CF8EAE7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11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27A82-3610-FE4C-8F9A-E6CF8EAE79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97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27A82-3610-FE4C-8F9A-E6CF8EAE79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70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227A82-3610-FE4C-8F9A-E6CF8EAE79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132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3EDE6-38FA-7943-9712-7E3562792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450DF-DA6E-4248-97DE-03F16DC55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4CC11-E8B8-4C47-9B0E-8808C931A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14C8-0300-234C-B902-608B5AF860AC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FE65F-54A6-964C-9857-4C75EECE2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C9EE2-2229-CD47-BC77-B27C60F31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9422-95CD-2D48-AB93-660272F49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2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B94-714A-4448-B6CA-9D737FB1B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04668-D1EE-7D48-ADA3-F60611152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5F9DA-F4DF-2149-BAA9-FDCDFE05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14C8-0300-234C-B902-608B5AF860AC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C35C4-CE22-8B44-9B80-BED1C1997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1F5BB-FEB3-0F43-8F6A-BB06E0FC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9422-95CD-2D48-AB93-660272F49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8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C203DB-9208-0542-98C2-5F7E6C522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F8E00-84A3-A242-A19E-822520727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D2256-3F29-A749-86BD-8AFF72B3E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14C8-0300-234C-B902-608B5AF860AC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F7546-F83A-0A43-848F-857DA925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D1E58-8538-7644-A8E7-22951346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9422-95CD-2D48-AB93-660272F49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9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45D85-6D46-B941-B002-EDF8898B3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64039-BFE1-C14F-B0DE-099411B95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2E5C4-7C59-9C48-8FDE-9F9351173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14C8-0300-234C-B902-608B5AF860AC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8E75B-C8BE-204D-8FB6-71C36A1AB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02D39-D3D1-4040-A67B-05B9D660B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9422-95CD-2D48-AB93-660272F49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7FC5F-3FE7-754B-B94F-EE465F9A5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34343-6202-584B-A2CD-7975618D0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E092E-D253-EF4C-852F-D75AACFA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14C8-0300-234C-B902-608B5AF860AC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214EE-EE6C-6946-ADF3-A9D81CDF5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569AC-EAA7-FD4E-B089-B9AD04A4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9422-95CD-2D48-AB93-660272F49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590F-E954-BD4C-B301-BEE8B03C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F1082-1337-7B4F-BF78-6E5F055EC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C874F-C846-9E4C-98D0-DBEACA42F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80CC1-C6A9-ED44-8356-A13DAEFD2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14C8-0300-234C-B902-608B5AF860AC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7EFE3-119F-7C47-99F1-F692BDB41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C4AA1-B2F2-DC43-A060-24EEC0A70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9422-95CD-2D48-AB93-660272F49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5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732C-8542-8948-8631-747FBF42B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BDAFE-1C4B-764F-879B-279550525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681A7-BF33-DF4D-B55F-E939B8CB2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91D33C-4913-FF48-8E87-0ECFD16238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DC372E-0AE3-1445-BCA6-49A140179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7D5F8-D015-F04C-9A8B-816014CD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14C8-0300-234C-B902-608B5AF860AC}" type="datetimeFigureOut">
              <a:rPr lang="en-US" smtClean="0"/>
              <a:t>4/15/20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41CD7-E81B-704E-A770-744C3614D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74EAF2-77AC-C548-B7AC-BB4F22CF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9422-95CD-2D48-AB93-660272F49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9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B91DF-9CE9-A047-A8D0-6A601F30F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71AE6-5597-6046-AA50-EA71E455B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14C8-0300-234C-B902-608B5AF860AC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592E2-3981-854C-9B09-EE69CA5D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CEB63-C306-9949-8AD4-4337FC4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9422-95CD-2D48-AB93-660272F49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1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1765A6-52F9-3442-B7DF-71E79249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14C8-0300-234C-B902-608B5AF860AC}" type="datetimeFigureOut">
              <a:rPr lang="en-US" smtClean="0"/>
              <a:t>4/15/20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E7195-094A-984B-A5BC-844E525AE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4D4DC-D1CC-0749-A4D1-5248C20C0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9422-95CD-2D48-AB93-660272F49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4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FAA7B-92B5-4B49-AFBD-E50ED5471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0072B-E2C6-EA4B-8593-6B67258B7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4F32F-6011-0645-A4EB-ED5435772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9FFE5-C524-574E-B050-7C2ED422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14C8-0300-234C-B902-608B5AF860AC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9BD7F-C33D-9749-8AFA-30F8DD140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1402B-6DEA-8C4A-B66F-97913690D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9422-95CD-2D48-AB93-660272F49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0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E62A-5B9C-9449-BBE9-B19DE118D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E574F2-FFB0-E24A-BF8C-7682120D8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555A8-90C9-864E-A442-8A7F9E501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1FEEE-6563-0D4E-9196-45002F35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14C8-0300-234C-B902-608B5AF860AC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C7FE6-D5F2-1F49-8918-637714C7E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7B8C5-7D51-9C4B-A080-EBE58897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9422-95CD-2D48-AB93-660272F49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51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F7224F-B386-934D-8AA5-D8567299C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FF930-5ED2-3E42-834F-1438768A3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1E8C1-10BB-6440-B7B0-AA58142B0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C14C8-0300-234C-B902-608B5AF860AC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60C19-0481-1642-8BB4-6BEFD40C0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D1E34-C6E1-B44B-BA24-EAFAF3E2B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E9422-95CD-2D48-AB93-660272F49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1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715F4-2DBB-A74A-AA14-89CB5A206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Updates 4/15/20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CC13-1732-974E-BD6E-F1AC13991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Akash Levy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226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DE380-956D-D843-A719-53B68A2DF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FPPV Algorithm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BACC5-2AC6-5049-93A4-1F422573A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5336" y="506727"/>
            <a:ext cx="6609921" cy="1526741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endParaRPr lang="en-US" sz="2200">
              <a:solidFill>
                <a:schemeClr val="bg1"/>
              </a:solidFill>
            </a:endParaRPr>
          </a:p>
          <a:p>
            <a:r>
              <a:rPr lang="en-US" sz="2200">
                <a:solidFill>
                  <a:schemeClr val="bg1"/>
                </a:solidFill>
              </a:rPr>
              <a:t>SET with optimal WLV</a:t>
            </a:r>
          </a:p>
          <a:p>
            <a:r>
              <a:rPr lang="en-US" sz="2200">
                <a:solidFill>
                  <a:schemeClr val="bg1"/>
                </a:solidFill>
              </a:rPr>
              <a:t>RESET and retry if miss</a:t>
            </a:r>
          </a:p>
          <a:p>
            <a:r>
              <a:rPr lang="en-US" sz="2200">
                <a:solidFill>
                  <a:schemeClr val="bg1"/>
                </a:solidFill>
              </a:rPr>
              <a:t>Clearly still needs to be optimized</a:t>
            </a:r>
          </a:p>
          <a:p>
            <a:pPr marL="0"/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90F0F8A-3FBB-7A44-A3D1-04CBFF8E3B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3688" y="2523915"/>
            <a:ext cx="4998720" cy="374904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7367DF-FDAA-DC4E-9313-6CD44D015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014994"/>
              </p:ext>
            </p:extLst>
          </p:nvPr>
        </p:nvGraphicFramePr>
        <p:xfrm>
          <a:off x="6647227" y="2527997"/>
          <a:ext cx="4755973" cy="374904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53839">
                  <a:extLst>
                    <a:ext uri="{9D8B030D-6E8A-4147-A177-3AD203B41FA5}">
                      <a16:colId xmlns:a16="http://schemas.microsoft.com/office/drawing/2014/main" val="3710190666"/>
                    </a:ext>
                  </a:extLst>
                </a:gridCol>
                <a:gridCol w="2071433">
                  <a:extLst>
                    <a:ext uri="{9D8B030D-6E8A-4147-A177-3AD203B41FA5}">
                      <a16:colId xmlns:a16="http://schemas.microsoft.com/office/drawing/2014/main" val="1342607004"/>
                    </a:ext>
                  </a:extLst>
                </a:gridCol>
                <a:gridCol w="1830701">
                  <a:extLst>
                    <a:ext uri="{9D8B030D-6E8A-4147-A177-3AD203B41FA5}">
                      <a16:colId xmlns:a16="http://schemas.microsoft.com/office/drawing/2014/main" val="3307237583"/>
                    </a:ext>
                  </a:extLst>
                </a:gridCol>
              </a:tblGrid>
              <a:tr h="651242">
                <a:tc>
                  <a:txBody>
                    <a:bodyPr/>
                    <a:lstStyle/>
                    <a:p>
                      <a:r>
                        <a:rPr lang="en-US" sz="1700"/>
                        <a:t>Range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Median WL Voltage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Expt. WL Voltage</a:t>
                      </a:r>
                    </a:p>
                  </a:txBody>
                  <a:tcPr marL="88006" marR="88006" marT="44003" marB="44003"/>
                </a:tc>
                <a:extLst>
                  <a:ext uri="{0D108BD9-81ED-4DB2-BD59-A6C34878D82A}">
                    <a16:rowId xmlns:a16="http://schemas.microsoft.com/office/drawing/2014/main" val="2015920211"/>
                  </a:ext>
                </a:extLst>
              </a:tr>
              <a:tr h="387225"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3.0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3.0</a:t>
                      </a:r>
                    </a:p>
                  </a:txBody>
                  <a:tcPr marL="88006" marR="88006" marT="44003" marB="44003"/>
                </a:tc>
                <a:extLst>
                  <a:ext uri="{0D108BD9-81ED-4DB2-BD59-A6C34878D82A}">
                    <a16:rowId xmlns:a16="http://schemas.microsoft.com/office/drawing/2014/main" val="632309903"/>
                  </a:ext>
                </a:extLst>
              </a:tr>
              <a:tr h="387225">
                <a:tc>
                  <a:txBody>
                    <a:bodyPr/>
                    <a:lstStyle/>
                    <a:p>
                      <a:r>
                        <a:rPr lang="en-US" sz="1700"/>
                        <a:t>1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2.46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2.38</a:t>
                      </a:r>
                    </a:p>
                  </a:txBody>
                  <a:tcPr marL="88006" marR="88006" marT="44003" marB="44003"/>
                </a:tc>
                <a:extLst>
                  <a:ext uri="{0D108BD9-81ED-4DB2-BD59-A6C34878D82A}">
                    <a16:rowId xmlns:a16="http://schemas.microsoft.com/office/drawing/2014/main" val="2157266887"/>
                  </a:ext>
                </a:extLst>
              </a:tr>
              <a:tr h="387225">
                <a:tc>
                  <a:txBody>
                    <a:bodyPr/>
                    <a:lstStyle/>
                    <a:p>
                      <a:r>
                        <a:rPr lang="en-US" sz="1700"/>
                        <a:t>2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2.40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2.34</a:t>
                      </a:r>
                    </a:p>
                  </a:txBody>
                  <a:tcPr marL="88006" marR="88006" marT="44003" marB="44003"/>
                </a:tc>
                <a:extLst>
                  <a:ext uri="{0D108BD9-81ED-4DB2-BD59-A6C34878D82A}">
                    <a16:rowId xmlns:a16="http://schemas.microsoft.com/office/drawing/2014/main" val="2989226713"/>
                  </a:ext>
                </a:extLst>
              </a:tr>
              <a:tr h="387225">
                <a:tc>
                  <a:txBody>
                    <a:bodyPr/>
                    <a:lstStyle/>
                    <a:p>
                      <a:r>
                        <a:rPr lang="en-US" sz="1700"/>
                        <a:t>3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2.36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2.31</a:t>
                      </a:r>
                    </a:p>
                  </a:txBody>
                  <a:tcPr marL="88006" marR="88006" marT="44003" marB="44003"/>
                </a:tc>
                <a:extLst>
                  <a:ext uri="{0D108BD9-81ED-4DB2-BD59-A6C34878D82A}">
                    <a16:rowId xmlns:a16="http://schemas.microsoft.com/office/drawing/2014/main" val="3825723555"/>
                  </a:ext>
                </a:extLst>
              </a:tr>
              <a:tr h="387225">
                <a:tc>
                  <a:txBody>
                    <a:bodyPr/>
                    <a:lstStyle/>
                    <a:p>
                      <a:r>
                        <a:rPr lang="en-US" sz="1700"/>
                        <a:t>4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2.31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2.27</a:t>
                      </a:r>
                    </a:p>
                  </a:txBody>
                  <a:tcPr marL="88006" marR="88006" marT="44003" marB="44003"/>
                </a:tc>
                <a:extLst>
                  <a:ext uri="{0D108BD9-81ED-4DB2-BD59-A6C34878D82A}">
                    <a16:rowId xmlns:a16="http://schemas.microsoft.com/office/drawing/2014/main" val="1747713261"/>
                  </a:ext>
                </a:extLst>
              </a:tr>
              <a:tr h="387225">
                <a:tc>
                  <a:txBody>
                    <a:bodyPr/>
                    <a:lstStyle/>
                    <a:p>
                      <a:r>
                        <a:rPr lang="en-US" sz="1700"/>
                        <a:t>5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2.28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2.25</a:t>
                      </a:r>
                    </a:p>
                  </a:txBody>
                  <a:tcPr marL="88006" marR="88006" marT="44003" marB="44003"/>
                </a:tc>
                <a:extLst>
                  <a:ext uri="{0D108BD9-81ED-4DB2-BD59-A6C34878D82A}">
                    <a16:rowId xmlns:a16="http://schemas.microsoft.com/office/drawing/2014/main" val="4276774053"/>
                  </a:ext>
                </a:extLst>
              </a:tr>
              <a:tr h="387225">
                <a:tc>
                  <a:txBody>
                    <a:bodyPr/>
                    <a:lstStyle/>
                    <a:p>
                      <a:r>
                        <a:rPr lang="en-US" sz="1700"/>
                        <a:t>6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2.25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2.20</a:t>
                      </a:r>
                    </a:p>
                  </a:txBody>
                  <a:tcPr marL="88006" marR="88006" marT="44003" marB="44003"/>
                </a:tc>
                <a:extLst>
                  <a:ext uri="{0D108BD9-81ED-4DB2-BD59-A6C34878D82A}">
                    <a16:rowId xmlns:a16="http://schemas.microsoft.com/office/drawing/2014/main" val="995204748"/>
                  </a:ext>
                </a:extLst>
              </a:tr>
              <a:tr h="387225">
                <a:tc>
                  <a:txBody>
                    <a:bodyPr/>
                    <a:lstStyle/>
                    <a:p>
                      <a:r>
                        <a:rPr lang="en-US" sz="1700"/>
                        <a:t>7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RESET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RESET</a:t>
                      </a:r>
                    </a:p>
                  </a:txBody>
                  <a:tcPr marL="88006" marR="88006" marT="44003" marB="44003"/>
                </a:tc>
                <a:extLst>
                  <a:ext uri="{0D108BD9-81ED-4DB2-BD59-A6C34878D82A}">
                    <a16:rowId xmlns:a16="http://schemas.microsoft.com/office/drawing/2014/main" val="243713143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5DC5745-6946-DD48-A0FB-B12AD1F8D356}"/>
              </a:ext>
            </a:extLst>
          </p:cNvPr>
          <p:cNvSpPr txBox="1"/>
          <p:nvPr/>
        </p:nvSpPr>
        <p:spPr>
          <a:xfrm>
            <a:off x="1622623" y="6237707"/>
            <a:ext cx="3100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Success rate: 92.2%</a:t>
            </a:r>
          </a:p>
          <a:p>
            <a:r>
              <a:rPr lang="en-US" sz="1400" dirty="0">
                <a:solidFill>
                  <a:srgbClr val="FF0000"/>
                </a:solidFill>
              </a:rPr>
              <a:t>Mean pulses: 11.03, </a:t>
            </a:r>
            <a:r>
              <a:rPr lang="en-US" sz="1400" dirty="0" err="1">
                <a:solidFill>
                  <a:srgbClr val="FF0000"/>
                </a:solidFill>
              </a:rPr>
              <a:t>Stdev</a:t>
            </a:r>
            <a:r>
              <a:rPr lang="en-US" sz="1400" dirty="0">
                <a:solidFill>
                  <a:srgbClr val="FF0000"/>
                </a:solidFill>
              </a:rPr>
              <a:t> pulses: 12.22</a:t>
            </a:r>
          </a:p>
        </p:txBody>
      </p:sp>
    </p:spTree>
    <p:extLst>
      <p:ext uri="{BB962C8B-B14F-4D97-AF65-F5344CB8AC3E}">
        <p14:creationId xmlns:p14="http://schemas.microsoft.com/office/powerpoint/2010/main" val="3165627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DE380-956D-D843-A719-53B68A2DF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FPPV Algorithm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BACC5-2AC6-5049-93A4-1F422573A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5336" y="506727"/>
            <a:ext cx="6609921" cy="1526741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endParaRPr lang="en-US" sz="2200">
              <a:solidFill>
                <a:schemeClr val="bg1"/>
              </a:solidFill>
            </a:endParaRPr>
          </a:p>
          <a:p>
            <a:r>
              <a:rPr lang="en-US" sz="2200">
                <a:solidFill>
                  <a:schemeClr val="bg1"/>
                </a:solidFill>
              </a:rPr>
              <a:t>SET with optimal WLV</a:t>
            </a:r>
          </a:p>
          <a:p>
            <a:r>
              <a:rPr lang="en-US" sz="2200">
                <a:solidFill>
                  <a:schemeClr val="bg1"/>
                </a:solidFill>
              </a:rPr>
              <a:t>RESET and retry if miss</a:t>
            </a:r>
          </a:p>
          <a:p>
            <a:r>
              <a:rPr lang="en-US" sz="2200">
                <a:solidFill>
                  <a:schemeClr val="bg1"/>
                </a:solidFill>
              </a:rPr>
              <a:t>Clearly still needs to be optimized</a:t>
            </a:r>
          </a:p>
          <a:p>
            <a:pPr marL="0"/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90F0F8A-3FBB-7A44-A3D1-04CBFF8E3B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673688" y="2523915"/>
            <a:ext cx="4998720" cy="374904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7367DF-FDAA-DC4E-9313-6CD44D015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824720"/>
              </p:ext>
            </p:extLst>
          </p:nvPr>
        </p:nvGraphicFramePr>
        <p:xfrm>
          <a:off x="6647227" y="2527997"/>
          <a:ext cx="4755973" cy="374904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53839">
                  <a:extLst>
                    <a:ext uri="{9D8B030D-6E8A-4147-A177-3AD203B41FA5}">
                      <a16:colId xmlns:a16="http://schemas.microsoft.com/office/drawing/2014/main" val="3710190666"/>
                    </a:ext>
                  </a:extLst>
                </a:gridCol>
                <a:gridCol w="2071433">
                  <a:extLst>
                    <a:ext uri="{9D8B030D-6E8A-4147-A177-3AD203B41FA5}">
                      <a16:colId xmlns:a16="http://schemas.microsoft.com/office/drawing/2014/main" val="1342607004"/>
                    </a:ext>
                  </a:extLst>
                </a:gridCol>
                <a:gridCol w="1830701">
                  <a:extLst>
                    <a:ext uri="{9D8B030D-6E8A-4147-A177-3AD203B41FA5}">
                      <a16:colId xmlns:a16="http://schemas.microsoft.com/office/drawing/2014/main" val="3307237583"/>
                    </a:ext>
                  </a:extLst>
                </a:gridCol>
              </a:tblGrid>
              <a:tr h="651242">
                <a:tc>
                  <a:txBody>
                    <a:bodyPr/>
                    <a:lstStyle/>
                    <a:p>
                      <a:r>
                        <a:rPr lang="en-US" sz="1700"/>
                        <a:t>Range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Median WL Voltage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Expt. WL Voltage</a:t>
                      </a:r>
                    </a:p>
                  </a:txBody>
                  <a:tcPr marL="88006" marR="88006" marT="44003" marB="44003"/>
                </a:tc>
                <a:extLst>
                  <a:ext uri="{0D108BD9-81ED-4DB2-BD59-A6C34878D82A}">
                    <a16:rowId xmlns:a16="http://schemas.microsoft.com/office/drawing/2014/main" val="2015920211"/>
                  </a:ext>
                </a:extLst>
              </a:tr>
              <a:tr h="387225"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3.0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3.0</a:t>
                      </a:r>
                    </a:p>
                  </a:txBody>
                  <a:tcPr marL="88006" marR="88006" marT="44003" marB="44003"/>
                </a:tc>
                <a:extLst>
                  <a:ext uri="{0D108BD9-81ED-4DB2-BD59-A6C34878D82A}">
                    <a16:rowId xmlns:a16="http://schemas.microsoft.com/office/drawing/2014/main" val="632309903"/>
                  </a:ext>
                </a:extLst>
              </a:tr>
              <a:tr h="387225">
                <a:tc>
                  <a:txBody>
                    <a:bodyPr/>
                    <a:lstStyle/>
                    <a:p>
                      <a:r>
                        <a:rPr lang="en-US" sz="1700"/>
                        <a:t>1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2.46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2.38</a:t>
                      </a:r>
                    </a:p>
                  </a:txBody>
                  <a:tcPr marL="88006" marR="88006" marT="44003" marB="44003"/>
                </a:tc>
                <a:extLst>
                  <a:ext uri="{0D108BD9-81ED-4DB2-BD59-A6C34878D82A}">
                    <a16:rowId xmlns:a16="http://schemas.microsoft.com/office/drawing/2014/main" val="2157266887"/>
                  </a:ext>
                </a:extLst>
              </a:tr>
              <a:tr h="387225">
                <a:tc>
                  <a:txBody>
                    <a:bodyPr/>
                    <a:lstStyle/>
                    <a:p>
                      <a:r>
                        <a:rPr lang="en-US" sz="1700"/>
                        <a:t>2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2.40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2.34</a:t>
                      </a:r>
                    </a:p>
                  </a:txBody>
                  <a:tcPr marL="88006" marR="88006" marT="44003" marB="44003"/>
                </a:tc>
                <a:extLst>
                  <a:ext uri="{0D108BD9-81ED-4DB2-BD59-A6C34878D82A}">
                    <a16:rowId xmlns:a16="http://schemas.microsoft.com/office/drawing/2014/main" val="2989226713"/>
                  </a:ext>
                </a:extLst>
              </a:tr>
              <a:tr h="387225">
                <a:tc>
                  <a:txBody>
                    <a:bodyPr/>
                    <a:lstStyle/>
                    <a:p>
                      <a:r>
                        <a:rPr lang="en-US" sz="1700"/>
                        <a:t>3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2.36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2.31</a:t>
                      </a:r>
                    </a:p>
                  </a:txBody>
                  <a:tcPr marL="88006" marR="88006" marT="44003" marB="44003"/>
                </a:tc>
                <a:extLst>
                  <a:ext uri="{0D108BD9-81ED-4DB2-BD59-A6C34878D82A}">
                    <a16:rowId xmlns:a16="http://schemas.microsoft.com/office/drawing/2014/main" val="3825723555"/>
                  </a:ext>
                </a:extLst>
              </a:tr>
              <a:tr h="387225">
                <a:tc>
                  <a:txBody>
                    <a:bodyPr/>
                    <a:lstStyle/>
                    <a:p>
                      <a:r>
                        <a:rPr lang="en-US" sz="1700"/>
                        <a:t>4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2.31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2.27</a:t>
                      </a:r>
                    </a:p>
                  </a:txBody>
                  <a:tcPr marL="88006" marR="88006" marT="44003" marB="44003"/>
                </a:tc>
                <a:extLst>
                  <a:ext uri="{0D108BD9-81ED-4DB2-BD59-A6C34878D82A}">
                    <a16:rowId xmlns:a16="http://schemas.microsoft.com/office/drawing/2014/main" val="1747713261"/>
                  </a:ext>
                </a:extLst>
              </a:tr>
              <a:tr h="387225">
                <a:tc>
                  <a:txBody>
                    <a:bodyPr/>
                    <a:lstStyle/>
                    <a:p>
                      <a:r>
                        <a:rPr lang="en-US" sz="1700"/>
                        <a:t>5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2.28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2.25</a:t>
                      </a:r>
                    </a:p>
                  </a:txBody>
                  <a:tcPr marL="88006" marR="88006" marT="44003" marB="44003"/>
                </a:tc>
                <a:extLst>
                  <a:ext uri="{0D108BD9-81ED-4DB2-BD59-A6C34878D82A}">
                    <a16:rowId xmlns:a16="http://schemas.microsoft.com/office/drawing/2014/main" val="4276774053"/>
                  </a:ext>
                </a:extLst>
              </a:tr>
              <a:tr h="387225">
                <a:tc>
                  <a:txBody>
                    <a:bodyPr/>
                    <a:lstStyle/>
                    <a:p>
                      <a:r>
                        <a:rPr lang="en-US" sz="1700"/>
                        <a:t>6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2.25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2.20</a:t>
                      </a:r>
                    </a:p>
                  </a:txBody>
                  <a:tcPr marL="88006" marR="88006" marT="44003" marB="44003"/>
                </a:tc>
                <a:extLst>
                  <a:ext uri="{0D108BD9-81ED-4DB2-BD59-A6C34878D82A}">
                    <a16:rowId xmlns:a16="http://schemas.microsoft.com/office/drawing/2014/main" val="995204748"/>
                  </a:ext>
                </a:extLst>
              </a:tr>
              <a:tr h="387225">
                <a:tc>
                  <a:txBody>
                    <a:bodyPr/>
                    <a:lstStyle/>
                    <a:p>
                      <a:r>
                        <a:rPr lang="en-US" sz="1700"/>
                        <a:t>7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RESET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RESET</a:t>
                      </a:r>
                    </a:p>
                  </a:txBody>
                  <a:tcPr marL="88006" marR="88006" marT="44003" marB="44003"/>
                </a:tc>
                <a:extLst>
                  <a:ext uri="{0D108BD9-81ED-4DB2-BD59-A6C34878D82A}">
                    <a16:rowId xmlns:a16="http://schemas.microsoft.com/office/drawing/2014/main" val="243713143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A4A5AC0-C27E-E64A-8F27-F50945495036}"/>
              </a:ext>
            </a:extLst>
          </p:cNvPr>
          <p:cNvSpPr txBox="1"/>
          <p:nvPr/>
        </p:nvSpPr>
        <p:spPr>
          <a:xfrm>
            <a:off x="1622623" y="6237707"/>
            <a:ext cx="3100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Success rate: 92.2%</a:t>
            </a:r>
          </a:p>
          <a:p>
            <a:r>
              <a:rPr lang="en-US" sz="1400" dirty="0">
                <a:solidFill>
                  <a:srgbClr val="FF0000"/>
                </a:solidFill>
              </a:rPr>
              <a:t>Mean pulses: 11.03, </a:t>
            </a:r>
            <a:r>
              <a:rPr lang="en-US" sz="1400" dirty="0" err="1">
                <a:solidFill>
                  <a:srgbClr val="FF0000"/>
                </a:solidFill>
              </a:rPr>
              <a:t>Stdev</a:t>
            </a:r>
            <a:r>
              <a:rPr lang="en-US" sz="1400" dirty="0">
                <a:solidFill>
                  <a:srgbClr val="FF0000"/>
                </a:solidFill>
              </a:rPr>
              <a:t> pulses: 12.22</a:t>
            </a:r>
          </a:p>
        </p:txBody>
      </p:sp>
    </p:spTree>
    <p:extLst>
      <p:ext uri="{BB962C8B-B14F-4D97-AF65-F5344CB8AC3E}">
        <p14:creationId xmlns:p14="http://schemas.microsoft.com/office/powerpoint/2010/main" val="3507897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6E065-98CF-EC4C-8203-62E40B401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Preliminary SDR Implementation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D3FD581E-5751-4C89-AFBF-FA92B33B69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3880349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4581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DE380-956D-D843-A719-53B68A2DF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Preliminary SDR Results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BACC5-2AC6-5049-93A4-1F422573A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610" y="2121763"/>
            <a:ext cx="3822192" cy="37730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Use optimal WLV from FPPV</a:t>
            </a:r>
          </a:p>
          <a:p>
            <a:r>
              <a:rPr lang="en-US" sz="1700" dirty="0">
                <a:solidFill>
                  <a:schemeClr val="bg1"/>
                </a:solidFill>
              </a:rPr>
              <a:t>Increase WLV by step size (0.01V)</a:t>
            </a:r>
          </a:p>
          <a:p>
            <a:r>
              <a:rPr lang="en-US" sz="1700" dirty="0">
                <a:solidFill>
                  <a:schemeClr val="bg1"/>
                </a:solidFill>
              </a:rPr>
              <a:t>Keep pulsing until in range</a:t>
            </a:r>
          </a:p>
          <a:p>
            <a:r>
              <a:rPr lang="en-US" sz="1700" dirty="0">
                <a:solidFill>
                  <a:schemeClr val="bg1"/>
                </a:solidFill>
              </a:rPr>
              <a:t>RESET if miss</a:t>
            </a:r>
          </a:p>
          <a:p>
            <a:endParaRPr lang="en-US" sz="1700" dirty="0">
              <a:solidFill>
                <a:schemeClr val="bg1"/>
              </a:solidFill>
            </a:endParaRPr>
          </a:p>
          <a:p>
            <a:r>
              <a:rPr lang="en-US" sz="1700" dirty="0">
                <a:solidFill>
                  <a:schemeClr val="bg1"/>
                </a:solidFill>
              </a:rPr>
              <a:t>Key metrics: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Avg. # of attempts needed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Avg. # of total pulses needed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(Distribution of pulses needed)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(Per bin and overall)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F257DA-930D-564B-8AE2-2A8EB73278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10716" y="877531"/>
            <a:ext cx="6596652" cy="49474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4F51BE-20BA-3741-8607-C768113E946E}"/>
              </a:ext>
            </a:extLst>
          </p:cNvPr>
          <p:cNvSpPr txBox="1"/>
          <p:nvPr/>
        </p:nvSpPr>
        <p:spPr>
          <a:xfrm>
            <a:off x="6904303" y="5825020"/>
            <a:ext cx="30094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Step size: 0.01V, success rate: 100%</a:t>
            </a:r>
          </a:p>
          <a:p>
            <a:r>
              <a:rPr lang="en-US" sz="1400" dirty="0">
                <a:solidFill>
                  <a:srgbClr val="FF0000"/>
                </a:solidFill>
              </a:rPr>
              <a:t>Mean pulses: 6.62, </a:t>
            </a:r>
            <a:r>
              <a:rPr lang="en-US" sz="1400" dirty="0" err="1">
                <a:solidFill>
                  <a:srgbClr val="FF0000"/>
                </a:solidFill>
              </a:rPr>
              <a:t>Stdev</a:t>
            </a:r>
            <a:r>
              <a:rPr lang="en-US" sz="1400" dirty="0">
                <a:solidFill>
                  <a:srgbClr val="FF0000"/>
                </a:solidFill>
              </a:rPr>
              <a:t> pulses: 7.14</a:t>
            </a:r>
          </a:p>
          <a:p>
            <a:r>
              <a:rPr lang="en-US" sz="1400" dirty="0">
                <a:solidFill>
                  <a:srgbClr val="FF0000"/>
                </a:solidFill>
              </a:rPr>
              <a:t>Mean resets: 3.33, </a:t>
            </a:r>
            <a:r>
              <a:rPr lang="en-US" sz="1400" dirty="0" err="1">
                <a:solidFill>
                  <a:srgbClr val="FF0000"/>
                </a:solidFill>
              </a:rPr>
              <a:t>Stdev</a:t>
            </a:r>
            <a:r>
              <a:rPr lang="en-US" sz="1400" dirty="0">
                <a:solidFill>
                  <a:srgbClr val="FF0000"/>
                </a:solidFill>
              </a:rPr>
              <a:t> resets: 3.17</a:t>
            </a:r>
          </a:p>
        </p:txBody>
      </p:sp>
    </p:spTree>
    <p:extLst>
      <p:ext uri="{BB962C8B-B14F-4D97-AF65-F5344CB8AC3E}">
        <p14:creationId xmlns:p14="http://schemas.microsoft.com/office/powerpoint/2010/main" val="2093985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DE380-956D-D843-A719-53B68A2DF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Preliminary SDR Results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BACC5-2AC6-5049-93A4-1F422573A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610" y="2121763"/>
            <a:ext cx="3822192" cy="37730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Use optimal WLV from FPPV</a:t>
            </a:r>
          </a:p>
          <a:p>
            <a:r>
              <a:rPr lang="en-US" sz="1700" dirty="0">
                <a:solidFill>
                  <a:schemeClr val="bg1"/>
                </a:solidFill>
              </a:rPr>
              <a:t>Increase WLV by step size (0.01V)</a:t>
            </a:r>
          </a:p>
          <a:p>
            <a:r>
              <a:rPr lang="en-US" sz="1700" dirty="0">
                <a:solidFill>
                  <a:schemeClr val="bg1"/>
                </a:solidFill>
              </a:rPr>
              <a:t>Keep pulsing until in range</a:t>
            </a:r>
          </a:p>
          <a:p>
            <a:r>
              <a:rPr lang="en-US" sz="1700" dirty="0">
                <a:solidFill>
                  <a:schemeClr val="bg1"/>
                </a:solidFill>
              </a:rPr>
              <a:t>RESET if miss</a:t>
            </a:r>
          </a:p>
          <a:p>
            <a:endParaRPr lang="en-US" sz="1700" dirty="0">
              <a:solidFill>
                <a:schemeClr val="bg1"/>
              </a:solidFill>
            </a:endParaRPr>
          </a:p>
          <a:p>
            <a:r>
              <a:rPr lang="en-US" sz="1700" dirty="0">
                <a:solidFill>
                  <a:schemeClr val="bg1"/>
                </a:solidFill>
              </a:rPr>
              <a:t>Key metrics: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Avg. # of attempts needed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Avg. # of total pulses needed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(Distribution of pulses needed)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(Per bin and overall)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F257DA-930D-564B-8AE2-2A8EB73278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/>
        </p:blipFill>
        <p:spPr>
          <a:xfrm>
            <a:off x="5110716" y="877531"/>
            <a:ext cx="6596652" cy="49474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C9DB94-F71C-6940-8C0A-A6E02D872F56}"/>
              </a:ext>
            </a:extLst>
          </p:cNvPr>
          <p:cNvSpPr txBox="1"/>
          <p:nvPr/>
        </p:nvSpPr>
        <p:spPr>
          <a:xfrm>
            <a:off x="6904303" y="5825020"/>
            <a:ext cx="30094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Step size: 0.01V, success rate: 100%</a:t>
            </a:r>
          </a:p>
          <a:p>
            <a:r>
              <a:rPr lang="en-US" sz="1400" dirty="0">
                <a:solidFill>
                  <a:srgbClr val="FF0000"/>
                </a:solidFill>
              </a:rPr>
              <a:t>Mean pulses: 6.62, </a:t>
            </a:r>
            <a:r>
              <a:rPr lang="en-US" sz="1400" dirty="0" err="1">
                <a:solidFill>
                  <a:srgbClr val="FF0000"/>
                </a:solidFill>
              </a:rPr>
              <a:t>Stdev</a:t>
            </a:r>
            <a:r>
              <a:rPr lang="en-US" sz="1400" dirty="0">
                <a:solidFill>
                  <a:srgbClr val="FF0000"/>
                </a:solidFill>
              </a:rPr>
              <a:t> pulses: 7.14</a:t>
            </a:r>
          </a:p>
          <a:p>
            <a:r>
              <a:rPr lang="en-US" sz="1400" dirty="0">
                <a:solidFill>
                  <a:srgbClr val="FF0000"/>
                </a:solidFill>
              </a:rPr>
              <a:t>Mean resets: 3.33, </a:t>
            </a:r>
            <a:r>
              <a:rPr lang="en-US" sz="1400" dirty="0" err="1">
                <a:solidFill>
                  <a:srgbClr val="FF0000"/>
                </a:solidFill>
              </a:rPr>
              <a:t>Stdev</a:t>
            </a:r>
            <a:r>
              <a:rPr lang="en-US" sz="1400" dirty="0">
                <a:solidFill>
                  <a:srgbClr val="FF0000"/>
                </a:solidFill>
              </a:rPr>
              <a:t> resets: 3.17</a:t>
            </a:r>
          </a:p>
        </p:txBody>
      </p:sp>
    </p:spTree>
    <p:extLst>
      <p:ext uri="{BB962C8B-B14F-4D97-AF65-F5344CB8AC3E}">
        <p14:creationId xmlns:p14="http://schemas.microsoft.com/office/powerpoint/2010/main" val="1446196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6B5A2-2BF9-6449-9F58-2FE96D64D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Algorithm Comparison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E6E7427F-C19B-754F-89ED-007A2E97E5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0040" y="339140"/>
            <a:ext cx="5455917" cy="3934818"/>
          </a:xfrm>
          <a:prstGeom prst="rect">
            <a:avLst/>
          </a:prstGeom>
        </p:spPr>
      </p:pic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2DEBBCB3-ACA7-6847-9811-6FC25A8F24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6043" y="348945"/>
            <a:ext cx="5455917" cy="3915209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667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98DA267-55BF-144B-8417-BFCB4B63E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EAG Success Rates</a:t>
            </a:r>
          </a:p>
        </p:txBody>
      </p:sp>
      <p:cxnSp>
        <p:nvCxnSpPr>
          <p:cNvPr id="23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3B2BEAA-B854-43C8-8970-2EA87A97A1A5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302" y="2509911"/>
            <a:ext cx="761029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60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05465-4B93-0045-B7A6-79CD4F016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EAG Pulse Counts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2B0ED2F-B972-4E47-AD1A-CC0A91AEE33B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302" y="2509911"/>
            <a:ext cx="761029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3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8B0D59-91FC-8F4B-8EC0-AAEF126A0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TODOs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CB0272-83CE-4F6A-A2C7-6030B8986A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1865700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336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5485E-425C-2C44-95DA-104D6DC66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Overview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DAF63D-2265-4A01-9FBA-373DE38F66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35635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8289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AE69-CC8A-2643-8C7C-F5CF85516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4385066"/>
            <a:ext cx="10694902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FORMing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D0D0D-0830-7F49-8A4E-9C8BC5C37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5702709"/>
            <a:ext cx="10694903" cy="52110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Used insight from Ray’s figure in our IEDM paper </a:t>
            </a:r>
          </a:p>
        </p:txBody>
      </p:sp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4B9D1D31-D49A-424B-A505-165D6A1332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0" r="1542"/>
          <a:stretch/>
        </p:blipFill>
        <p:spPr>
          <a:xfrm>
            <a:off x="20" y="10"/>
            <a:ext cx="12191980" cy="4242125"/>
          </a:xfrm>
          <a:prstGeom prst="rect">
            <a:avLst/>
          </a:prstGeom>
        </p:spPr>
      </p:pic>
      <p:cxnSp>
        <p:nvCxnSpPr>
          <p:cNvPr id="25" name="Straight Connector 27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242136"/>
            <a:ext cx="12192002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974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FCEEBDA-ECD9-1149-8CD2-0138A3A6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FORMing scheme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0EB8354-1AAB-4AA7-A211-831EC740A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7447" y="2799889"/>
            <a:ext cx="4933490" cy="29875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/>
            <a:r>
              <a:rPr lang="en-US" sz="2200" dirty="0">
                <a:solidFill>
                  <a:srgbClr val="FFFFFF"/>
                </a:solidFill>
              </a:rPr>
              <a:t>PW = 1000ns, WL = 2V</a:t>
            </a:r>
          </a:p>
          <a:p>
            <a:pPr marL="342900"/>
            <a:r>
              <a:rPr lang="en-US" sz="2200" dirty="0">
                <a:solidFill>
                  <a:srgbClr val="FFFFFF"/>
                </a:solidFill>
              </a:rPr>
              <a:t>BL voltage from 0-5V in steps of 0.05V</a:t>
            </a:r>
          </a:p>
          <a:p>
            <a:pPr marL="342900"/>
            <a:r>
              <a:rPr lang="en-US" sz="2200" dirty="0">
                <a:solidFill>
                  <a:srgbClr val="FFFFFF"/>
                </a:solidFill>
              </a:rPr>
              <a:t>Aim for medium post-FORM resistance</a:t>
            </a:r>
          </a:p>
          <a:p>
            <a:pPr marL="342900"/>
            <a:r>
              <a:rPr lang="en-US" sz="2200" dirty="0">
                <a:solidFill>
                  <a:srgbClr val="FFFFFF"/>
                </a:solidFill>
              </a:rPr>
              <a:t>Medium post-FORM resistance</a:t>
            </a:r>
          </a:p>
          <a:p>
            <a:pPr marL="800100" lvl="1"/>
            <a:r>
              <a:rPr lang="en-US" sz="1800" dirty="0">
                <a:solidFill>
                  <a:srgbClr val="FFFFFF"/>
                </a:solidFill>
              </a:rPr>
              <a:t>6-7kOhm</a:t>
            </a:r>
          </a:p>
          <a:p>
            <a:pPr marL="342900"/>
            <a:r>
              <a:rPr lang="en-US" sz="2200" dirty="0">
                <a:solidFill>
                  <a:srgbClr val="FFFFFF"/>
                </a:solidFill>
              </a:rPr>
              <a:t>No over-FORM, no under-FORM</a:t>
            </a:r>
          </a:p>
        </p:txBody>
      </p:sp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43AF37AC-BE9D-0C4C-A454-BDF0996A1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206" y="347472"/>
            <a:ext cx="3962400" cy="2971800"/>
          </a:xfrm>
          <a:prstGeom prst="rect">
            <a:avLst/>
          </a:prstGeom>
        </p:spPr>
      </p:pic>
      <p:pic>
        <p:nvPicPr>
          <p:cNvPr id="11" name="Content Placeholder 9">
            <a:extLst>
              <a:ext uri="{FF2B5EF4-FFF2-40B4-BE49-F238E27FC236}">
                <a16:creationId xmlns:a16="http://schemas.microsoft.com/office/drawing/2014/main" id="{002A70CB-11D9-AA40-A25C-5941F92A23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82205" y="3566160"/>
            <a:ext cx="39624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92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3AC2DB-A6E0-124D-BBE3-2D6941FD0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Cycling and Minimum Resistance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5D0DEF-69BF-3548-B841-58A20A0B5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610" y="2121763"/>
            <a:ext cx="3822192" cy="3773010"/>
          </a:xfrm>
        </p:spPr>
        <p:txBody>
          <a:bodyPr vert="horz" lIns="91440" tIns="45720" rIns="91440" bIns="45720" numCol="1" rtlCol="0"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300 cycles per cell (74 cells)</a:t>
            </a:r>
          </a:p>
          <a:p>
            <a:r>
              <a:rPr lang="en-US" sz="1700">
                <a:solidFill>
                  <a:schemeClr val="bg1"/>
                </a:solidFill>
              </a:rPr>
              <a:t>Two pulses per cycle per cell</a:t>
            </a:r>
          </a:p>
          <a:p>
            <a:r>
              <a:rPr lang="en-US" sz="1700">
                <a:solidFill>
                  <a:schemeClr val="bg1"/>
                </a:solidFill>
              </a:rPr>
              <a:t>SET pulse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PW=100ns, BLV=3.3V, WLV=3V</a:t>
            </a:r>
          </a:p>
          <a:p>
            <a:r>
              <a:rPr lang="en-US" sz="1700">
                <a:solidFill>
                  <a:schemeClr val="bg1"/>
                </a:solidFill>
              </a:rPr>
              <a:t>RESET pulse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PW=100ns, SLV=2.3V, WLV=4V</a:t>
            </a:r>
          </a:p>
          <a:p>
            <a:r>
              <a:rPr lang="en-US" sz="1700">
                <a:solidFill>
                  <a:schemeClr val="bg1"/>
                </a:solidFill>
              </a:rPr>
              <a:t>Maximum SET resistance across cells, minimized over all</a:t>
            </a:r>
          </a:p>
          <a:p>
            <a:pPr lvl="1"/>
            <a:r>
              <a:rPr lang="en-US" sz="1700" b="1">
                <a:solidFill>
                  <a:schemeClr val="bg1"/>
                </a:solidFill>
              </a:rPr>
              <a:t>Lower Bound: 6.0 kOhm</a:t>
            </a:r>
          </a:p>
          <a:p>
            <a:r>
              <a:rPr lang="en-US" sz="1700">
                <a:solidFill>
                  <a:schemeClr val="bg1"/>
                </a:solidFill>
              </a:rPr>
              <a:t>Recommend trying several lower bounds: 5.5k, 6k, 6.5k, 7k</a:t>
            </a:r>
          </a:p>
          <a:p>
            <a:endParaRPr lang="en-US" sz="1700">
              <a:solidFill>
                <a:schemeClr val="bg1"/>
              </a:solidFill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AFD8AED8-293C-4941-9A06-94CE7F0E14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10716" y="877531"/>
            <a:ext cx="6596652" cy="494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57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E05B4-88CB-424C-AC8F-E6FBBC468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>
                <a:solidFill>
                  <a:srgbClr val="FFFFFF"/>
                </a:solidFill>
              </a:rPr>
              <a:t>WL Sweeps: Improved &amp; Ready for Paper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A0B7F4-48ED-CD45-A439-325A2A73B2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4434" y="2426818"/>
            <a:ext cx="5330182" cy="399763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0A4A98C-EF69-FE49-9A31-8E1E64924D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07940" y="2426818"/>
            <a:ext cx="5330182" cy="39976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F15428F-6D66-8441-AE8B-076A31E186D7}"/>
              </a:ext>
            </a:extLst>
          </p:cNvPr>
          <p:cNvSpPr txBox="1"/>
          <p:nvPr/>
        </p:nvSpPr>
        <p:spPr>
          <a:xfrm>
            <a:off x="4553479" y="6254436"/>
            <a:ext cx="312559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solidFill>
                  <a:srgbClr val="FF0000"/>
                </a:solidFill>
              </a:rPr>
              <a:t>Smarter FORMing reduces the variation!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solidFill>
                  <a:srgbClr val="FF0000"/>
                </a:solidFill>
              </a:rPr>
              <a:t>95% confidence intervals shown </a:t>
            </a:r>
            <a:r>
              <a:rPr lang="en-US" sz="1400" dirty="0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8AEAFB-7E3D-E940-B280-B6A73FD11572}"/>
              </a:ext>
            </a:extLst>
          </p:cNvPr>
          <p:cNvSpPr txBox="1"/>
          <p:nvPr/>
        </p:nvSpPr>
        <p:spPr>
          <a:xfrm>
            <a:off x="4106190" y="4090217"/>
            <a:ext cx="134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900" dirty="0">
                <a:solidFill>
                  <a:srgbClr val="FF0000"/>
                </a:solidFill>
              </a:rPr>
              <a:t>Could display slope differences in the plot?</a:t>
            </a:r>
          </a:p>
        </p:txBody>
      </p:sp>
    </p:spTree>
    <p:extLst>
      <p:ext uri="{BB962C8B-B14F-4D97-AF65-F5344CB8AC3E}">
        <p14:creationId xmlns:p14="http://schemas.microsoft.com/office/powerpoint/2010/main" val="3038430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DE380-956D-D843-A719-53B68A2DF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ISPP Algorithm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BACC5-2AC6-5049-93A4-1F422573A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610" y="2121763"/>
            <a:ext cx="3822192" cy="37730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Start with WLV = 2.1V (TODO: adjust?)</a:t>
            </a:r>
          </a:p>
          <a:p>
            <a:r>
              <a:rPr lang="en-US" sz="1700" dirty="0">
                <a:solidFill>
                  <a:schemeClr val="bg1"/>
                </a:solidFill>
              </a:rPr>
              <a:t>Increase WLV by step size</a:t>
            </a:r>
          </a:p>
          <a:p>
            <a:r>
              <a:rPr lang="en-US" sz="1700" dirty="0">
                <a:solidFill>
                  <a:schemeClr val="bg1"/>
                </a:solidFill>
              </a:rPr>
              <a:t>Pulse until in range, RESET if gone past</a:t>
            </a:r>
          </a:p>
          <a:p>
            <a:endParaRPr lang="en-US" sz="1700" dirty="0">
              <a:solidFill>
                <a:schemeClr val="bg1"/>
              </a:solidFill>
            </a:endParaRPr>
          </a:p>
          <a:p>
            <a:r>
              <a:rPr lang="en-US" sz="1700" dirty="0">
                <a:solidFill>
                  <a:schemeClr val="bg1"/>
                </a:solidFill>
              </a:rPr>
              <a:t>Step size swept from 0.01V to 0.15V</a:t>
            </a:r>
          </a:p>
          <a:p>
            <a:r>
              <a:rPr lang="en-US" sz="1700" dirty="0">
                <a:solidFill>
                  <a:schemeClr val="bg1"/>
                </a:solidFill>
              </a:rPr>
              <a:t>Should there be step size per level?</a:t>
            </a:r>
          </a:p>
          <a:p>
            <a:r>
              <a:rPr lang="en-US" sz="1700" dirty="0">
                <a:solidFill>
                  <a:schemeClr val="bg1"/>
                </a:solidFill>
              </a:rPr>
              <a:t>Key metrics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Avg. # of attempts needed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Avg. # of total pulses needed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(Distribution of pulses needed)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(Per bin and overall)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0D6C15-2D75-F745-B139-82867B7BE9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10716" y="877531"/>
            <a:ext cx="6596652" cy="49474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FFE1D1-3362-534F-A003-7AF90A24D9DD}"/>
              </a:ext>
            </a:extLst>
          </p:cNvPr>
          <p:cNvSpPr txBox="1"/>
          <p:nvPr/>
        </p:nvSpPr>
        <p:spPr>
          <a:xfrm>
            <a:off x="6904303" y="5825020"/>
            <a:ext cx="30094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Best step size: 0.03V, success: 100%</a:t>
            </a:r>
          </a:p>
          <a:p>
            <a:r>
              <a:rPr lang="en-US" sz="1400" dirty="0">
                <a:solidFill>
                  <a:srgbClr val="FF0000"/>
                </a:solidFill>
              </a:rPr>
              <a:t>Mean pulses: 11.23, </a:t>
            </a:r>
            <a:r>
              <a:rPr lang="en-US" sz="1400" dirty="0" err="1">
                <a:solidFill>
                  <a:srgbClr val="FF0000"/>
                </a:solidFill>
              </a:rPr>
              <a:t>Stdev</a:t>
            </a:r>
            <a:r>
              <a:rPr lang="en-US" sz="1400" dirty="0">
                <a:solidFill>
                  <a:srgbClr val="FF0000"/>
                </a:solidFill>
              </a:rPr>
              <a:t> pulses: 8.74</a:t>
            </a:r>
          </a:p>
          <a:p>
            <a:r>
              <a:rPr lang="en-US" sz="1400" dirty="0">
                <a:solidFill>
                  <a:srgbClr val="FF0000"/>
                </a:solidFill>
              </a:rPr>
              <a:t>Mean resets: 1.81, </a:t>
            </a:r>
            <a:r>
              <a:rPr lang="en-US" sz="1400" dirty="0" err="1">
                <a:solidFill>
                  <a:srgbClr val="FF0000"/>
                </a:solidFill>
              </a:rPr>
              <a:t>Stdev</a:t>
            </a:r>
            <a:r>
              <a:rPr lang="en-US" sz="1400" dirty="0">
                <a:solidFill>
                  <a:srgbClr val="FF0000"/>
                </a:solidFill>
              </a:rPr>
              <a:t> resets: 1.39</a:t>
            </a:r>
          </a:p>
        </p:txBody>
      </p:sp>
    </p:spTree>
    <p:extLst>
      <p:ext uri="{BB962C8B-B14F-4D97-AF65-F5344CB8AC3E}">
        <p14:creationId xmlns:p14="http://schemas.microsoft.com/office/powerpoint/2010/main" val="3537713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DE380-956D-D843-A719-53B68A2DF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ISPP Algorithm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BACC5-2AC6-5049-93A4-1F422573A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610" y="2121763"/>
            <a:ext cx="3822192" cy="37730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Start with WLV = 2.1V (TODO: adjust?)</a:t>
            </a:r>
          </a:p>
          <a:p>
            <a:r>
              <a:rPr lang="en-US" sz="1700" dirty="0">
                <a:solidFill>
                  <a:schemeClr val="bg1"/>
                </a:solidFill>
              </a:rPr>
              <a:t>Increase WLV by step size</a:t>
            </a:r>
          </a:p>
          <a:p>
            <a:r>
              <a:rPr lang="en-US" sz="1700" dirty="0">
                <a:solidFill>
                  <a:schemeClr val="bg1"/>
                </a:solidFill>
              </a:rPr>
              <a:t>Pulse until in range, RESET if gone past</a:t>
            </a:r>
          </a:p>
          <a:p>
            <a:endParaRPr lang="en-US" sz="1700" dirty="0">
              <a:solidFill>
                <a:schemeClr val="bg1"/>
              </a:solidFill>
            </a:endParaRPr>
          </a:p>
          <a:p>
            <a:r>
              <a:rPr lang="en-US" sz="1700" dirty="0">
                <a:solidFill>
                  <a:schemeClr val="bg1"/>
                </a:solidFill>
              </a:rPr>
              <a:t>Step size swept from 0.01V to 0.15V</a:t>
            </a:r>
          </a:p>
          <a:p>
            <a:r>
              <a:rPr lang="en-US" sz="1700" dirty="0">
                <a:solidFill>
                  <a:schemeClr val="bg1"/>
                </a:solidFill>
              </a:rPr>
              <a:t>Should there be step size per level?</a:t>
            </a:r>
          </a:p>
          <a:p>
            <a:r>
              <a:rPr lang="en-US" sz="1700" dirty="0">
                <a:solidFill>
                  <a:schemeClr val="bg1"/>
                </a:solidFill>
              </a:rPr>
              <a:t>Key metrics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Avg. # of attempts needed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Avg. # of total pulses needed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(Distribution of pulses needed)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(Per bin and overall)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BA6CA7D-7AD9-5348-BC7C-4F73C559DA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10716" y="877531"/>
            <a:ext cx="6596652" cy="49474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1EBD1B-11F3-1242-ACE1-2335A3CE6C9B}"/>
              </a:ext>
            </a:extLst>
          </p:cNvPr>
          <p:cNvSpPr txBox="1"/>
          <p:nvPr/>
        </p:nvSpPr>
        <p:spPr>
          <a:xfrm>
            <a:off x="6904303" y="5825020"/>
            <a:ext cx="31120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Best step size: 0.03V, success rate: 100%</a:t>
            </a:r>
          </a:p>
          <a:p>
            <a:r>
              <a:rPr lang="en-US" sz="1400" dirty="0">
                <a:solidFill>
                  <a:srgbClr val="FF0000"/>
                </a:solidFill>
              </a:rPr>
              <a:t>Mean pulses: 11.23, </a:t>
            </a:r>
            <a:r>
              <a:rPr lang="en-US" sz="1400" dirty="0" err="1">
                <a:solidFill>
                  <a:srgbClr val="FF0000"/>
                </a:solidFill>
              </a:rPr>
              <a:t>Stdev</a:t>
            </a:r>
            <a:r>
              <a:rPr lang="en-US" sz="1400" dirty="0">
                <a:solidFill>
                  <a:srgbClr val="FF0000"/>
                </a:solidFill>
              </a:rPr>
              <a:t> pulses: 8.74</a:t>
            </a:r>
          </a:p>
          <a:p>
            <a:r>
              <a:rPr lang="en-US" sz="1400" dirty="0">
                <a:solidFill>
                  <a:srgbClr val="FF0000"/>
                </a:solidFill>
              </a:rPr>
              <a:t>Mean resets: 1.81, </a:t>
            </a:r>
            <a:r>
              <a:rPr lang="en-US" sz="1400" dirty="0" err="1">
                <a:solidFill>
                  <a:srgbClr val="FF0000"/>
                </a:solidFill>
              </a:rPr>
              <a:t>Stdev</a:t>
            </a:r>
            <a:r>
              <a:rPr lang="en-US" sz="1400" dirty="0">
                <a:solidFill>
                  <a:srgbClr val="FF0000"/>
                </a:solidFill>
              </a:rPr>
              <a:t> resets: 1.39</a:t>
            </a:r>
          </a:p>
        </p:txBody>
      </p:sp>
    </p:spTree>
    <p:extLst>
      <p:ext uri="{BB962C8B-B14F-4D97-AF65-F5344CB8AC3E}">
        <p14:creationId xmlns:p14="http://schemas.microsoft.com/office/powerpoint/2010/main" val="2962187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ACA73-3A14-7745-8DBA-A0D28F1E4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ISPP Step Size Dependence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737669-9442-2C4E-B851-0896F33A94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2907" y="307731"/>
            <a:ext cx="5330182" cy="3997637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5DCA7C4-9EB6-094E-A88D-A6273537C6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8910" y="307731"/>
            <a:ext cx="5330182" cy="399763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799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759</Words>
  <Application>Microsoft Macintosh PowerPoint</Application>
  <PresentationFormat>Widescreen</PresentationFormat>
  <Paragraphs>178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Updates 4/15/20</vt:lpstr>
      <vt:lpstr>Overview</vt:lpstr>
      <vt:lpstr>FORMing scheme</vt:lpstr>
      <vt:lpstr>FORMing scheme</vt:lpstr>
      <vt:lpstr>Cycling and Minimum Resistance</vt:lpstr>
      <vt:lpstr>WL Sweeps: Improved &amp; Ready for Paper</vt:lpstr>
      <vt:lpstr>ISPP Algorithm</vt:lpstr>
      <vt:lpstr>ISPP Algorithm</vt:lpstr>
      <vt:lpstr>ISPP Step Size Dependence</vt:lpstr>
      <vt:lpstr>FPPV Algorithm</vt:lpstr>
      <vt:lpstr>FPPV Algorithm</vt:lpstr>
      <vt:lpstr>Preliminary SDR Implementation</vt:lpstr>
      <vt:lpstr>Preliminary SDR Results</vt:lpstr>
      <vt:lpstr>Preliminary SDR Results</vt:lpstr>
      <vt:lpstr>Algorithm Comparison</vt:lpstr>
      <vt:lpstr>EAG Success Rates</vt:lpstr>
      <vt:lpstr>EAG Pulse Counts</vt:lpstr>
      <vt:lpstr>TODOs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4/15/20</dc:title>
  <dc:creator>Akash Levy</dc:creator>
  <cp:lastModifiedBy>Akash Levy</cp:lastModifiedBy>
  <cp:revision>1</cp:revision>
  <dcterms:created xsi:type="dcterms:W3CDTF">2020-04-15T16:51:15Z</dcterms:created>
  <dcterms:modified xsi:type="dcterms:W3CDTF">2020-04-15T16:51:22Z</dcterms:modified>
</cp:coreProperties>
</file>