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20"/>
  </p:notesMasterIdLst>
  <p:sldIdLst>
    <p:sldId id="256" r:id="rId2"/>
    <p:sldId id="257" r:id="rId3"/>
    <p:sldId id="258" r:id="rId4"/>
    <p:sldId id="277" r:id="rId5"/>
    <p:sldId id="274" r:id="rId6"/>
    <p:sldId id="276" r:id="rId7"/>
    <p:sldId id="260" r:id="rId8"/>
    <p:sldId id="278" r:id="rId9"/>
    <p:sldId id="264" r:id="rId10"/>
    <p:sldId id="268" r:id="rId11"/>
    <p:sldId id="275" r:id="rId12"/>
    <p:sldId id="279" r:id="rId13"/>
    <p:sldId id="280" r:id="rId14"/>
    <p:sldId id="266" r:id="rId15"/>
    <p:sldId id="267" r:id="rId16"/>
    <p:sldId id="261" r:id="rId17"/>
    <p:sldId id="262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E8F170-9E0F-AC45-9866-BE28621A786C}" v="83" dt="2020-05-12T02:09:38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777AB9-BADB-479A-8825-06073BA99F4A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D1B722-EF2D-4189-902B-8B5D09E1BC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New BL/WL sweep with 10 cells</a:t>
          </a:r>
        </a:p>
      </dgm:t>
    </dgm:pt>
    <dgm:pt modelId="{4D131F4C-4B15-4C9A-93F4-9889BFA20FDD}" type="parTrans" cxnId="{9A1225E5-B610-414B-AD9A-44004135898F}">
      <dgm:prSet/>
      <dgm:spPr/>
      <dgm:t>
        <a:bodyPr/>
        <a:lstStyle/>
        <a:p>
          <a:endParaRPr lang="en-US"/>
        </a:p>
      </dgm:t>
    </dgm:pt>
    <dgm:pt modelId="{84357298-D9B0-47A6-A50A-61E94DDDF22B}" type="sibTrans" cxnId="{9A1225E5-B610-414B-AD9A-44004135898F}">
      <dgm:prSet/>
      <dgm:spPr/>
      <dgm:t>
        <a:bodyPr/>
        <a:lstStyle/>
        <a:p>
          <a:endParaRPr lang="en-US"/>
        </a:p>
      </dgm:t>
    </dgm:pt>
    <dgm:pt modelId="{4771C4E7-A256-4041-A97B-FBA0677D61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New sigma-mu and sigma-median plots</a:t>
          </a:r>
          <a:endParaRPr lang="en-US" dirty="0"/>
        </a:p>
      </dgm:t>
    </dgm:pt>
    <dgm:pt modelId="{D2F19279-F82E-4F3E-80DF-BDF1E7C3FFD3}" type="parTrans" cxnId="{1F33AA6A-6A54-46DA-A5DF-36FBEFE0205E}">
      <dgm:prSet/>
      <dgm:spPr/>
      <dgm:t>
        <a:bodyPr/>
        <a:lstStyle/>
        <a:p>
          <a:endParaRPr lang="en-US"/>
        </a:p>
      </dgm:t>
    </dgm:pt>
    <dgm:pt modelId="{C2EC6B08-9EBB-41C1-8907-5F63B6C704B7}" type="sibTrans" cxnId="{1F33AA6A-6A54-46DA-A5DF-36FBEFE0205E}">
      <dgm:prSet/>
      <dgm:spPr/>
      <dgm:t>
        <a:bodyPr/>
        <a:lstStyle/>
        <a:p>
          <a:endParaRPr lang="en-US"/>
        </a:p>
      </dgm:t>
    </dgm:pt>
    <dgm:pt modelId="{5F89E8E2-7BAC-4EB4-BE22-83C2761386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SDR fixed implementation</a:t>
          </a:r>
        </a:p>
      </dgm:t>
    </dgm:pt>
    <dgm:pt modelId="{6FD432C5-AFDD-433C-B695-8435A151856C}" type="parTrans" cxnId="{AB3388E4-31E8-45E6-9C89-2E70AF48E99C}">
      <dgm:prSet/>
      <dgm:spPr/>
      <dgm:t>
        <a:bodyPr/>
        <a:lstStyle/>
        <a:p>
          <a:endParaRPr lang="en-US"/>
        </a:p>
      </dgm:t>
    </dgm:pt>
    <dgm:pt modelId="{34B6C581-F99F-4D77-A6D8-749C11D22E1A}" type="sibTrans" cxnId="{AB3388E4-31E8-45E6-9C89-2E70AF48E99C}">
      <dgm:prSet/>
      <dgm:spPr/>
      <dgm:t>
        <a:bodyPr/>
        <a:lstStyle/>
        <a:p>
          <a:endParaRPr lang="en-US"/>
        </a:p>
      </dgm:t>
    </dgm:pt>
    <dgm:pt modelId="{B31B8AC4-B03E-496A-BF1F-3056196FF53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Optimization of ISPP</a:t>
          </a:r>
        </a:p>
      </dgm:t>
    </dgm:pt>
    <dgm:pt modelId="{8C3502A7-9DAA-4A31-992B-66532335E1A8}" type="parTrans" cxnId="{FA57AC98-E7EA-48C0-83DC-6C2B649F29B1}">
      <dgm:prSet/>
      <dgm:spPr/>
      <dgm:t>
        <a:bodyPr/>
        <a:lstStyle/>
        <a:p>
          <a:endParaRPr lang="en-US"/>
        </a:p>
      </dgm:t>
    </dgm:pt>
    <dgm:pt modelId="{7889F72D-9770-4DBB-8D96-11351207F9D7}" type="sibTrans" cxnId="{FA57AC98-E7EA-48C0-83DC-6C2B649F29B1}">
      <dgm:prSet/>
      <dgm:spPr/>
      <dgm:t>
        <a:bodyPr/>
        <a:lstStyle/>
        <a:p>
          <a:endParaRPr lang="en-US"/>
        </a:p>
      </dgm:t>
    </dgm:pt>
    <dgm:pt modelId="{986A2467-79B7-B14D-8C12-186CD1C197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Optimal BL/WL voltages for FPPV and SDR</a:t>
          </a:r>
        </a:p>
      </dgm:t>
    </dgm:pt>
    <dgm:pt modelId="{34A0D197-AA18-9942-973A-55FE9C62DB0F}" type="parTrans" cxnId="{7025736E-8BC1-2C4F-8888-7B30E2BB74C3}">
      <dgm:prSet/>
      <dgm:spPr/>
      <dgm:t>
        <a:bodyPr/>
        <a:lstStyle/>
        <a:p>
          <a:endParaRPr lang="en-US"/>
        </a:p>
      </dgm:t>
    </dgm:pt>
    <dgm:pt modelId="{1B7DDF24-98FB-1F40-994D-D5C3BF44B8AF}" type="sibTrans" cxnId="{7025736E-8BC1-2C4F-8888-7B30E2BB74C3}">
      <dgm:prSet/>
      <dgm:spPr/>
      <dgm:t>
        <a:bodyPr/>
        <a:lstStyle/>
        <a:p>
          <a:endParaRPr lang="en-US"/>
        </a:p>
      </dgm:t>
    </dgm:pt>
    <dgm:pt modelId="{93D351A2-39CE-7B49-A046-EEAB5C260E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New resistance ranges</a:t>
          </a:r>
        </a:p>
      </dgm:t>
    </dgm:pt>
    <dgm:pt modelId="{F79DBF03-BC67-1443-B9B9-9BD12BBBF892}" type="parTrans" cxnId="{F6D7D1E6-053C-7B46-AFDC-31BD7599D522}">
      <dgm:prSet/>
      <dgm:spPr/>
    </dgm:pt>
    <dgm:pt modelId="{CB10313C-0D09-FC4F-95FC-D9693A12E4B2}" type="sibTrans" cxnId="{F6D7D1E6-053C-7B46-AFDC-31BD7599D522}">
      <dgm:prSet/>
      <dgm:spPr/>
      <dgm:t>
        <a:bodyPr/>
        <a:lstStyle/>
        <a:p>
          <a:endParaRPr lang="en-US"/>
        </a:p>
      </dgm:t>
    </dgm:pt>
    <dgm:pt modelId="{9AC8C0FA-EA26-0A44-9C44-A7D0A6257C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Optimization of SDR</a:t>
          </a:r>
        </a:p>
      </dgm:t>
    </dgm:pt>
    <dgm:pt modelId="{C7BA24BF-8658-224B-AAE9-69DF7A35A54C}" type="parTrans" cxnId="{E38EFCF5-E413-E543-82DB-19E8897CD3D1}">
      <dgm:prSet/>
      <dgm:spPr/>
    </dgm:pt>
    <dgm:pt modelId="{3A78C152-FD14-6340-99A6-05C1A50257A5}" type="sibTrans" cxnId="{E38EFCF5-E413-E543-82DB-19E8897CD3D1}">
      <dgm:prSet/>
      <dgm:spPr/>
      <dgm:t>
        <a:bodyPr/>
        <a:lstStyle/>
        <a:p>
          <a:endParaRPr lang="en-US"/>
        </a:p>
      </dgm:t>
    </dgm:pt>
    <dgm:pt modelId="{1A7AE5ED-C1EB-8949-9C72-C2FC2A5BE285}" type="pres">
      <dgm:prSet presAssocID="{98777AB9-BADB-479A-8825-06073BA99F4A}" presName="vert0" presStyleCnt="0">
        <dgm:presLayoutVars>
          <dgm:dir/>
          <dgm:animOne val="branch"/>
          <dgm:animLvl val="lvl"/>
        </dgm:presLayoutVars>
      </dgm:prSet>
      <dgm:spPr/>
    </dgm:pt>
    <dgm:pt modelId="{6FC5175A-D0C8-6040-9DB1-1BFA65E4F9AF}" type="pres">
      <dgm:prSet presAssocID="{B4D1B722-EF2D-4189-902B-8B5D09E1BC3E}" presName="thickLine" presStyleLbl="alignNode1" presStyleIdx="0" presStyleCnt="7"/>
      <dgm:spPr/>
    </dgm:pt>
    <dgm:pt modelId="{387D4F6A-01FD-3D4B-91D1-2B4116A89377}" type="pres">
      <dgm:prSet presAssocID="{B4D1B722-EF2D-4189-902B-8B5D09E1BC3E}" presName="horz1" presStyleCnt="0"/>
      <dgm:spPr/>
    </dgm:pt>
    <dgm:pt modelId="{79F7DF9A-DE67-D04D-8CD9-DEA57458BE1A}" type="pres">
      <dgm:prSet presAssocID="{B4D1B722-EF2D-4189-902B-8B5D09E1BC3E}" presName="tx1" presStyleLbl="revTx" presStyleIdx="0" presStyleCnt="7"/>
      <dgm:spPr/>
    </dgm:pt>
    <dgm:pt modelId="{7E3A3398-01CA-E14A-90F8-31BB710AC2E0}" type="pres">
      <dgm:prSet presAssocID="{B4D1B722-EF2D-4189-902B-8B5D09E1BC3E}" presName="vert1" presStyleCnt="0"/>
      <dgm:spPr/>
    </dgm:pt>
    <dgm:pt modelId="{93A5F131-BDCD-C449-B4B5-6258A0D56CE2}" type="pres">
      <dgm:prSet presAssocID="{4771C4E7-A256-4041-A97B-FBA0677D61F0}" presName="thickLine" presStyleLbl="alignNode1" presStyleIdx="1" presStyleCnt="7"/>
      <dgm:spPr/>
    </dgm:pt>
    <dgm:pt modelId="{DCA82EB8-F473-1A46-9E1B-36CD48277E1B}" type="pres">
      <dgm:prSet presAssocID="{4771C4E7-A256-4041-A97B-FBA0677D61F0}" presName="horz1" presStyleCnt="0"/>
      <dgm:spPr/>
    </dgm:pt>
    <dgm:pt modelId="{1AB1F060-7C42-D74C-97AB-FADBD894BE16}" type="pres">
      <dgm:prSet presAssocID="{4771C4E7-A256-4041-A97B-FBA0677D61F0}" presName="tx1" presStyleLbl="revTx" presStyleIdx="1" presStyleCnt="7"/>
      <dgm:spPr/>
    </dgm:pt>
    <dgm:pt modelId="{E1F39910-6822-ED41-AD6C-E16832762806}" type="pres">
      <dgm:prSet presAssocID="{4771C4E7-A256-4041-A97B-FBA0677D61F0}" presName="vert1" presStyleCnt="0"/>
      <dgm:spPr/>
    </dgm:pt>
    <dgm:pt modelId="{83CB83C4-37ED-114A-A9D6-282F5C704B84}" type="pres">
      <dgm:prSet presAssocID="{986A2467-79B7-B14D-8C12-186CD1C1974F}" presName="thickLine" presStyleLbl="alignNode1" presStyleIdx="2" presStyleCnt="7"/>
      <dgm:spPr/>
    </dgm:pt>
    <dgm:pt modelId="{6DA37562-4C2D-364C-8BEB-7AF8DB5A0749}" type="pres">
      <dgm:prSet presAssocID="{986A2467-79B7-B14D-8C12-186CD1C1974F}" presName="horz1" presStyleCnt="0"/>
      <dgm:spPr/>
    </dgm:pt>
    <dgm:pt modelId="{912C2E43-F48A-6847-A2C6-9012EFAAF201}" type="pres">
      <dgm:prSet presAssocID="{986A2467-79B7-B14D-8C12-186CD1C1974F}" presName="tx1" presStyleLbl="revTx" presStyleIdx="2" presStyleCnt="7"/>
      <dgm:spPr/>
    </dgm:pt>
    <dgm:pt modelId="{FCF2582D-8866-E24C-A891-753BECF2994D}" type="pres">
      <dgm:prSet presAssocID="{986A2467-79B7-B14D-8C12-186CD1C1974F}" presName="vert1" presStyleCnt="0"/>
      <dgm:spPr/>
    </dgm:pt>
    <dgm:pt modelId="{777D6562-DB22-D74A-9F77-9F62D4682B17}" type="pres">
      <dgm:prSet presAssocID="{93D351A2-39CE-7B49-A046-EEAB5C260E26}" presName="thickLine" presStyleLbl="alignNode1" presStyleIdx="3" presStyleCnt="7"/>
      <dgm:spPr/>
    </dgm:pt>
    <dgm:pt modelId="{08CA39E8-CE7C-C34E-9CC9-5DCF4D3BFF21}" type="pres">
      <dgm:prSet presAssocID="{93D351A2-39CE-7B49-A046-EEAB5C260E26}" presName="horz1" presStyleCnt="0"/>
      <dgm:spPr/>
    </dgm:pt>
    <dgm:pt modelId="{BE6C038C-D0C7-9D45-A1BD-33E57676902C}" type="pres">
      <dgm:prSet presAssocID="{93D351A2-39CE-7B49-A046-EEAB5C260E26}" presName="tx1" presStyleLbl="revTx" presStyleIdx="3" presStyleCnt="7"/>
      <dgm:spPr/>
    </dgm:pt>
    <dgm:pt modelId="{9D3C0098-DE8F-7648-98ED-9C80A18F86D6}" type="pres">
      <dgm:prSet presAssocID="{93D351A2-39CE-7B49-A046-EEAB5C260E26}" presName="vert1" presStyleCnt="0"/>
      <dgm:spPr/>
    </dgm:pt>
    <dgm:pt modelId="{98B8DF3E-0C32-2C4F-85FB-02E15AB529AF}" type="pres">
      <dgm:prSet presAssocID="{5F89E8E2-7BAC-4EB4-BE22-83C276138629}" presName="thickLine" presStyleLbl="alignNode1" presStyleIdx="4" presStyleCnt="7"/>
      <dgm:spPr/>
    </dgm:pt>
    <dgm:pt modelId="{9566CCBB-442B-C84A-B5AC-A8783398F24A}" type="pres">
      <dgm:prSet presAssocID="{5F89E8E2-7BAC-4EB4-BE22-83C276138629}" presName="horz1" presStyleCnt="0"/>
      <dgm:spPr/>
    </dgm:pt>
    <dgm:pt modelId="{8F7951C9-78D9-6548-9879-D69B64BA58B6}" type="pres">
      <dgm:prSet presAssocID="{5F89E8E2-7BAC-4EB4-BE22-83C276138629}" presName="tx1" presStyleLbl="revTx" presStyleIdx="4" presStyleCnt="7"/>
      <dgm:spPr/>
    </dgm:pt>
    <dgm:pt modelId="{EA1AE964-8A13-9448-A707-3DA68A366ED5}" type="pres">
      <dgm:prSet presAssocID="{5F89E8E2-7BAC-4EB4-BE22-83C276138629}" presName="vert1" presStyleCnt="0"/>
      <dgm:spPr/>
    </dgm:pt>
    <dgm:pt modelId="{B9C04424-F339-D247-92A0-17FF5891BEEF}" type="pres">
      <dgm:prSet presAssocID="{B31B8AC4-B03E-496A-BF1F-3056196FF536}" presName="thickLine" presStyleLbl="alignNode1" presStyleIdx="5" presStyleCnt="7"/>
      <dgm:spPr/>
    </dgm:pt>
    <dgm:pt modelId="{798B3ACF-3A52-D045-9D96-1412C95F3A78}" type="pres">
      <dgm:prSet presAssocID="{B31B8AC4-B03E-496A-BF1F-3056196FF536}" presName="horz1" presStyleCnt="0"/>
      <dgm:spPr/>
    </dgm:pt>
    <dgm:pt modelId="{79EB91CD-0043-054F-BA65-0B9A2C5352AC}" type="pres">
      <dgm:prSet presAssocID="{B31B8AC4-B03E-496A-BF1F-3056196FF536}" presName="tx1" presStyleLbl="revTx" presStyleIdx="5" presStyleCnt="7"/>
      <dgm:spPr/>
    </dgm:pt>
    <dgm:pt modelId="{4D1FE9FD-B312-B448-9523-FF16C5CE9A1B}" type="pres">
      <dgm:prSet presAssocID="{B31B8AC4-B03E-496A-BF1F-3056196FF536}" presName="vert1" presStyleCnt="0"/>
      <dgm:spPr/>
    </dgm:pt>
    <dgm:pt modelId="{988FCFB6-4029-2C40-B0A6-2C525913ACAC}" type="pres">
      <dgm:prSet presAssocID="{9AC8C0FA-EA26-0A44-9C44-A7D0A6257C16}" presName="thickLine" presStyleLbl="alignNode1" presStyleIdx="6" presStyleCnt="7"/>
      <dgm:spPr/>
    </dgm:pt>
    <dgm:pt modelId="{6338AB96-93E0-4147-AC85-294BFB5C12C5}" type="pres">
      <dgm:prSet presAssocID="{9AC8C0FA-EA26-0A44-9C44-A7D0A6257C16}" presName="horz1" presStyleCnt="0"/>
      <dgm:spPr/>
    </dgm:pt>
    <dgm:pt modelId="{120DDD99-08AF-184C-A244-CE0762733081}" type="pres">
      <dgm:prSet presAssocID="{9AC8C0FA-EA26-0A44-9C44-A7D0A6257C16}" presName="tx1" presStyleLbl="revTx" presStyleIdx="6" presStyleCnt="7"/>
      <dgm:spPr/>
    </dgm:pt>
    <dgm:pt modelId="{83A41B27-B315-DA4E-87B2-28609F218E7A}" type="pres">
      <dgm:prSet presAssocID="{9AC8C0FA-EA26-0A44-9C44-A7D0A6257C16}" presName="vert1" presStyleCnt="0"/>
      <dgm:spPr/>
    </dgm:pt>
  </dgm:ptLst>
  <dgm:cxnLst>
    <dgm:cxn modelId="{2BFD2A2D-C48C-614D-A11B-A8744B44E7C3}" type="presOf" srcId="{5F89E8E2-7BAC-4EB4-BE22-83C276138629}" destId="{8F7951C9-78D9-6548-9879-D69B64BA58B6}" srcOrd="0" destOrd="0" presId="urn:microsoft.com/office/officeart/2008/layout/LinedList"/>
    <dgm:cxn modelId="{4B806857-AE70-154C-8E8B-FEB1D29CBAAA}" type="presOf" srcId="{9AC8C0FA-EA26-0A44-9C44-A7D0A6257C16}" destId="{120DDD99-08AF-184C-A244-CE0762733081}" srcOrd="0" destOrd="0" presId="urn:microsoft.com/office/officeart/2008/layout/LinedList"/>
    <dgm:cxn modelId="{1F33AA6A-6A54-46DA-A5DF-36FBEFE0205E}" srcId="{98777AB9-BADB-479A-8825-06073BA99F4A}" destId="{4771C4E7-A256-4041-A97B-FBA0677D61F0}" srcOrd="1" destOrd="0" parTransId="{D2F19279-F82E-4F3E-80DF-BDF1E7C3FFD3}" sibTransId="{C2EC6B08-9EBB-41C1-8907-5F63B6C704B7}"/>
    <dgm:cxn modelId="{7025736E-8BC1-2C4F-8888-7B30E2BB74C3}" srcId="{98777AB9-BADB-479A-8825-06073BA99F4A}" destId="{986A2467-79B7-B14D-8C12-186CD1C1974F}" srcOrd="2" destOrd="0" parTransId="{34A0D197-AA18-9942-973A-55FE9C62DB0F}" sibTransId="{1B7DDF24-98FB-1F40-994D-D5C3BF44B8AF}"/>
    <dgm:cxn modelId="{FA57AC98-E7EA-48C0-83DC-6C2B649F29B1}" srcId="{98777AB9-BADB-479A-8825-06073BA99F4A}" destId="{B31B8AC4-B03E-496A-BF1F-3056196FF536}" srcOrd="5" destOrd="0" parTransId="{8C3502A7-9DAA-4A31-992B-66532335E1A8}" sibTransId="{7889F72D-9770-4DBB-8D96-11351207F9D7}"/>
    <dgm:cxn modelId="{946BCA9A-66A5-A746-BDE3-C299A51797F4}" type="presOf" srcId="{986A2467-79B7-B14D-8C12-186CD1C1974F}" destId="{912C2E43-F48A-6847-A2C6-9012EFAAF201}" srcOrd="0" destOrd="0" presId="urn:microsoft.com/office/officeart/2008/layout/LinedList"/>
    <dgm:cxn modelId="{4853C2A4-35F5-F343-BAB0-6DCF07A92D62}" type="presOf" srcId="{B4D1B722-EF2D-4189-902B-8B5D09E1BC3E}" destId="{79F7DF9A-DE67-D04D-8CD9-DEA57458BE1A}" srcOrd="0" destOrd="0" presId="urn:microsoft.com/office/officeart/2008/layout/LinedList"/>
    <dgm:cxn modelId="{86EA05B6-F226-BA41-980D-F1CE3ABC6783}" type="presOf" srcId="{B31B8AC4-B03E-496A-BF1F-3056196FF536}" destId="{79EB91CD-0043-054F-BA65-0B9A2C5352AC}" srcOrd="0" destOrd="0" presId="urn:microsoft.com/office/officeart/2008/layout/LinedList"/>
    <dgm:cxn modelId="{7A76BBBC-CE78-F94D-9F65-7A1F5DBEA73C}" type="presOf" srcId="{98777AB9-BADB-479A-8825-06073BA99F4A}" destId="{1A7AE5ED-C1EB-8949-9C72-C2FC2A5BE285}" srcOrd="0" destOrd="0" presId="urn:microsoft.com/office/officeart/2008/layout/LinedList"/>
    <dgm:cxn modelId="{FA771ED5-9103-B54A-BCC3-7D762F9796C1}" type="presOf" srcId="{4771C4E7-A256-4041-A97B-FBA0677D61F0}" destId="{1AB1F060-7C42-D74C-97AB-FADBD894BE16}" srcOrd="0" destOrd="0" presId="urn:microsoft.com/office/officeart/2008/layout/LinedList"/>
    <dgm:cxn modelId="{0BC114D7-D016-9B44-BFC4-AA53C339DD6B}" type="presOf" srcId="{93D351A2-39CE-7B49-A046-EEAB5C260E26}" destId="{BE6C038C-D0C7-9D45-A1BD-33E57676902C}" srcOrd="0" destOrd="0" presId="urn:microsoft.com/office/officeart/2008/layout/LinedList"/>
    <dgm:cxn modelId="{AB3388E4-31E8-45E6-9C89-2E70AF48E99C}" srcId="{98777AB9-BADB-479A-8825-06073BA99F4A}" destId="{5F89E8E2-7BAC-4EB4-BE22-83C276138629}" srcOrd="4" destOrd="0" parTransId="{6FD432C5-AFDD-433C-B695-8435A151856C}" sibTransId="{34B6C581-F99F-4D77-A6D8-749C11D22E1A}"/>
    <dgm:cxn modelId="{9A1225E5-B610-414B-AD9A-44004135898F}" srcId="{98777AB9-BADB-479A-8825-06073BA99F4A}" destId="{B4D1B722-EF2D-4189-902B-8B5D09E1BC3E}" srcOrd="0" destOrd="0" parTransId="{4D131F4C-4B15-4C9A-93F4-9889BFA20FDD}" sibTransId="{84357298-D9B0-47A6-A50A-61E94DDDF22B}"/>
    <dgm:cxn modelId="{F6D7D1E6-053C-7B46-AFDC-31BD7599D522}" srcId="{98777AB9-BADB-479A-8825-06073BA99F4A}" destId="{93D351A2-39CE-7B49-A046-EEAB5C260E26}" srcOrd="3" destOrd="0" parTransId="{F79DBF03-BC67-1443-B9B9-9BD12BBBF892}" sibTransId="{CB10313C-0D09-FC4F-95FC-D9693A12E4B2}"/>
    <dgm:cxn modelId="{E38EFCF5-E413-E543-82DB-19E8897CD3D1}" srcId="{98777AB9-BADB-479A-8825-06073BA99F4A}" destId="{9AC8C0FA-EA26-0A44-9C44-A7D0A6257C16}" srcOrd="6" destOrd="0" parTransId="{C7BA24BF-8658-224B-AAE9-69DF7A35A54C}" sibTransId="{3A78C152-FD14-6340-99A6-05C1A50257A5}"/>
    <dgm:cxn modelId="{449B8440-9764-4D4B-B0A8-8C3CDEF579EA}" type="presParOf" srcId="{1A7AE5ED-C1EB-8949-9C72-C2FC2A5BE285}" destId="{6FC5175A-D0C8-6040-9DB1-1BFA65E4F9AF}" srcOrd="0" destOrd="0" presId="urn:microsoft.com/office/officeart/2008/layout/LinedList"/>
    <dgm:cxn modelId="{1415D688-124F-DF4E-A395-A6B27F163BED}" type="presParOf" srcId="{1A7AE5ED-C1EB-8949-9C72-C2FC2A5BE285}" destId="{387D4F6A-01FD-3D4B-91D1-2B4116A89377}" srcOrd="1" destOrd="0" presId="urn:microsoft.com/office/officeart/2008/layout/LinedList"/>
    <dgm:cxn modelId="{9B457DB9-2852-3E43-97DD-40767B273DE0}" type="presParOf" srcId="{387D4F6A-01FD-3D4B-91D1-2B4116A89377}" destId="{79F7DF9A-DE67-D04D-8CD9-DEA57458BE1A}" srcOrd="0" destOrd="0" presId="urn:microsoft.com/office/officeart/2008/layout/LinedList"/>
    <dgm:cxn modelId="{23329576-8E37-E146-B7BC-94FD6978EC38}" type="presParOf" srcId="{387D4F6A-01FD-3D4B-91D1-2B4116A89377}" destId="{7E3A3398-01CA-E14A-90F8-31BB710AC2E0}" srcOrd="1" destOrd="0" presId="urn:microsoft.com/office/officeart/2008/layout/LinedList"/>
    <dgm:cxn modelId="{E8C5B2D0-2239-4C44-90D6-D184D35A16AB}" type="presParOf" srcId="{1A7AE5ED-C1EB-8949-9C72-C2FC2A5BE285}" destId="{93A5F131-BDCD-C449-B4B5-6258A0D56CE2}" srcOrd="2" destOrd="0" presId="urn:microsoft.com/office/officeart/2008/layout/LinedList"/>
    <dgm:cxn modelId="{B708419D-1AF0-934D-A66E-146D441370EE}" type="presParOf" srcId="{1A7AE5ED-C1EB-8949-9C72-C2FC2A5BE285}" destId="{DCA82EB8-F473-1A46-9E1B-36CD48277E1B}" srcOrd="3" destOrd="0" presId="urn:microsoft.com/office/officeart/2008/layout/LinedList"/>
    <dgm:cxn modelId="{95517BAA-8572-0943-8685-3D93C889A4F0}" type="presParOf" srcId="{DCA82EB8-F473-1A46-9E1B-36CD48277E1B}" destId="{1AB1F060-7C42-D74C-97AB-FADBD894BE16}" srcOrd="0" destOrd="0" presId="urn:microsoft.com/office/officeart/2008/layout/LinedList"/>
    <dgm:cxn modelId="{4F5584F5-5B45-EB43-B4EB-F7D556FB1CA0}" type="presParOf" srcId="{DCA82EB8-F473-1A46-9E1B-36CD48277E1B}" destId="{E1F39910-6822-ED41-AD6C-E16832762806}" srcOrd="1" destOrd="0" presId="urn:microsoft.com/office/officeart/2008/layout/LinedList"/>
    <dgm:cxn modelId="{BF8DE22F-C9DA-C84F-9961-1E03B2E1207C}" type="presParOf" srcId="{1A7AE5ED-C1EB-8949-9C72-C2FC2A5BE285}" destId="{83CB83C4-37ED-114A-A9D6-282F5C704B84}" srcOrd="4" destOrd="0" presId="urn:microsoft.com/office/officeart/2008/layout/LinedList"/>
    <dgm:cxn modelId="{0E6860D6-1777-7E48-AA47-DF1170FCF975}" type="presParOf" srcId="{1A7AE5ED-C1EB-8949-9C72-C2FC2A5BE285}" destId="{6DA37562-4C2D-364C-8BEB-7AF8DB5A0749}" srcOrd="5" destOrd="0" presId="urn:microsoft.com/office/officeart/2008/layout/LinedList"/>
    <dgm:cxn modelId="{178A8011-ABEF-8A45-B3ED-3ED516E72C95}" type="presParOf" srcId="{6DA37562-4C2D-364C-8BEB-7AF8DB5A0749}" destId="{912C2E43-F48A-6847-A2C6-9012EFAAF201}" srcOrd="0" destOrd="0" presId="urn:microsoft.com/office/officeart/2008/layout/LinedList"/>
    <dgm:cxn modelId="{B320FE24-EE3A-474F-9B29-03B9AB639108}" type="presParOf" srcId="{6DA37562-4C2D-364C-8BEB-7AF8DB5A0749}" destId="{FCF2582D-8866-E24C-A891-753BECF2994D}" srcOrd="1" destOrd="0" presId="urn:microsoft.com/office/officeart/2008/layout/LinedList"/>
    <dgm:cxn modelId="{4F477AA3-7C16-3543-B0A8-B9212049A0BB}" type="presParOf" srcId="{1A7AE5ED-C1EB-8949-9C72-C2FC2A5BE285}" destId="{777D6562-DB22-D74A-9F77-9F62D4682B17}" srcOrd="6" destOrd="0" presId="urn:microsoft.com/office/officeart/2008/layout/LinedList"/>
    <dgm:cxn modelId="{B46F0388-C603-4349-BA24-0B5FD77B67A6}" type="presParOf" srcId="{1A7AE5ED-C1EB-8949-9C72-C2FC2A5BE285}" destId="{08CA39E8-CE7C-C34E-9CC9-5DCF4D3BFF21}" srcOrd="7" destOrd="0" presId="urn:microsoft.com/office/officeart/2008/layout/LinedList"/>
    <dgm:cxn modelId="{0DD55375-A1D8-E54A-BF15-54DF58CC4D44}" type="presParOf" srcId="{08CA39E8-CE7C-C34E-9CC9-5DCF4D3BFF21}" destId="{BE6C038C-D0C7-9D45-A1BD-33E57676902C}" srcOrd="0" destOrd="0" presId="urn:microsoft.com/office/officeart/2008/layout/LinedList"/>
    <dgm:cxn modelId="{5314915F-A40E-2749-9026-36B64939E75B}" type="presParOf" srcId="{08CA39E8-CE7C-C34E-9CC9-5DCF4D3BFF21}" destId="{9D3C0098-DE8F-7648-98ED-9C80A18F86D6}" srcOrd="1" destOrd="0" presId="urn:microsoft.com/office/officeart/2008/layout/LinedList"/>
    <dgm:cxn modelId="{DCBD4E26-493C-6847-86D0-0068ECB703E0}" type="presParOf" srcId="{1A7AE5ED-C1EB-8949-9C72-C2FC2A5BE285}" destId="{98B8DF3E-0C32-2C4F-85FB-02E15AB529AF}" srcOrd="8" destOrd="0" presId="urn:microsoft.com/office/officeart/2008/layout/LinedList"/>
    <dgm:cxn modelId="{43F8CDC0-E750-1646-838B-7EC9943D7A51}" type="presParOf" srcId="{1A7AE5ED-C1EB-8949-9C72-C2FC2A5BE285}" destId="{9566CCBB-442B-C84A-B5AC-A8783398F24A}" srcOrd="9" destOrd="0" presId="urn:microsoft.com/office/officeart/2008/layout/LinedList"/>
    <dgm:cxn modelId="{26B7CB98-EAA4-CF41-BBA8-B82F5AE7A3DF}" type="presParOf" srcId="{9566CCBB-442B-C84A-B5AC-A8783398F24A}" destId="{8F7951C9-78D9-6548-9879-D69B64BA58B6}" srcOrd="0" destOrd="0" presId="urn:microsoft.com/office/officeart/2008/layout/LinedList"/>
    <dgm:cxn modelId="{D289DD40-1CA1-C14D-86FA-4A6B0409DBF3}" type="presParOf" srcId="{9566CCBB-442B-C84A-B5AC-A8783398F24A}" destId="{EA1AE964-8A13-9448-A707-3DA68A366ED5}" srcOrd="1" destOrd="0" presId="urn:microsoft.com/office/officeart/2008/layout/LinedList"/>
    <dgm:cxn modelId="{696D92A1-F3F1-F043-B5F3-B8A48D88A1A5}" type="presParOf" srcId="{1A7AE5ED-C1EB-8949-9C72-C2FC2A5BE285}" destId="{B9C04424-F339-D247-92A0-17FF5891BEEF}" srcOrd="10" destOrd="0" presId="urn:microsoft.com/office/officeart/2008/layout/LinedList"/>
    <dgm:cxn modelId="{6E866F30-FEA1-B74F-9D5D-557EDF0F3D1B}" type="presParOf" srcId="{1A7AE5ED-C1EB-8949-9C72-C2FC2A5BE285}" destId="{798B3ACF-3A52-D045-9D96-1412C95F3A78}" srcOrd="11" destOrd="0" presId="urn:microsoft.com/office/officeart/2008/layout/LinedList"/>
    <dgm:cxn modelId="{6745EEE7-F6FB-0A4F-8752-1695226067B0}" type="presParOf" srcId="{798B3ACF-3A52-D045-9D96-1412C95F3A78}" destId="{79EB91CD-0043-054F-BA65-0B9A2C5352AC}" srcOrd="0" destOrd="0" presId="urn:microsoft.com/office/officeart/2008/layout/LinedList"/>
    <dgm:cxn modelId="{75C6A899-8D7A-514C-944A-A4D3F07561AB}" type="presParOf" srcId="{798B3ACF-3A52-D045-9D96-1412C95F3A78}" destId="{4D1FE9FD-B312-B448-9523-FF16C5CE9A1B}" srcOrd="1" destOrd="0" presId="urn:microsoft.com/office/officeart/2008/layout/LinedList"/>
    <dgm:cxn modelId="{2330802F-E367-B243-B11F-78C81277A404}" type="presParOf" srcId="{1A7AE5ED-C1EB-8949-9C72-C2FC2A5BE285}" destId="{988FCFB6-4029-2C40-B0A6-2C525913ACAC}" srcOrd="12" destOrd="0" presId="urn:microsoft.com/office/officeart/2008/layout/LinedList"/>
    <dgm:cxn modelId="{AB1BE015-DF21-AC4E-9AC2-7D3747DA2F35}" type="presParOf" srcId="{1A7AE5ED-C1EB-8949-9C72-C2FC2A5BE285}" destId="{6338AB96-93E0-4147-AC85-294BFB5C12C5}" srcOrd="13" destOrd="0" presId="urn:microsoft.com/office/officeart/2008/layout/LinedList"/>
    <dgm:cxn modelId="{D5F5B292-5D93-D847-99EE-2B8D61ADD6ED}" type="presParOf" srcId="{6338AB96-93E0-4147-AC85-294BFB5C12C5}" destId="{120DDD99-08AF-184C-A244-CE0762733081}" srcOrd="0" destOrd="0" presId="urn:microsoft.com/office/officeart/2008/layout/LinedList"/>
    <dgm:cxn modelId="{4CCC3E92-BCE6-F446-9329-EDDC1BF45853}" type="presParOf" srcId="{6338AB96-93E0-4147-AC85-294BFB5C12C5}" destId="{83A41B27-B315-DA4E-87B2-28609F218E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03864C-C3AD-43E7-BF56-BDB424233F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E1A1D03-B041-4E5D-A010-0B2694FBFB60}">
      <dgm:prSet/>
      <dgm:spPr/>
      <dgm:t>
        <a:bodyPr/>
        <a:lstStyle/>
        <a:p>
          <a:r>
            <a:rPr lang="en-US"/>
            <a:t>RESET pulse</a:t>
          </a:r>
        </a:p>
      </dgm:t>
    </dgm:pt>
    <dgm:pt modelId="{8AB42CC1-1BC2-4398-8C08-65D609665EF0}" type="parTrans" cxnId="{E533A9CE-3D24-47A1-9D3D-2E6E2FEFF9A6}">
      <dgm:prSet/>
      <dgm:spPr/>
      <dgm:t>
        <a:bodyPr/>
        <a:lstStyle/>
        <a:p>
          <a:endParaRPr lang="en-US"/>
        </a:p>
      </dgm:t>
    </dgm:pt>
    <dgm:pt modelId="{32FCCC22-4800-4BC3-8438-3B219D0A5A15}" type="sibTrans" cxnId="{E533A9CE-3D24-47A1-9D3D-2E6E2FEFF9A6}">
      <dgm:prSet/>
      <dgm:spPr/>
      <dgm:t>
        <a:bodyPr/>
        <a:lstStyle/>
        <a:p>
          <a:endParaRPr lang="en-US"/>
        </a:p>
      </dgm:t>
    </dgm:pt>
    <dgm:pt modelId="{E1DC1D0B-1206-4078-969D-6FCDC9637823}">
      <dgm:prSet/>
      <dgm:spPr/>
      <dgm:t>
        <a:bodyPr/>
        <a:lstStyle/>
        <a:p>
          <a:r>
            <a:rPr lang="en-US"/>
            <a:t>Check if in range</a:t>
          </a:r>
        </a:p>
      </dgm:t>
    </dgm:pt>
    <dgm:pt modelId="{8D71CED3-0CDD-478B-8A39-C65FD68C1244}" type="parTrans" cxnId="{396797A3-0335-4B50-ADC8-43CE9FAE45AA}">
      <dgm:prSet/>
      <dgm:spPr/>
      <dgm:t>
        <a:bodyPr/>
        <a:lstStyle/>
        <a:p>
          <a:endParaRPr lang="en-US"/>
        </a:p>
      </dgm:t>
    </dgm:pt>
    <dgm:pt modelId="{0ABC6E39-26B5-4AA7-88BE-5586B4BC60D0}" type="sibTrans" cxnId="{396797A3-0335-4B50-ADC8-43CE9FAE45AA}">
      <dgm:prSet/>
      <dgm:spPr/>
      <dgm:t>
        <a:bodyPr/>
        <a:lstStyle/>
        <a:p>
          <a:endParaRPr lang="en-US"/>
        </a:p>
      </dgm:t>
    </dgm:pt>
    <dgm:pt modelId="{7F6EC9FA-CC90-41FE-B87A-37FA25B4138A}">
      <dgm:prSet/>
      <dgm:spPr/>
      <dgm:t>
        <a:bodyPr/>
        <a:lstStyle/>
        <a:p>
          <a:r>
            <a:rPr lang="en-US"/>
            <a:t>Optimal SET pulse</a:t>
          </a:r>
        </a:p>
      </dgm:t>
    </dgm:pt>
    <dgm:pt modelId="{A0AF71C9-AA7F-42F8-8D06-8AE10F7C05FD}" type="parTrans" cxnId="{64C00A1D-4CC5-4633-A634-9926BA9A14C3}">
      <dgm:prSet/>
      <dgm:spPr/>
      <dgm:t>
        <a:bodyPr/>
        <a:lstStyle/>
        <a:p>
          <a:endParaRPr lang="en-US"/>
        </a:p>
      </dgm:t>
    </dgm:pt>
    <dgm:pt modelId="{BF758E79-7F74-4BCE-A7F7-CCA837B593AB}" type="sibTrans" cxnId="{64C00A1D-4CC5-4633-A634-9926BA9A14C3}">
      <dgm:prSet/>
      <dgm:spPr/>
      <dgm:t>
        <a:bodyPr/>
        <a:lstStyle/>
        <a:p>
          <a:endParaRPr lang="en-US"/>
        </a:p>
      </dgm:t>
    </dgm:pt>
    <dgm:pt modelId="{C5763C2F-16D6-4A4F-B3CF-FB8B36103EC9}">
      <dgm:prSet/>
      <dgm:spPr/>
      <dgm:t>
        <a:bodyPr/>
        <a:lstStyle/>
        <a:p>
          <a:r>
            <a:rPr lang="en-US"/>
            <a:t>Check if in RMM range, else restart</a:t>
          </a:r>
        </a:p>
      </dgm:t>
    </dgm:pt>
    <dgm:pt modelId="{B56EF3D4-0C9E-4462-9183-16B05327B0E5}" type="parTrans" cxnId="{0F1EFBBC-5B38-4656-AD16-CF52E8E5447C}">
      <dgm:prSet/>
      <dgm:spPr/>
      <dgm:t>
        <a:bodyPr/>
        <a:lstStyle/>
        <a:p>
          <a:endParaRPr lang="en-US"/>
        </a:p>
      </dgm:t>
    </dgm:pt>
    <dgm:pt modelId="{83FBC573-B32F-48CB-B6B7-B64C09338CCD}" type="sibTrans" cxnId="{0F1EFBBC-5B38-4656-AD16-CF52E8E5447C}">
      <dgm:prSet/>
      <dgm:spPr/>
      <dgm:t>
        <a:bodyPr/>
        <a:lstStyle/>
        <a:p>
          <a:endParaRPr lang="en-US"/>
        </a:p>
      </dgm:t>
    </dgm:pt>
    <dgm:pt modelId="{05A117D1-01DF-486A-9A14-3A84894710A2}">
      <dgm:prSet/>
      <dgm:spPr/>
      <dgm:t>
        <a:bodyPr/>
        <a:lstStyle/>
        <a:p>
          <a:r>
            <a:rPr lang="en-US" dirty="0"/>
            <a:t>RMM defined by RM of level above and Rm of level below</a:t>
          </a:r>
        </a:p>
      </dgm:t>
    </dgm:pt>
    <dgm:pt modelId="{60520BCA-C998-47A2-8899-6ADD469B8A25}" type="parTrans" cxnId="{F0BFE4DC-9EEF-4168-A0A0-11061545C31C}">
      <dgm:prSet/>
      <dgm:spPr/>
      <dgm:t>
        <a:bodyPr/>
        <a:lstStyle/>
        <a:p>
          <a:endParaRPr lang="en-US"/>
        </a:p>
      </dgm:t>
    </dgm:pt>
    <dgm:pt modelId="{8703025C-62CD-4843-8475-B653108F69DD}" type="sibTrans" cxnId="{F0BFE4DC-9EEF-4168-A0A0-11061545C31C}">
      <dgm:prSet/>
      <dgm:spPr/>
      <dgm:t>
        <a:bodyPr/>
        <a:lstStyle/>
        <a:p>
          <a:endParaRPr lang="en-US"/>
        </a:p>
      </dgm:t>
    </dgm:pt>
    <dgm:pt modelId="{5B4426D6-C5C8-4EDA-8414-36DDD2AFBA68}">
      <dgm:prSet/>
      <dgm:spPr/>
      <dgm:t>
        <a:bodyPr/>
        <a:lstStyle/>
        <a:p>
          <a:r>
            <a:rPr lang="en-US"/>
            <a:t>SET tuning if resistance too high, RESET tuning if resistance too low</a:t>
          </a:r>
        </a:p>
      </dgm:t>
    </dgm:pt>
    <dgm:pt modelId="{91D2B9C2-B1F8-4D54-B92F-7A9C70613B64}" type="parTrans" cxnId="{23A4082F-FE66-4994-A428-F8A9DE78EA9F}">
      <dgm:prSet/>
      <dgm:spPr/>
      <dgm:t>
        <a:bodyPr/>
        <a:lstStyle/>
        <a:p>
          <a:endParaRPr lang="en-US"/>
        </a:p>
      </dgm:t>
    </dgm:pt>
    <dgm:pt modelId="{BFD0084C-1400-46EF-9ABC-8C4AF9BDB3DB}" type="sibTrans" cxnId="{23A4082F-FE66-4994-A428-F8A9DE78EA9F}">
      <dgm:prSet/>
      <dgm:spPr/>
      <dgm:t>
        <a:bodyPr/>
        <a:lstStyle/>
        <a:p>
          <a:endParaRPr lang="en-US"/>
        </a:p>
      </dgm:t>
    </dgm:pt>
    <dgm:pt modelId="{64C2FBD7-AA0F-4297-A52A-F5D39FB22AE4}">
      <dgm:prSet/>
      <dgm:spPr/>
      <dgm:t>
        <a:bodyPr/>
        <a:lstStyle/>
        <a:p>
          <a:r>
            <a:rPr lang="en-US"/>
            <a:t>Sweep up BLV for SET</a:t>
          </a:r>
        </a:p>
      </dgm:t>
    </dgm:pt>
    <dgm:pt modelId="{D48CC102-3637-4155-9596-404A178CC71E}" type="parTrans" cxnId="{BAE819FD-0997-4198-AB3E-44720EF52158}">
      <dgm:prSet/>
      <dgm:spPr/>
      <dgm:t>
        <a:bodyPr/>
        <a:lstStyle/>
        <a:p>
          <a:endParaRPr lang="en-US"/>
        </a:p>
      </dgm:t>
    </dgm:pt>
    <dgm:pt modelId="{8B8C38D2-CD8B-4226-ABF7-FB28957964AE}" type="sibTrans" cxnId="{BAE819FD-0997-4198-AB3E-44720EF52158}">
      <dgm:prSet/>
      <dgm:spPr/>
      <dgm:t>
        <a:bodyPr/>
        <a:lstStyle/>
        <a:p>
          <a:endParaRPr lang="en-US"/>
        </a:p>
      </dgm:t>
    </dgm:pt>
    <dgm:pt modelId="{A342A98D-437C-4BA2-B103-5F34E5847B95}">
      <dgm:prSet/>
      <dgm:spPr/>
      <dgm:t>
        <a:bodyPr/>
        <a:lstStyle/>
        <a:p>
          <a:r>
            <a:rPr lang="en-US"/>
            <a:t>Sweep up SLV for RESET</a:t>
          </a:r>
        </a:p>
      </dgm:t>
    </dgm:pt>
    <dgm:pt modelId="{AE88002A-7E29-49EA-800D-85518E3C26DA}" type="parTrans" cxnId="{BF3243C7-CEF1-4047-B105-FE757C5BB6DF}">
      <dgm:prSet/>
      <dgm:spPr/>
      <dgm:t>
        <a:bodyPr/>
        <a:lstStyle/>
        <a:p>
          <a:endParaRPr lang="en-US"/>
        </a:p>
      </dgm:t>
    </dgm:pt>
    <dgm:pt modelId="{284B8AB2-0494-4F84-84A7-C6F6175446B0}" type="sibTrans" cxnId="{BF3243C7-CEF1-4047-B105-FE757C5BB6DF}">
      <dgm:prSet/>
      <dgm:spPr/>
      <dgm:t>
        <a:bodyPr/>
        <a:lstStyle/>
        <a:p>
          <a:endParaRPr lang="en-US"/>
        </a:p>
      </dgm:t>
    </dgm:pt>
    <dgm:pt modelId="{C8F28B20-78D1-4F84-9088-0FE4D30973C1}">
      <dgm:prSet/>
      <dgm:spPr/>
      <dgm:t>
        <a:bodyPr/>
        <a:lstStyle/>
        <a:p>
          <a:r>
            <a:rPr lang="en-US"/>
            <a:t>Restart if fail</a:t>
          </a:r>
        </a:p>
      </dgm:t>
    </dgm:pt>
    <dgm:pt modelId="{6EE9F2A9-CCFE-4B06-8D42-B09BFD1766E0}" type="parTrans" cxnId="{51CBEBF8-CCF5-4BFE-BB10-D4AF9FAD99F4}">
      <dgm:prSet/>
      <dgm:spPr/>
      <dgm:t>
        <a:bodyPr/>
        <a:lstStyle/>
        <a:p>
          <a:endParaRPr lang="en-US"/>
        </a:p>
      </dgm:t>
    </dgm:pt>
    <dgm:pt modelId="{4BC21D2D-F40D-4DB5-A162-76283D5A1A40}" type="sibTrans" cxnId="{51CBEBF8-CCF5-4BFE-BB10-D4AF9FAD99F4}">
      <dgm:prSet/>
      <dgm:spPr/>
      <dgm:t>
        <a:bodyPr/>
        <a:lstStyle/>
        <a:p>
          <a:endParaRPr lang="en-US"/>
        </a:p>
      </dgm:t>
    </dgm:pt>
    <dgm:pt modelId="{5AAED050-2F84-4E40-A7F2-6B0E4660E4D4}" type="pres">
      <dgm:prSet presAssocID="{E603864C-C3AD-43E7-BF56-BDB424233F1E}" presName="root" presStyleCnt="0">
        <dgm:presLayoutVars>
          <dgm:dir/>
          <dgm:resizeHandles val="exact"/>
        </dgm:presLayoutVars>
      </dgm:prSet>
      <dgm:spPr/>
    </dgm:pt>
    <dgm:pt modelId="{50BEBCE2-69A6-4F03-A76A-20B149BFED0E}" type="pres">
      <dgm:prSet presAssocID="{7E1A1D03-B041-4E5D-A010-0B2694FBFB60}" presName="compNode" presStyleCnt="0"/>
      <dgm:spPr/>
    </dgm:pt>
    <dgm:pt modelId="{D9D9A73A-FA2E-41AC-854E-1C33AABA0F8C}" type="pres">
      <dgm:prSet presAssocID="{7E1A1D03-B041-4E5D-A010-0B2694FBFB60}" presName="bgRect" presStyleLbl="bgShp" presStyleIdx="0" presStyleCnt="6"/>
      <dgm:spPr/>
    </dgm:pt>
    <dgm:pt modelId="{5E3B4079-44D0-43FB-B85A-8A7EFC1AA53C}" type="pres">
      <dgm:prSet presAssocID="{7E1A1D03-B041-4E5D-A010-0B2694FBFB60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FAA0969D-4915-4395-BD15-CB96E8385E14}" type="pres">
      <dgm:prSet presAssocID="{7E1A1D03-B041-4E5D-A010-0B2694FBFB60}" presName="spaceRect" presStyleCnt="0"/>
      <dgm:spPr/>
    </dgm:pt>
    <dgm:pt modelId="{52373968-B89B-48B0-8F84-3B026DBF9F0E}" type="pres">
      <dgm:prSet presAssocID="{7E1A1D03-B041-4E5D-A010-0B2694FBFB60}" presName="parTx" presStyleLbl="revTx" presStyleIdx="0" presStyleCnt="8">
        <dgm:presLayoutVars>
          <dgm:chMax val="0"/>
          <dgm:chPref val="0"/>
        </dgm:presLayoutVars>
      </dgm:prSet>
      <dgm:spPr/>
    </dgm:pt>
    <dgm:pt modelId="{DE6D3D56-5A03-495B-B552-EDA37729344A}" type="pres">
      <dgm:prSet presAssocID="{32FCCC22-4800-4BC3-8438-3B219D0A5A15}" presName="sibTrans" presStyleCnt="0"/>
      <dgm:spPr/>
    </dgm:pt>
    <dgm:pt modelId="{33F8CAE1-A266-4630-90A1-EE2467093C39}" type="pres">
      <dgm:prSet presAssocID="{E1DC1D0B-1206-4078-969D-6FCDC9637823}" presName="compNode" presStyleCnt="0"/>
      <dgm:spPr/>
    </dgm:pt>
    <dgm:pt modelId="{6D261764-43D1-4B6E-A30C-B6A1972DC234}" type="pres">
      <dgm:prSet presAssocID="{E1DC1D0B-1206-4078-969D-6FCDC9637823}" presName="bgRect" presStyleLbl="bgShp" presStyleIdx="1" presStyleCnt="6"/>
      <dgm:spPr/>
    </dgm:pt>
    <dgm:pt modelId="{CB4C1DA2-6DC8-4C9F-A6E7-2E0897352A6E}" type="pres">
      <dgm:prSet presAssocID="{E1DC1D0B-1206-4078-969D-6FCDC963782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7ED3A7-4C66-4E15-845B-2AE1B82EC9BA}" type="pres">
      <dgm:prSet presAssocID="{E1DC1D0B-1206-4078-969D-6FCDC9637823}" presName="spaceRect" presStyleCnt="0"/>
      <dgm:spPr/>
    </dgm:pt>
    <dgm:pt modelId="{BB646D0C-2A52-4B4F-9006-9C4E276F9257}" type="pres">
      <dgm:prSet presAssocID="{E1DC1D0B-1206-4078-969D-6FCDC9637823}" presName="parTx" presStyleLbl="revTx" presStyleIdx="1" presStyleCnt="8">
        <dgm:presLayoutVars>
          <dgm:chMax val="0"/>
          <dgm:chPref val="0"/>
        </dgm:presLayoutVars>
      </dgm:prSet>
      <dgm:spPr/>
    </dgm:pt>
    <dgm:pt modelId="{03B0293B-ABF5-4F04-B4FE-F330974035A6}" type="pres">
      <dgm:prSet presAssocID="{0ABC6E39-26B5-4AA7-88BE-5586B4BC60D0}" presName="sibTrans" presStyleCnt="0"/>
      <dgm:spPr/>
    </dgm:pt>
    <dgm:pt modelId="{485EFAA6-4323-42AD-B1AD-4354AE757E59}" type="pres">
      <dgm:prSet presAssocID="{7F6EC9FA-CC90-41FE-B87A-37FA25B4138A}" presName="compNode" presStyleCnt="0"/>
      <dgm:spPr/>
    </dgm:pt>
    <dgm:pt modelId="{E5D3A0F9-557F-4887-8AE8-41ABFE835560}" type="pres">
      <dgm:prSet presAssocID="{7F6EC9FA-CC90-41FE-B87A-37FA25B4138A}" presName="bgRect" presStyleLbl="bgShp" presStyleIdx="2" presStyleCnt="6"/>
      <dgm:spPr/>
    </dgm:pt>
    <dgm:pt modelId="{9A773504-292C-4E39-9DCF-463CF33A6D13}" type="pres">
      <dgm:prSet presAssocID="{7F6EC9FA-CC90-41FE-B87A-37FA25B4138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0C8FBC5E-426C-41AB-9186-D976F0314FD6}" type="pres">
      <dgm:prSet presAssocID="{7F6EC9FA-CC90-41FE-B87A-37FA25B4138A}" presName="spaceRect" presStyleCnt="0"/>
      <dgm:spPr/>
    </dgm:pt>
    <dgm:pt modelId="{FEB7B4B6-8295-4489-B0C3-9F083BAFE18E}" type="pres">
      <dgm:prSet presAssocID="{7F6EC9FA-CC90-41FE-B87A-37FA25B4138A}" presName="parTx" presStyleLbl="revTx" presStyleIdx="2" presStyleCnt="8">
        <dgm:presLayoutVars>
          <dgm:chMax val="0"/>
          <dgm:chPref val="0"/>
        </dgm:presLayoutVars>
      </dgm:prSet>
      <dgm:spPr/>
    </dgm:pt>
    <dgm:pt modelId="{AC5A7946-9481-49E4-8FEF-102EABF3EEEA}" type="pres">
      <dgm:prSet presAssocID="{BF758E79-7F74-4BCE-A7F7-CCA837B593AB}" presName="sibTrans" presStyleCnt="0"/>
      <dgm:spPr/>
    </dgm:pt>
    <dgm:pt modelId="{D206B33C-A2A9-440A-9098-BA3227D470F9}" type="pres">
      <dgm:prSet presAssocID="{C5763C2F-16D6-4A4F-B3CF-FB8B36103EC9}" presName="compNode" presStyleCnt="0"/>
      <dgm:spPr/>
    </dgm:pt>
    <dgm:pt modelId="{3F7204C3-8EE4-4B29-AC00-519521B3F3D0}" type="pres">
      <dgm:prSet presAssocID="{C5763C2F-16D6-4A4F-B3CF-FB8B36103EC9}" presName="bgRect" presStyleLbl="bgShp" presStyleIdx="3" presStyleCnt="6"/>
      <dgm:spPr/>
    </dgm:pt>
    <dgm:pt modelId="{034B55C4-872A-451E-8C6D-80850E0675C3}" type="pres">
      <dgm:prSet presAssocID="{C5763C2F-16D6-4A4F-B3CF-FB8B36103EC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: U-turn with tail"/>
        </a:ext>
      </dgm:extLst>
    </dgm:pt>
    <dgm:pt modelId="{74A8FF60-07F3-40D7-AB44-CED276F417C3}" type="pres">
      <dgm:prSet presAssocID="{C5763C2F-16D6-4A4F-B3CF-FB8B36103EC9}" presName="spaceRect" presStyleCnt="0"/>
      <dgm:spPr/>
    </dgm:pt>
    <dgm:pt modelId="{805E63E9-C6C1-47C2-A2A1-FECB7FB51302}" type="pres">
      <dgm:prSet presAssocID="{C5763C2F-16D6-4A4F-B3CF-FB8B36103EC9}" presName="parTx" presStyleLbl="revTx" presStyleIdx="3" presStyleCnt="8">
        <dgm:presLayoutVars>
          <dgm:chMax val="0"/>
          <dgm:chPref val="0"/>
        </dgm:presLayoutVars>
      </dgm:prSet>
      <dgm:spPr/>
    </dgm:pt>
    <dgm:pt modelId="{99F9F26C-E187-4836-8ADD-218FED771FB5}" type="pres">
      <dgm:prSet presAssocID="{C5763C2F-16D6-4A4F-B3CF-FB8B36103EC9}" presName="desTx" presStyleLbl="revTx" presStyleIdx="4" presStyleCnt="8">
        <dgm:presLayoutVars/>
      </dgm:prSet>
      <dgm:spPr/>
    </dgm:pt>
    <dgm:pt modelId="{77364246-7E49-4209-8964-E9EE7B9018DE}" type="pres">
      <dgm:prSet presAssocID="{83FBC573-B32F-48CB-B6B7-B64C09338CCD}" presName="sibTrans" presStyleCnt="0"/>
      <dgm:spPr/>
    </dgm:pt>
    <dgm:pt modelId="{2AAB7DAB-82C7-4E3F-913D-89BE0C6FD1AF}" type="pres">
      <dgm:prSet presAssocID="{5B4426D6-C5C8-4EDA-8414-36DDD2AFBA68}" presName="compNode" presStyleCnt="0"/>
      <dgm:spPr/>
    </dgm:pt>
    <dgm:pt modelId="{B06AFB98-523B-464C-B251-CE858FEF2D28}" type="pres">
      <dgm:prSet presAssocID="{5B4426D6-C5C8-4EDA-8414-36DDD2AFBA68}" presName="bgRect" presStyleLbl="bgShp" presStyleIdx="4" presStyleCnt="6"/>
      <dgm:spPr/>
    </dgm:pt>
    <dgm:pt modelId="{E4E5D546-749C-4B65-B931-14453407F98A}" type="pres">
      <dgm:prSet presAssocID="{5B4426D6-C5C8-4EDA-8414-36DDD2AFBA6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9D04FA2E-FB7B-4A8D-9BF2-6C7B8EAE35D8}" type="pres">
      <dgm:prSet presAssocID="{5B4426D6-C5C8-4EDA-8414-36DDD2AFBA68}" presName="spaceRect" presStyleCnt="0"/>
      <dgm:spPr/>
    </dgm:pt>
    <dgm:pt modelId="{28894CA3-3E86-4000-88EA-40632EE83D6E}" type="pres">
      <dgm:prSet presAssocID="{5B4426D6-C5C8-4EDA-8414-36DDD2AFBA68}" presName="parTx" presStyleLbl="revTx" presStyleIdx="5" presStyleCnt="8">
        <dgm:presLayoutVars>
          <dgm:chMax val="0"/>
          <dgm:chPref val="0"/>
        </dgm:presLayoutVars>
      </dgm:prSet>
      <dgm:spPr/>
    </dgm:pt>
    <dgm:pt modelId="{58244912-C47E-4DA7-92BD-5AD90DB85283}" type="pres">
      <dgm:prSet presAssocID="{5B4426D6-C5C8-4EDA-8414-36DDD2AFBA68}" presName="desTx" presStyleLbl="revTx" presStyleIdx="6" presStyleCnt="8">
        <dgm:presLayoutVars/>
      </dgm:prSet>
      <dgm:spPr/>
    </dgm:pt>
    <dgm:pt modelId="{EF26C2D7-541D-4BC4-AC37-17504D37C877}" type="pres">
      <dgm:prSet presAssocID="{BFD0084C-1400-46EF-9ABC-8C4AF9BDB3DB}" presName="sibTrans" presStyleCnt="0"/>
      <dgm:spPr/>
    </dgm:pt>
    <dgm:pt modelId="{2CDC3843-C582-4933-9C29-4C788C753FDE}" type="pres">
      <dgm:prSet presAssocID="{C8F28B20-78D1-4F84-9088-0FE4D30973C1}" presName="compNode" presStyleCnt="0"/>
      <dgm:spPr/>
    </dgm:pt>
    <dgm:pt modelId="{806B8DAF-4BA7-4675-84E5-B8EF429F0AE0}" type="pres">
      <dgm:prSet presAssocID="{C8F28B20-78D1-4F84-9088-0FE4D30973C1}" presName="bgRect" presStyleLbl="bgShp" presStyleIdx="5" presStyleCnt="6"/>
      <dgm:spPr/>
    </dgm:pt>
    <dgm:pt modelId="{093026EB-306E-4BF2-86AA-0932B39C028D}" type="pres">
      <dgm:prSet presAssocID="{C8F28B20-78D1-4F84-9088-0FE4D30973C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wer"/>
        </a:ext>
      </dgm:extLst>
    </dgm:pt>
    <dgm:pt modelId="{BC5BF391-0514-411D-9075-16B2FAAB4218}" type="pres">
      <dgm:prSet presAssocID="{C8F28B20-78D1-4F84-9088-0FE4D30973C1}" presName="spaceRect" presStyleCnt="0"/>
      <dgm:spPr/>
    </dgm:pt>
    <dgm:pt modelId="{870A601F-ADED-4095-AB32-B8FA0A4482C6}" type="pres">
      <dgm:prSet presAssocID="{C8F28B20-78D1-4F84-9088-0FE4D30973C1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FA47F702-679A-4D6D-AD1D-68C39AF7CE75}" type="presOf" srcId="{E603864C-C3AD-43E7-BF56-BDB424233F1E}" destId="{5AAED050-2F84-4E40-A7F2-6B0E4660E4D4}" srcOrd="0" destOrd="0" presId="urn:microsoft.com/office/officeart/2018/2/layout/IconVerticalSolidList"/>
    <dgm:cxn modelId="{64C00A1D-4CC5-4633-A634-9926BA9A14C3}" srcId="{E603864C-C3AD-43E7-BF56-BDB424233F1E}" destId="{7F6EC9FA-CC90-41FE-B87A-37FA25B4138A}" srcOrd="2" destOrd="0" parTransId="{A0AF71C9-AA7F-42F8-8D06-8AE10F7C05FD}" sibTransId="{BF758E79-7F74-4BCE-A7F7-CCA837B593AB}"/>
    <dgm:cxn modelId="{23A4082F-FE66-4994-A428-F8A9DE78EA9F}" srcId="{E603864C-C3AD-43E7-BF56-BDB424233F1E}" destId="{5B4426D6-C5C8-4EDA-8414-36DDD2AFBA68}" srcOrd="4" destOrd="0" parTransId="{91D2B9C2-B1F8-4D54-B92F-7A9C70613B64}" sibTransId="{BFD0084C-1400-46EF-9ABC-8C4AF9BDB3DB}"/>
    <dgm:cxn modelId="{A2B48557-0E8A-4108-85AA-1E9183D9F7A9}" type="presOf" srcId="{7E1A1D03-B041-4E5D-A010-0B2694FBFB60}" destId="{52373968-B89B-48B0-8F84-3B026DBF9F0E}" srcOrd="0" destOrd="0" presId="urn:microsoft.com/office/officeart/2018/2/layout/IconVerticalSolidList"/>
    <dgm:cxn modelId="{48D8D75D-B558-439E-B3D7-43737B131F53}" type="presOf" srcId="{C8F28B20-78D1-4F84-9088-0FE4D30973C1}" destId="{870A601F-ADED-4095-AB32-B8FA0A4482C6}" srcOrd="0" destOrd="0" presId="urn:microsoft.com/office/officeart/2018/2/layout/IconVerticalSolidList"/>
    <dgm:cxn modelId="{A02771A3-525D-4DAA-82EB-12F2A38448FD}" type="presOf" srcId="{A342A98D-437C-4BA2-B103-5F34E5847B95}" destId="{58244912-C47E-4DA7-92BD-5AD90DB85283}" srcOrd="0" destOrd="1" presId="urn:microsoft.com/office/officeart/2018/2/layout/IconVerticalSolidList"/>
    <dgm:cxn modelId="{396797A3-0335-4B50-ADC8-43CE9FAE45AA}" srcId="{E603864C-C3AD-43E7-BF56-BDB424233F1E}" destId="{E1DC1D0B-1206-4078-969D-6FCDC9637823}" srcOrd="1" destOrd="0" parTransId="{8D71CED3-0CDD-478B-8A39-C65FD68C1244}" sibTransId="{0ABC6E39-26B5-4AA7-88BE-5586B4BC60D0}"/>
    <dgm:cxn modelId="{0F1EFBBC-5B38-4656-AD16-CF52E8E5447C}" srcId="{E603864C-C3AD-43E7-BF56-BDB424233F1E}" destId="{C5763C2F-16D6-4A4F-B3CF-FB8B36103EC9}" srcOrd="3" destOrd="0" parTransId="{B56EF3D4-0C9E-4462-9183-16B05327B0E5}" sibTransId="{83FBC573-B32F-48CB-B6B7-B64C09338CCD}"/>
    <dgm:cxn modelId="{9FF609C1-6C57-4CD3-BD9C-7021C40F3F43}" type="presOf" srcId="{5B4426D6-C5C8-4EDA-8414-36DDD2AFBA68}" destId="{28894CA3-3E86-4000-88EA-40632EE83D6E}" srcOrd="0" destOrd="0" presId="urn:microsoft.com/office/officeart/2018/2/layout/IconVerticalSolidList"/>
    <dgm:cxn modelId="{0A5B5CC6-D4A7-4128-8359-A443212F2562}" type="presOf" srcId="{05A117D1-01DF-486A-9A14-3A84894710A2}" destId="{99F9F26C-E187-4836-8ADD-218FED771FB5}" srcOrd="0" destOrd="0" presId="urn:microsoft.com/office/officeart/2018/2/layout/IconVerticalSolidList"/>
    <dgm:cxn modelId="{BF3243C7-CEF1-4047-B105-FE757C5BB6DF}" srcId="{5B4426D6-C5C8-4EDA-8414-36DDD2AFBA68}" destId="{A342A98D-437C-4BA2-B103-5F34E5847B95}" srcOrd="1" destOrd="0" parTransId="{AE88002A-7E29-49EA-800D-85518E3C26DA}" sibTransId="{284B8AB2-0494-4F84-84A7-C6F6175446B0}"/>
    <dgm:cxn modelId="{E533A9CE-3D24-47A1-9D3D-2E6E2FEFF9A6}" srcId="{E603864C-C3AD-43E7-BF56-BDB424233F1E}" destId="{7E1A1D03-B041-4E5D-A010-0B2694FBFB60}" srcOrd="0" destOrd="0" parTransId="{8AB42CC1-1BC2-4398-8C08-65D609665EF0}" sibTransId="{32FCCC22-4800-4BC3-8438-3B219D0A5A15}"/>
    <dgm:cxn modelId="{2F4D72D9-7790-4528-8883-11585BCA07DC}" type="presOf" srcId="{C5763C2F-16D6-4A4F-B3CF-FB8B36103EC9}" destId="{805E63E9-C6C1-47C2-A2A1-FECB7FB51302}" srcOrd="0" destOrd="0" presId="urn:microsoft.com/office/officeart/2018/2/layout/IconVerticalSolidList"/>
    <dgm:cxn modelId="{BF5137DC-0661-48A7-B8F1-4B33012C6A6B}" type="presOf" srcId="{7F6EC9FA-CC90-41FE-B87A-37FA25B4138A}" destId="{FEB7B4B6-8295-4489-B0C3-9F083BAFE18E}" srcOrd="0" destOrd="0" presId="urn:microsoft.com/office/officeart/2018/2/layout/IconVerticalSolidList"/>
    <dgm:cxn modelId="{F0BFE4DC-9EEF-4168-A0A0-11061545C31C}" srcId="{C5763C2F-16D6-4A4F-B3CF-FB8B36103EC9}" destId="{05A117D1-01DF-486A-9A14-3A84894710A2}" srcOrd="0" destOrd="0" parTransId="{60520BCA-C998-47A2-8899-6ADD469B8A25}" sibTransId="{8703025C-62CD-4843-8475-B653108F69DD}"/>
    <dgm:cxn modelId="{027503E6-104B-4296-822E-F2D2ED168ADD}" type="presOf" srcId="{E1DC1D0B-1206-4078-969D-6FCDC9637823}" destId="{BB646D0C-2A52-4B4F-9006-9C4E276F9257}" srcOrd="0" destOrd="0" presId="urn:microsoft.com/office/officeart/2018/2/layout/IconVerticalSolidList"/>
    <dgm:cxn modelId="{51CBEBF8-CCF5-4BFE-BB10-D4AF9FAD99F4}" srcId="{E603864C-C3AD-43E7-BF56-BDB424233F1E}" destId="{C8F28B20-78D1-4F84-9088-0FE4D30973C1}" srcOrd="5" destOrd="0" parTransId="{6EE9F2A9-CCFE-4B06-8D42-B09BFD1766E0}" sibTransId="{4BC21D2D-F40D-4DB5-A162-76283D5A1A40}"/>
    <dgm:cxn modelId="{D79F9DFC-2ECB-4EFB-89FC-55CA5E103C31}" type="presOf" srcId="{64C2FBD7-AA0F-4297-A52A-F5D39FB22AE4}" destId="{58244912-C47E-4DA7-92BD-5AD90DB85283}" srcOrd="0" destOrd="0" presId="urn:microsoft.com/office/officeart/2018/2/layout/IconVerticalSolidList"/>
    <dgm:cxn modelId="{BAE819FD-0997-4198-AB3E-44720EF52158}" srcId="{5B4426D6-C5C8-4EDA-8414-36DDD2AFBA68}" destId="{64C2FBD7-AA0F-4297-A52A-F5D39FB22AE4}" srcOrd="0" destOrd="0" parTransId="{D48CC102-3637-4155-9596-404A178CC71E}" sibTransId="{8B8C38D2-CD8B-4226-ABF7-FB28957964AE}"/>
    <dgm:cxn modelId="{32F22C3E-2555-4C0F-82ED-1B2E0D5EF586}" type="presParOf" srcId="{5AAED050-2F84-4E40-A7F2-6B0E4660E4D4}" destId="{50BEBCE2-69A6-4F03-A76A-20B149BFED0E}" srcOrd="0" destOrd="0" presId="urn:microsoft.com/office/officeart/2018/2/layout/IconVerticalSolidList"/>
    <dgm:cxn modelId="{5F33EE85-B111-4108-8428-5260435F328E}" type="presParOf" srcId="{50BEBCE2-69A6-4F03-A76A-20B149BFED0E}" destId="{D9D9A73A-FA2E-41AC-854E-1C33AABA0F8C}" srcOrd="0" destOrd="0" presId="urn:microsoft.com/office/officeart/2018/2/layout/IconVerticalSolidList"/>
    <dgm:cxn modelId="{92E52FE9-F8E5-4F93-B20B-63ED5F15D430}" type="presParOf" srcId="{50BEBCE2-69A6-4F03-A76A-20B149BFED0E}" destId="{5E3B4079-44D0-43FB-B85A-8A7EFC1AA53C}" srcOrd="1" destOrd="0" presId="urn:microsoft.com/office/officeart/2018/2/layout/IconVerticalSolidList"/>
    <dgm:cxn modelId="{87A3C68C-32C6-4E45-A9CB-23A927142551}" type="presParOf" srcId="{50BEBCE2-69A6-4F03-A76A-20B149BFED0E}" destId="{FAA0969D-4915-4395-BD15-CB96E8385E14}" srcOrd="2" destOrd="0" presId="urn:microsoft.com/office/officeart/2018/2/layout/IconVerticalSolidList"/>
    <dgm:cxn modelId="{4709A6DA-8F6F-404C-B7EC-53F740C84355}" type="presParOf" srcId="{50BEBCE2-69A6-4F03-A76A-20B149BFED0E}" destId="{52373968-B89B-48B0-8F84-3B026DBF9F0E}" srcOrd="3" destOrd="0" presId="urn:microsoft.com/office/officeart/2018/2/layout/IconVerticalSolidList"/>
    <dgm:cxn modelId="{5D7EDFCB-0392-4959-AAC0-9DF369E27AE6}" type="presParOf" srcId="{5AAED050-2F84-4E40-A7F2-6B0E4660E4D4}" destId="{DE6D3D56-5A03-495B-B552-EDA37729344A}" srcOrd="1" destOrd="0" presId="urn:microsoft.com/office/officeart/2018/2/layout/IconVerticalSolidList"/>
    <dgm:cxn modelId="{D9C63FBB-14D1-4F43-B900-85150BC219BD}" type="presParOf" srcId="{5AAED050-2F84-4E40-A7F2-6B0E4660E4D4}" destId="{33F8CAE1-A266-4630-90A1-EE2467093C39}" srcOrd="2" destOrd="0" presId="urn:microsoft.com/office/officeart/2018/2/layout/IconVerticalSolidList"/>
    <dgm:cxn modelId="{07893B22-21BD-4170-A07F-4E3A44DC1DB1}" type="presParOf" srcId="{33F8CAE1-A266-4630-90A1-EE2467093C39}" destId="{6D261764-43D1-4B6E-A30C-B6A1972DC234}" srcOrd="0" destOrd="0" presId="urn:microsoft.com/office/officeart/2018/2/layout/IconVerticalSolidList"/>
    <dgm:cxn modelId="{103F47C7-D09B-485A-8AD6-BF4825FDC082}" type="presParOf" srcId="{33F8CAE1-A266-4630-90A1-EE2467093C39}" destId="{CB4C1DA2-6DC8-4C9F-A6E7-2E0897352A6E}" srcOrd="1" destOrd="0" presId="urn:microsoft.com/office/officeart/2018/2/layout/IconVerticalSolidList"/>
    <dgm:cxn modelId="{53F95BE6-5D8C-413C-BB14-7A5A9C2AF6B8}" type="presParOf" srcId="{33F8CAE1-A266-4630-90A1-EE2467093C39}" destId="{437ED3A7-4C66-4E15-845B-2AE1B82EC9BA}" srcOrd="2" destOrd="0" presId="urn:microsoft.com/office/officeart/2018/2/layout/IconVerticalSolidList"/>
    <dgm:cxn modelId="{822F91AA-0F18-4714-8DA6-E6DC557BDAF9}" type="presParOf" srcId="{33F8CAE1-A266-4630-90A1-EE2467093C39}" destId="{BB646D0C-2A52-4B4F-9006-9C4E276F9257}" srcOrd="3" destOrd="0" presId="urn:microsoft.com/office/officeart/2018/2/layout/IconVerticalSolidList"/>
    <dgm:cxn modelId="{898F8F62-8D50-4CDF-8E5F-662CFC3CC131}" type="presParOf" srcId="{5AAED050-2F84-4E40-A7F2-6B0E4660E4D4}" destId="{03B0293B-ABF5-4F04-B4FE-F330974035A6}" srcOrd="3" destOrd="0" presId="urn:microsoft.com/office/officeart/2018/2/layout/IconVerticalSolidList"/>
    <dgm:cxn modelId="{C2689D19-0711-4B9B-85C7-0F08198155FF}" type="presParOf" srcId="{5AAED050-2F84-4E40-A7F2-6B0E4660E4D4}" destId="{485EFAA6-4323-42AD-B1AD-4354AE757E59}" srcOrd="4" destOrd="0" presId="urn:microsoft.com/office/officeart/2018/2/layout/IconVerticalSolidList"/>
    <dgm:cxn modelId="{790F9F68-B00E-48AB-BCA1-351C7E923C5C}" type="presParOf" srcId="{485EFAA6-4323-42AD-B1AD-4354AE757E59}" destId="{E5D3A0F9-557F-4887-8AE8-41ABFE835560}" srcOrd="0" destOrd="0" presId="urn:microsoft.com/office/officeart/2018/2/layout/IconVerticalSolidList"/>
    <dgm:cxn modelId="{CFBF0A81-98CA-4281-AA64-86CAE342760F}" type="presParOf" srcId="{485EFAA6-4323-42AD-B1AD-4354AE757E59}" destId="{9A773504-292C-4E39-9DCF-463CF33A6D13}" srcOrd="1" destOrd="0" presId="urn:microsoft.com/office/officeart/2018/2/layout/IconVerticalSolidList"/>
    <dgm:cxn modelId="{5C151306-3FA6-4A93-B386-0E2FDCDC44E1}" type="presParOf" srcId="{485EFAA6-4323-42AD-B1AD-4354AE757E59}" destId="{0C8FBC5E-426C-41AB-9186-D976F0314FD6}" srcOrd="2" destOrd="0" presId="urn:microsoft.com/office/officeart/2018/2/layout/IconVerticalSolidList"/>
    <dgm:cxn modelId="{09702B7E-3684-4AA4-A1DF-306D9384CC91}" type="presParOf" srcId="{485EFAA6-4323-42AD-B1AD-4354AE757E59}" destId="{FEB7B4B6-8295-4489-B0C3-9F083BAFE18E}" srcOrd="3" destOrd="0" presId="urn:microsoft.com/office/officeart/2018/2/layout/IconVerticalSolidList"/>
    <dgm:cxn modelId="{5785E757-CFD2-4551-A65C-E6258062C5B1}" type="presParOf" srcId="{5AAED050-2F84-4E40-A7F2-6B0E4660E4D4}" destId="{AC5A7946-9481-49E4-8FEF-102EABF3EEEA}" srcOrd="5" destOrd="0" presId="urn:microsoft.com/office/officeart/2018/2/layout/IconVerticalSolidList"/>
    <dgm:cxn modelId="{98F4820A-4917-4DCD-A4CC-EED8C5F3CB57}" type="presParOf" srcId="{5AAED050-2F84-4E40-A7F2-6B0E4660E4D4}" destId="{D206B33C-A2A9-440A-9098-BA3227D470F9}" srcOrd="6" destOrd="0" presId="urn:microsoft.com/office/officeart/2018/2/layout/IconVerticalSolidList"/>
    <dgm:cxn modelId="{69ED6787-5E96-4D11-AE69-9CA7AED63AE1}" type="presParOf" srcId="{D206B33C-A2A9-440A-9098-BA3227D470F9}" destId="{3F7204C3-8EE4-4B29-AC00-519521B3F3D0}" srcOrd="0" destOrd="0" presId="urn:microsoft.com/office/officeart/2018/2/layout/IconVerticalSolidList"/>
    <dgm:cxn modelId="{74D881C0-C64A-46F5-91A8-A9F7F12516D1}" type="presParOf" srcId="{D206B33C-A2A9-440A-9098-BA3227D470F9}" destId="{034B55C4-872A-451E-8C6D-80850E0675C3}" srcOrd="1" destOrd="0" presId="urn:microsoft.com/office/officeart/2018/2/layout/IconVerticalSolidList"/>
    <dgm:cxn modelId="{923BE477-F448-4F4D-832E-B72B86768866}" type="presParOf" srcId="{D206B33C-A2A9-440A-9098-BA3227D470F9}" destId="{74A8FF60-07F3-40D7-AB44-CED276F417C3}" srcOrd="2" destOrd="0" presId="urn:microsoft.com/office/officeart/2018/2/layout/IconVerticalSolidList"/>
    <dgm:cxn modelId="{DC8F2CB1-F837-42FB-8BD9-819DBB3C5D02}" type="presParOf" srcId="{D206B33C-A2A9-440A-9098-BA3227D470F9}" destId="{805E63E9-C6C1-47C2-A2A1-FECB7FB51302}" srcOrd="3" destOrd="0" presId="urn:microsoft.com/office/officeart/2018/2/layout/IconVerticalSolidList"/>
    <dgm:cxn modelId="{3C258915-5B37-44C3-900E-7DB605C85B3F}" type="presParOf" srcId="{D206B33C-A2A9-440A-9098-BA3227D470F9}" destId="{99F9F26C-E187-4836-8ADD-218FED771FB5}" srcOrd="4" destOrd="0" presId="urn:microsoft.com/office/officeart/2018/2/layout/IconVerticalSolidList"/>
    <dgm:cxn modelId="{F03D5012-0F78-4ADF-84C7-622D3CCE7335}" type="presParOf" srcId="{5AAED050-2F84-4E40-A7F2-6B0E4660E4D4}" destId="{77364246-7E49-4209-8964-E9EE7B9018DE}" srcOrd="7" destOrd="0" presId="urn:microsoft.com/office/officeart/2018/2/layout/IconVerticalSolidList"/>
    <dgm:cxn modelId="{2F64D601-5146-4D48-B6B8-D5B3BB3D0E25}" type="presParOf" srcId="{5AAED050-2F84-4E40-A7F2-6B0E4660E4D4}" destId="{2AAB7DAB-82C7-4E3F-913D-89BE0C6FD1AF}" srcOrd="8" destOrd="0" presId="urn:microsoft.com/office/officeart/2018/2/layout/IconVerticalSolidList"/>
    <dgm:cxn modelId="{287D2367-754E-4A6E-9BDE-DF3C1661902B}" type="presParOf" srcId="{2AAB7DAB-82C7-4E3F-913D-89BE0C6FD1AF}" destId="{B06AFB98-523B-464C-B251-CE858FEF2D28}" srcOrd="0" destOrd="0" presId="urn:microsoft.com/office/officeart/2018/2/layout/IconVerticalSolidList"/>
    <dgm:cxn modelId="{57551153-AE3E-4CF6-9492-8F74305E1EB3}" type="presParOf" srcId="{2AAB7DAB-82C7-4E3F-913D-89BE0C6FD1AF}" destId="{E4E5D546-749C-4B65-B931-14453407F98A}" srcOrd="1" destOrd="0" presId="urn:microsoft.com/office/officeart/2018/2/layout/IconVerticalSolidList"/>
    <dgm:cxn modelId="{7EFF8D24-2442-49C3-8FFA-36BE468B83CC}" type="presParOf" srcId="{2AAB7DAB-82C7-4E3F-913D-89BE0C6FD1AF}" destId="{9D04FA2E-FB7B-4A8D-9BF2-6C7B8EAE35D8}" srcOrd="2" destOrd="0" presId="urn:microsoft.com/office/officeart/2018/2/layout/IconVerticalSolidList"/>
    <dgm:cxn modelId="{7A136E58-C585-40A7-8F8A-60F3256E9A4C}" type="presParOf" srcId="{2AAB7DAB-82C7-4E3F-913D-89BE0C6FD1AF}" destId="{28894CA3-3E86-4000-88EA-40632EE83D6E}" srcOrd="3" destOrd="0" presId="urn:microsoft.com/office/officeart/2018/2/layout/IconVerticalSolidList"/>
    <dgm:cxn modelId="{20E05F72-DCA6-4400-9E4D-2D9602EB466F}" type="presParOf" srcId="{2AAB7DAB-82C7-4E3F-913D-89BE0C6FD1AF}" destId="{58244912-C47E-4DA7-92BD-5AD90DB85283}" srcOrd="4" destOrd="0" presId="urn:microsoft.com/office/officeart/2018/2/layout/IconVerticalSolidList"/>
    <dgm:cxn modelId="{45A8F97E-BDBD-4E54-973F-6628D0BFB9EB}" type="presParOf" srcId="{5AAED050-2F84-4E40-A7F2-6B0E4660E4D4}" destId="{EF26C2D7-541D-4BC4-AC37-17504D37C877}" srcOrd="9" destOrd="0" presId="urn:microsoft.com/office/officeart/2018/2/layout/IconVerticalSolidList"/>
    <dgm:cxn modelId="{A25390E1-94B3-4597-85E4-B39D08932CE9}" type="presParOf" srcId="{5AAED050-2F84-4E40-A7F2-6B0E4660E4D4}" destId="{2CDC3843-C582-4933-9C29-4C788C753FDE}" srcOrd="10" destOrd="0" presId="urn:microsoft.com/office/officeart/2018/2/layout/IconVerticalSolidList"/>
    <dgm:cxn modelId="{A1D7F607-C211-4C90-813A-3A6E141678BB}" type="presParOf" srcId="{2CDC3843-C582-4933-9C29-4C788C753FDE}" destId="{806B8DAF-4BA7-4675-84E5-B8EF429F0AE0}" srcOrd="0" destOrd="0" presId="urn:microsoft.com/office/officeart/2018/2/layout/IconVerticalSolidList"/>
    <dgm:cxn modelId="{5CA16E4F-76AB-4ADC-9C72-484EF10D84E7}" type="presParOf" srcId="{2CDC3843-C582-4933-9C29-4C788C753FDE}" destId="{093026EB-306E-4BF2-86AA-0932B39C028D}" srcOrd="1" destOrd="0" presId="urn:microsoft.com/office/officeart/2018/2/layout/IconVerticalSolidList"/>
    <dgm:cxn modelId="{53CD1A24-8B32-45C5-A22F-21D178B07333}" type="presParOf" srcId="{2CDC3843-C582-4933-9C29-4C788C753FDE}" destId="{BC5BF391-0514-411D-9075-16B2FAAB4218}" srcOrd="2" destOrd="0" presId="urn:microsoft.com/office/officeart/2018/2/layout/IconVerticalSolidList"/>
    <dgm:cxn modelId="{437A5BAB-0CAC-4ACF-88BE-19F42F579C50}" type="presParOf" srcId="{2CDC3843-C582-4933-9C29-4C788C753FDE}" destId="{870A601F-ADED-4095-AB32-B8FA0A4482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5175A-D0C8-6040-9DB1-1BFA65E4F9AF}">
      <dsp:nvSpPr>
        <dsp:cNvPr id="0" name=""/>
        <dsp:cNvSpPr/>
      </dsp:nvSpPr>
      <dsp:spPr>
        <a:xfrm>
          <a:off x="0" y="598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F7DF9A-DE67-D04D-8CD9-DEA57458BE1A}">
      <dsp:nvSpPr>
        <dsp:cNvPr id="0" name=""/>
        <dsp:cNvSpPr/>
      </dsp:nvSpPr>
      <dsp:spPr>
        <a:xfrm>
          <a:off x="0" y="598"/>
          <a:ext cx="6266011" cy="699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New BL/WL sweep with 10 cells</a:t>
          </a:r>
        </a:p>
      </dsp:txBody>
      <dsp:txXfrm>
        <a:off x="0" y="598"/>
        <a:ext cx="6266011" cy="699764"/>
      </dsp:txXfrm>
    </dsp:sp>
    <dsp:sp modelId="{93A5F131-BDCD-C449-B4B5-6258A0D56CE2}">
      <dsp:nvSpPr>
        <dsp:cNvPr id="0" name=""/>
        <dsp:cNvSpPr/>
      </dsp:nvSpPr>
      <dsp:spPr>
        <a:xfrm>
          <a:off x="0" y="700362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251466"/>
                <a:satOff val="-1197"/>
                <a:lumOff val="621"/>
                <a:alphaOff val="0"/>
                <a:tint val="96000"/>
                <a:lumMod val="104000"/>
              </a:schemeClr>
            </a:gs>
            <a:gs pos="100000">
              <a:schemeClr val="accent2">
                <a:hueOff val="251466"/>
                <a:satOff val="-1197"/>
                <a:lumOff val="621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51466"/>
              <a:satOff val="-1197"/>
              <a:lumOff val="621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B1F060-7C42-D74C-97AB-FADBD894BE16}">
      <dsp:nvSpPr>
        <dsp:cNvPr id="0" name=""/>
        <dsp:cNvSpPr/>
      </dsp:nvSpPr>
      <dsp:spPr>
        <a:xfrm>
          <a:off x="0" y="700362"/>
          <a:ext cx="6266011" cy="699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New sigma-mu and sigma-median plots</a:t>
          </a:r>
          <a:endParaRPr lang="en-US" sz="2700" kern="1200" dirty="0"/>
        </a:p>
      </dsp:txBody>
      <dsp:txXfrm>
        <a:off x="0" y="700362"/>
        <a:ext cx="6266011" cy="699764"/>
      </dsp:txXfrm>
    </dsp:sp>
    <dsp:sp modelId="{83CB83C4-37ED-114A-A9D6-282F5C704B84}">
      <dsp:nvSpPr>
        <dsp:cNvPr id="0" name=""/>
        <dsp:cNvSpPr/>
      </dsp:nvSpPr>
      <dsp:spPr>
        <a:xfrm>
          <a:off x="0" y="1400126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502933"/>
                <a:satOff val="-2394"/>
                <a:lumOff val="1242"/>
                <a:alphaOff val="0"/>
                <a:tint val="96000"/>
                <a:lumMod val="104000"/>
              </a:schemeClr>
            </a:gs>
            <a:gs pos="100000">
              <a:schemeClr val="accent2">
                <a:hueOff val="502933"/>
                <a:satOff val="-2394"/>
                <a:lumOff val="1242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502933"/>
              <a:satOff val="-2394"/>
              <a:lumOff val="1242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2C2E43-F48A-6847-A2C6-9012EFAAF201}">
      <dsp:nvSpPr>
        <dsp:cNvPr id="0" name=""/>
        <dsp:cNvSpPr/>
      </dsp:nvSpPr>
      <dsp:spPr>
        <a:xfrm>
          <a:off x="0" y="1400126"/>
          <a:ext cx="6266011" cy="699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Optimal BL/WL voltages for FPPV and SDR</a:t>
          </a:r>
        </a:p>
      </dsp:txBody>
      <dsp:txXfrm>
        <a:off x="0" y="1400126"/>
        <a:ext cx="6266011" cy="699764"/>
      </dsp:txXfrm>
    </dsp:sp>
    <dsp:sp modelId="{777D6562-DB22-D74A-9F77-9F62D4682B17}">
      <dsp:nvSpPr>
        <dsp:cNvPr id="0" name=""/>
        <dsp:cNvSpPr/>
      </dsp:nvSpPr>
      <dsp:spPr>
        <a:xfrm>
          <a:off x="0" y="2099891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754399"/>
                <a:satOff val="-3592"/>
                <a:lumOff val="1863"/>
                <a:alphaOff val="0"/>
                <a:tint val="96000"/>
                <a:lumMod val="104000"/>
              </a:schemeClr>
            </a:gs>
            <a:gs pos="100000">
              <a:schemeClr val="accent2">
                <a:hueOff val="754399"/>
                <a:satOff val="-3592"/>
                <a:lumOff val="1863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754399"/>
              <a:satOff val="-3592"/>
              <a:lumOff val="1863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6C038C-D0C7-9D45-A1BD-33E57676902C}">
      <dsp:nvSpPr>
        <dsp:cNvPr id="0" name=""/>
        <dsp:cNvSpPr/>
      </dsp:nvSpPr>
      <dsp:spPr>
        <a:xfrm>
          <a:off x="0" y="2099891"/>
          <a:ext cx="6266011" cy="699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New resistance ranges</a:t>
          </a:r>
        </a:p>
      </dsp:txBody>
      <dsp:txXfrm>
        <a:off x="0" y="2099891"/>
        <a:ext cx="6266011" cy="699764"/>
      </dsp:txXfrm>
    </dsp:sp>
    <dsp:sp modelId="{98B8DF3E-0C32-2C4F-85FB-02E15AB529AF}">
      <dsp:nvSpPr>
        <dsp:cNvPr id="0" name=""/>
        <dsp:cNvSpPr/>
      </dsp:nvSpPr>
      <dsp:spPr>
        <a:xfrm>
          <a:off x="0" y="2799655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1005866"/>
                <a:satOff val="-4789"/>
                <a:lumOff val="2484"/>
                <a:alphaOff val="0"/>
                <a:tint val="96000"/>
                <a:lumMod val="104000"/>
              </a:schemeClr>
            </a:gs>
            <a:gs pos="100000">
              <a:schemeClr val="accent2">
                <a:hueOff val="1005866"/>
                <a:satOff val="-4789"/>
                <a:lumOff val="2484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005866"/>
              <a:satOff val="-4789"/>
              <a:lumOff val="2484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7951C9-78D9-6548-9879-D69B64BA58B6}">
      <dsp:nvSpPr>
        <dsp:cNvPr id="0" name=""/>
        <dsp:cNvSpPr/>
      </dsp:nvSpPr>
      <dsp:spPr>
        <a:xfrm>
          <a:off x="0" y="2799655"/>
          <a:ext cx="6266011" cy="699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SDR fixed implementation</a:t>
          </a:r>
        </a:p>
      </dsp:txBody>
      <dsp:txXfrm>
        <a:off x="0" y="2799655"/>
        <a:ext cx="6266011" cy="699764"/>
      </dsp:txXfrm>
    </dsp:sp>
    <dsp:sp modelId="{B9C04424-F339-D247-92A0-17FF5891BEEF}">
      <dsp:nvSpPr>
        <dsp:cNvPr id="0" name=""/>
        <dsp:cNvSpPr/>
      </dsp:nvSpPr>
      <dsp:spPr>
        <a:xfrm>
          <a:off x="0" y="3499420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1257332"/>
                <a:satOff val="-5986"/>
                <a:lumOff val="3105"/>
                <a:alphaOff val="0"/>
                <a:tint val="96000"/>
                <a:lumMod val="104000"/>
              </a:schemeClr>
            </a:gs>
            <a:gs pos="100000">
              <a:schemeClr val="accent2">
                <a:hueOff val="1257332"/>
                <a:satOff val="-5986"/>
                <a:lumOff val="3105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257332"/>
              <a:satOff val="-5986"/>
              <a:lumOff val="3105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EB91CD-0043-054F-BA65-0B9A2C5352AC}">
      <dsp:nvSpPr>
        <dsp:cNvPr id="0" name=""/>
        <dsp:cNvSpPr/>
      </dsp:nvSpPr>
      <dsp:spPr>
        <a:xfrm>
          <a:off x="0" y="3499420"/>
          <a:ext cx="6266011" cy="699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Optimization of ISPP</a:t>
          </a:r>
        </a:p>
      </dsp:txBody>
      <dsp:txXfrm>
        <a:off x="0" y="3499420"/>
        <a:ext cx="6266011" cy="699764"/>
      </dsp:txXfrm>
    </dsp:sp>
    <dsp:sp modelId="{988FCFB6-4029-2C40-B0A6-2C525913ACAC}">
      <dsp:nvSpPr>
        <dsp:cNvPr id="0" name=""/>
        <dsp:cNvSpPr/>
      </dsp:nvSpPr>
      <dsp:spPr>
        <a:xfrm>
          <a:off x="0" y="4199184"/>
          <a:ext cx="6266011" cy="0"/>
        </a:xfrm>
        <a:prstGeom prst="line">
          <a:avLst/>
        </a:prstGeom>
        <a:gradFill rotWithShape="0">
          <a:gsLst>
            <a:gs pos="0">
              <a:schemeClr val="accent2">
                <a:hueOff val="1508798"/>
                <a:satOff val="-7183"/>
                <a:lumOff val="3726"/>
                <a:alphaOff val="0"/>
                <a:tint val="96000"/>
                <a:lumMod val="104000"/>
              </a:schemeClr>
            </a:gs>
            <a:gs pos="100000">
              <a:schemeClr val="accent2">
                <a:hueOff val="1508798"/>
                <a:satOff val="-7183"/>
                <a:lumOff val="3726"/>
                <a:alphaOff val="0"/>
                <a:shade val="90000"/>
                <a:lumMod val="90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508798"/>
              <a:satOff val="-7183"/>
              <a:lumOff val="3726"/>
              <a:alphaOff val="0"/>
            </a:schemeClr>
          </a:solidFill>
          <a:prstDash val="solid"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0DDD99-08AF-184C-A244-CE0762733081}">
      <dsp:nvSpPr>
        <dsp:cNvPr id="0" name=""/>
        <dsp:cNvSpPr/>
      </dsp:nvSpPr>
      <dsp:spPr>
        <a:xfrm>
          <a:off x="0" y="4199184"/>
          <a:ext cx="6266011" cy="699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Optimization of SDR</a:t>
          </a:r>
        </a:p>
      </dsp:txBody>
      <dsp:txXfrm>
        <a:off x="0" y="4199184"/>
        <a:ext cx="6266011" cy="699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D9A73A-FA2E-41AC-854E-1C33AABA0F8C}">
      <dsp:nvSpPr>
        <dsp:cNvPr id="0" name=""/>
        <dsp:cNvSpPr/>
      </dsp:nvSpPr>
      <dsp:spPr>
        <a:xfrm>
          <a:off x="0" y="1584"/>
          <a:ext cx="6266011" cy="6753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3B4079-44D0-43FB-B85A-8A7EFC1AA53C}">
      <dsp:nvSpPr>
        <dsp:cNvPr id="0" name=""/>
        <dsp:cNvSpPr/>
      </dsp:nvSpPr>
      <dsp:spPr>
        <a:xfrm>
          <a:off x="204297" y="153541"/>
          <a:ext cx="371449" cy="3714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73968-B89B-48B0-8F84-3B026DBF9F0E}">
      <dsp:nvSpPr>
        <dsp:cNvPr id="0" name=""/>
        <dsp:cNvSpPr/>
      </dsp:nvSpPr>
      <dsp:spPr>
        <a:xfrm>
          <a:off x="780043" y="1584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RESET pulse</a:t>
          </a:r>
        </a:p>
      </dsp:txBody>
      <dsp:txXfrm>
        <a:off x="780043" y="1584"/>
        <a:ext cx="5485967" cy="675362"/>
      </dsp:txXfrm>
    </dsp:sp>
    <dsp:sp modelId="{6D261764-43D1-4B6E-A30C-B6A1972DC234}">
      <dsp:nvSpPr>
        <dsp:cNvPr id="0" name=""/>
        <dsp:cNvSpPr/>
      </dsp:nvSpPr>
      <dsp:spPr>
        <a:xfrm>
          <a:off x="0" y="845787"/>
          <a:ext cx="6266011" cy="6753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4C1DA2-6DC8-4C9F-A6E7-2E0897352A6E}">
      <dsp:nvSpPr>
        <dsp:cNvPr id="0" name=""/>
        <dsp:cNvSpPr/>
      </dsp:nvSpPr>
      <dsp:spPr>
        <a:xfrm>
          <a:off x="204297" y="997744"/>
          <a:ext cx="371449" cy="3714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46D0C-2A52-4B4F-9006-9C4E276F9257}">
      <dsp:nvSpPr>
        <dsp:cNvPr id="0" name=""/>
        <dsp:cNvSpPr/>
      </dsp:nvSpPr>
      <dsp:spPr>
        <a:xfrm>
          <a:off x="780043" y="845787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Check if in range</a:t>
          </a:r>
        </a:p>
      </dsp:txBody>
      <dsp:txXfrm>
        <a:off x="780043" y="845787"/>
        <a:ext cx="5485967" cy="675362"/>
      </dsp:txXfrm>
    </dsp:sp>
    <dsp:sp modelId="{E5D3A0F9-557F-4887-8AE8-41ABFE835560}">
      <dsp:nvSpPr>
        <dsp:cNvPr id="0" name=""/>
        <dsp:cNvSpPr/>
      </dsp:nvSpPr>
      <dsp:spPr>
        <a:xfrm>
          <a:off x="0" y="1689990"/>
          <a:ext cx="6266011" cy="6753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73504-292C-4E39-9DCF-463CF33A6D13}">
      <dsp:nvSpPr>
        <dsp:cNvPr id="0" name=""/>
        <dsp:cNvSpPr/>
      </dsp:nvSpPr>
      <dsp:spPr>
        <a:xfrm>
          <a:off x="204297" y="1841947"/>
          <a:ext cx="371449" cy="3714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7B4B6-8295-4489-B0C3-9F083BAFE18E}">
      <dsp:nvSpPr>
        <dsp:cNvPr id="0" name=""/>
        <dsp:cNvSpPr/>
      </dsp:nvSpPr>
      <dsp:spPr>
        <a:xfrm>
          <a:off x="780043" y="1689990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Optimal SET pulse</a:t>
          </a:r>
        </a:p>
      </dsp:txBody>
      <dsp:txXfrm>
        <a:off x="780043" y="1689990"/>
        <a:ext cx="5485967" cy="675362"/>
      </dsp:txXfrm>
    </dsp:sp>
    <dsp:sp modelId="{3F7204C3-8EE4-4B29-AC00-519521B3F3D0}">
      <dsp:nvSpPr>
        <dsp:cNvPr id="0" name=""/>
        <dsp:cNvSpPr/>
      </dsp:nvSpPr>
      <dsp:spPr>
        <a:xfrm>
          <a:off x="0" y="2534193"/>
          <a:ext cx="6266011" cy="67536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B55C4-872A-451E-8C6D-80850E0675C3}">
      <dsp:nvSpPr>
        <dsp:cNvPr id="0" name=""/>
        <dsp:cNvSpPr/>
      </dsp:nvSpPr>
      <dsp:spPr>
        <a:xfrm>
          <a:off x="204297" y="2686150"/>
          <a:ext cx="371449" cy="3714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E63E9-C6C1-47C2-A2A1-FECB7FB51302}">
      <dsp:nvSpPr>
        <dsp:cNvPr id="0" name=""/>
        <dsp:cNvSpPr/>
      </dsp:nvSpPr>
      <dsp:spPr>
        <a:xfrm>
          <a:off x="780043" y="2534193"/>
          <a:ext cx="2819704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Check if in RMM range, else restart</a:t>
          </a:r>
        </a:p>
      </dsp:txBody>
      <dsp:txXfrm>
        <a:off x="780043" y="2534193"/>
        <a:ext cx="2819704" cy="675362"/>
      </dsp:txXfrm>
    </dsp:sp>
    <dsp:sp modelId="{99F9F26C-E187-4836-8ADD-218FED771FB5}">
      <dsp:nvSpPr>
        <dsp:cNvPr id="0" name=""/>
        <dsp:cNvSpPr/>
      </dsp:nvSpPr>
      <dsp:spPr>
        <a:xfrm>
          <a:off x="3599748" y="2534193"/>
          <a:ext cx="2666262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RMM defined by RM of level above and Rm of level below</a:t>
          </a:r>
        </a:p>
      </dsp:txBody>
      <dsp:txXfrm>
        <a:off x="3599748" y="2534193"/>
        <a:ext cx="2666262" cy="675362"/>
      </dsp:txXfrm>
    </dsp:sp>
    <dsp:sp modelId="{B06AFB98-523B-464C-B251-CE858FEF2D28}">
      <dsp:nvSpPr>
        <dsp:cNvPr id="0" name=""/>
        <dsp:cNvSpPr/>
      </dsp:nvSpPr>
      <dsp:spPr>
        <a:xfrm>
          <a:off x="0" y="3378396"/>
          <a:ext cx="6266011" cy="67536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E5D546-749C-4B65-B931-14453407F98A}">
      <dsp:nvSpPr>
        <dsp:cNvPr id="0" name=""/>
        <dsp:cNvSpPr/>
      </dsp:nvSpPr>
      <dsp:spPr>
        <a:xfrm>
          <a:off x="204297" y="3530353"/>
          <a:ext cx="371449" cy="3714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894CA3-3E86-4000-88EA-40632EE83D6E}">
      <dsp:nvSpPr>
        <dsp:cNvPr id="0" name=""/>
        <dsp:cNvSpPr/>
      </dsp:nvSpPr>
      <dsp:spPr>
        <a:xfrm>
          <a:off x="780043" y="3378396"/>
          <a:ext cx="2819704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SET tuning if resistance too high, RESET tuning if resistance too low</a:t>
          </a:r>
        </a:p>
      </dsp:txBody>
      <dsp:txXfrm>
        <a:off x="780043" y="3378396"/>
        <a:ext cx="2819704" cy="675362"/>
      </dsp:txXfrm>
    </dsp:sp>
    <dsp:sp modelId="{58244912-C47E-4DA7-92BD-5AD90DB85283}">
      <dsp:nvSpPr>
        <dsp:cNvPr id="0" name=""/>
        <dsp:cNvSpPr/>
      </dsp:nvSpPr>
      <dsp:spPr>
        <a:xfrm>
          <a:off x="3599748" y="3378396"/>
          <a:ext cx="2666262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Sweep up BLV for SET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Sweep up SLV for RESET</a:t>
          </a:r>
        </a:p>
      </dsp:txBody>
      <dsp:txXfrm>
        <a:off x="3599748" y="3378396"/>
        <a:ext cx="2666262" cy="675362"/>
      </dsp:txXfrm>
    </dsp:sp>
    <dsp:sp modelId="{806B8DAF-4BA7-4675-84E5-B8EF429F0AE0}">
      <dsp:nvSpPr>
        <dsp:cNvPr id="0" name=""/>
        <dsp:cNvSpPr/>
      </dsp:nvSpPr>
      <dsp:spPr>
        <a:xfrm>
          <a:off x="0" y="4222599"/>
          <a:ext cx="6266011" cy="6753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3026EB-306E-4BF2-86AA-0932B39C028D}">
      <dsp:nvSpPr>
        <dsp:cNvPr id="0" name=""/>
        <dsp:cNvSpPr/>
      </dsp:nvSpPr>
      <dsp:spPr>
        <a:xfrm>
          <a:off x="204297" y="4374556"/>
          <a:ext cx="371449" cy="37144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0A601F-ADED-4095-AB32-B8FA0A4482C6}">
      <dsp:nvSpPr>
        <dsp:cNvPr id="0" name=""/>
        <dsp:cNvSpPr/>
      </dsp:nvSpPr>
      <dsp:spPr>
        <a:xfrm>
          <a:off x="780043" y="4222599"/>
          <a:ext cx="5485967" cy="6753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76" tIns="71476" rIns="71476" bIns="71476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Restart if fail</a:t>
          </a:r>
        </a:p>
      </dsp:txBody>
      <dsp:txXfrm>
        <a:off x="780043" y="4222599"/>
        <a:ext cx="5485967" cy="6753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751C0-1B09-1D4A-81B6-0C32FA055E45}" type="datetimeFigureOut">
              <a:rPr lang="en-US" smtClean="0"/>
              <a:t>5/11/20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04CE5-F4F6-E34D-933B-8EF8C724F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7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04CE5-F4F6-E34D-933B-8EF8C724F8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763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04CE5-F4F6-E34D-933B-8EF8C724F8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388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04CE5-F4F6-E34D-933B-8EF8C724F8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88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04CE5-F4F6-E34D-933B-8EF8C724F8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04CE5-F4F6-E34D-933B-8EF8C724F8C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11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74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873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00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78474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041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5/11/20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559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5/11/20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5423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272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4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5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60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64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5/11/20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2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5/11/20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70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5/11/20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5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12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5/11/20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75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5/11/20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98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ctr" defTabSz="457200" rtl="0" eaLnBrk="1" latinLnBrk="0" hangingPunct="1">
        <a:lnSpc>
          <a:spcPct val="10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m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2CA733A-8D25-4E63-8273-CC14052E0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6E04E7-B3B5-E543-92F5-9E8E5DDAA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06537"/>
            <a:ext cx="9440034" cy="1088336"/>
          </a:xfrm>
        </p:spPr>
        <p:txBody>
          <a:bodyPr>
            <a:normAutofit/>
          </a:bodyPr>
          <a:lstStyle/>
          <a:p>
            <a:r>
              <a:rPr lang="en-US" sz="4800"/>
              <a:t>Updates 5/11/20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EA1D7-C2ED-1840-9BD7-82B5DBE24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2161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BF9D45"/>
                </a:solidFill>
              </a:rPr>
              <a:t>Akash Levy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BFB581C-2142-4222-9A3B-905AD6C09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-1" y="0"/>
            <a:ext cx="12192001" cy="4322278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20F4675E-960E-4F2F-8A7F-7742AE83F0B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308" r="-1" b="32559"/>
          <a:stretch/>
        </p:blipFill>
        <p:spPr>
          <a:xfrm>
            <a:off x="-1" y="-1"/>
            <a:ext cx="12198915" cy="42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97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E5AEDA-51A6-8F4A-8677-EFF16AC1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ISPP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26881B-A1A8-324A-BCD4-F5C9BE3C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2247153"/>
            <a:ext cx="3358084" cy="3544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Start with WLV = 2.1V</a:t>
            </a:r>
          </a:p>
          <a:p>
            <a:pPr>
              <a:lnSpc>
                <a:spcPct val="90000"/>
              </a:lnSpc>
            </a:pPr>
            <a:r>
              <a:rPr lang="en-US" sz="1500"/>
              <a:t>Increase WLV by step size</a:t>
            </a:r>
          </a:p>
          <a:p>
            <a:pPr>
              <a:lnSpc>
                <a:spcPct val="90000"/>
              </a:lnSpc>
            </a:pPr>
            <a:r>
              <a:rPr lang="en-US" sz="1500"/>
              <a:t>Pulse until in range, RESET if gone past</a:t>
            </a: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r>
              <a:rPr lang="en-US" sz="1500"/>
              <a:t>Step size swept from 0.01V to 0.15V</a:t>
            </a:r>
          </a:p>
          <a:p>
            <a:pPr>
              <a:lnSpc>
                <a:spcPct val="90000"/>
              </a:lnSpc>
            </a:pPr>
            <a:r>
              <a:rPr lang="en-US" sz="1500"/>
              <a:t>Key metrics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Avg. # of attempts needed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Avg. # of total pulses needed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(Distribution of pulses needed)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(Per bin and overall)</a:t>
            </a: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FA5D56-F4ED-8541-97A4-9080551A4E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4915348" y="729888"/>
            <a:ext cx="6633184" cy="49748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E29447-63BB-7A4A-B76A-C86420BEFE2D}"/>
              </a:ext>
            </a:extLst>
          </p:cNvPr>
          <p:cNvSpPr txBox="1"/>
          <p:nvPr/>
        </p:nvSpPr>
        <p:spPr>
          <a:xfrm>
            <a:off x="6790102" y="5791199"/>
            <a:ext cx="28836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Best step size: 0.06V, success: 99.66%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Mean pulses: 8.95,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7.75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Mean resets: 1.86,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resets: 1.96</a:t>
            </a:r>
          </a:p>
        </p:txBody>
      </p:sp>
    </p:spTree>
    <p:extLst>
      <p:ext uri="{BB962C8B-B14F-4D97-AF65-F5344CB8AC3E}">
        <p14:creationId xmlns:p14="http://schemas.microsoft.com/office/powerpoint/2010/main" val="2010628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E5AEDA-51A6-8F4A-8677-EFF16AC1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ISPP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226881B-A1A8-324A-BCD4-F5C9BE3C43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2247153"/>
            <a:ext cx="3358084" cy="3544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/>
              <a:t>Start with WLV = 2.1V</a:t>
            </a:r>
          </a:p>
          <a:p>
            <a:pPr>
              <a:lnSpc>
                <a:spcPct val="90000"/>
              </a:lnSpc>
            </a:pPr>
            <a:r>
              <a:rPr lang="en-US" sz="1500"/>
              <a:t>Increase WLV by step size</a:t>
            </a:r>
          </a:p>
          <a:p>
            <a:pPr>
              <a:lnSpc>
                <a:spcPct val="90000"/>
              </a:lnSpc>
            </a:pPr>
            <a:r>
              <a:rPr lang="en-US" sz="1500"/>
              <a:t>Pulse until in range, RESET if gone past</a:t>
            </a: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r>
              <a:rPr lang="en-US" sz="1500"/>
              <a:t>Step size swept from 0.01V to 0.15V</a:t>
            </a:r>
          </a:p>
          <a:p>
            <a:pPr>
              <a:lnSpc>
                <a:spcPct val="90000"/>
              </a:lnSpc>
            </a:pPr>
            <a:r>
              <a:rPr lang="en-US" sz="1500"/>
              <a:t>Key metrics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Avg. # of attempts needed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Avg. # of total pulses needed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(Distribution of pulses needed)</a:t>
            </a:r>
          </a:p>
          <a:p>
            <a:pPr lvl="1">
              <a:lnSpc>
                <a:spcPct val="90000"/>
              </a:lnSpc>
            </a:pPr>
            <a:r>
              <a:rPr lang="en-US" sz="1500"/>
              <a:t>(Per bin and overall)</a:t>
            </a:r>
          </a:p>
          <a:p>
            <a:pPr>
              <a:lnSpc>
                <a:spcPct val="90000"/>
              </a:lnSpc>
            </a:pPr>
            <a:endParaRPr lang="en-US" sz="1500"/>
          </a:p>
          <a:p>
            <a:pPr>
              <a:lnSpc>
                <a:spcPct val="90000"/>
              </a:lnSpc>
            </a:pPr>
            <a:endParaRPr lang="en-US" sz="150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6FA5D56-F4ED-8541-97A4-9080551A4E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915348" y="729888"/>
            <a:ext cx="6633184" cy="497488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E29447-63BB-7A4A-B76A-C86420BEFE2D}"/>
              </a:ext>
            </a:extLst>
          </p:cNvPr>
          <p:cNvSpPr txBox="1"/>
          <p:nvPr/>
        </p:nvSpPr>
        <p:spPr>
          <a:xfrm>
            <a:off x="6790102" y="5791199"/>
            <a:ext cx="28836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Best step size: 0.06V, success: 99.66%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Mean pulses: 8.95,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7.75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Mean resets: 1.86,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resets: 1.96</a:t>
            </a:r>
          </a:p>
        </p:txBody>
      </p:sp>
    </p:spTree>
    <p:extLst>
      <p:ext uri="{BB962C8B-B14F-4D97-AF65-F5344CB8AC3E}">
        <p14:creationId xmlns:p14="http://schemas.microsoft.com/office/powerpoint/2010/main" val="1391514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304BC-74FB-6E45-9B09-3D88F44F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FPPV Algorithm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14C313-D6C0-7B43-8F31-4E39443C62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199185" y="691096"/>
            <a:ext cx="4706112" cy="352958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E102A9-BC78-FE4D-8700-B306B064D8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6285334" y="695008"/>
            <a:ext cx="4700894" cy="3525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4E21CD-F2DF-2441-9D39-B2C22D11D0D4}"/>
              </a:ext>
            </a:extLst>
          </p:cNvPr>
          <p:cNvSpPr txBox="1"/>
          <p:nvPr/>
        </p:nvSpPr>
        <p:spPr>
          <a:xfrm>
            <a:off x="4508343" y="5571529"/>
            <a:ext cx="2793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Success: 96.0%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Mean pulses: 7.16,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9.32</a:t>
            </a:r>
          </a:p>
        </p:txBody>
      </p:sp>
    </p:spTree>
    <p:extLst>
      <p:ext uri="{BB962C8B-B14F-4D97-AF65-F5344CB8AC3E}">
        <p14:creationId xmlns:p14="http://schemas.microsoft.com/office/powerpoint/2010/main" val="801032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304BC-74FB-6E45-9B09-3D88F44FD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SDR Algorithm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14C313-D6C0-7B43-8F31-4E39443C62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199185" y="691096"/>
            <a:ext cx="4706112" cy="352958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E102A9-BC78-FE4D-8700-B306B064D8B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6285334" y="695008"/>
            <a:ext cx="4700894" cy="352567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4E21CD-F2DF-2441-9D39-B2C22D11D0D4}"/>
              </a:ext>
            </a:extLst>
          </p:cNvPr>
          <p:cNvSpPr txBox="1"/>
          <p:nvPr/>
        </p:nvSpPr>
        <p:spPr>
          <a:xfrm>
            <a:off x="4508343" y="5571529"/>
            <a:ext cx="2793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Success: 96.0%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Mean pulses: 7.16, </a:t>
            </a:r>
            <a:r>
              <a:rPr lang="en-US" sz="1400" dirty="0" err="1">
                <a:solidFill>
                  <a:srgbClr val="FF0000"/>
                </a:solidFill>
              </a:rPr>
              <a:t>Stdev</a:t>
            </a:r>
            <a:r>
              <a:rPr lang="en-US" sz="1400" dirty="0">
                <a:solidFill>
                  <a:srgbClr val="FF0000"/>
                </a:solidFill>
              </a:rPr>
              <a:t> pulses: 9.32</a:t>
            </a:r>
          </a:p>
        </p:txBody>
      </p:sp>
    </p:spTree>
    <p:extLst>
      <p:ext uri="{BB962C8B-B14F-4D97-AF65-F5344CB8AC3E}">
        <p14:creationId xmlns:p14="http://schemas.microsoft.com/office/powerpoint/2010/main" val="1805226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66C58-DCA7-A140-92C7-14D0AC8D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EAG Success Rates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A0DBA90-AAF3-E343-A928-FF2A8B7D2F0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15" y="1801204"/>
            <a:ext cx="6197668" cy="32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11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70A317-DCED-4E80-AA2D-467D8702E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837742-AD7D-0B42-9ADB-F6DA58F8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791" y="835383"/>
            <a:ext cx="3382832" cy="34995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200"/>
              <a:t>EAG Pulse Counts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D87845-294F-40CB-BC48-46455460D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5671" y="0"/>
            <a:ext cx="753632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937F29-C5D3-3044-810C-6441920000B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315" y="1801204"/>
            <a:ext cx="6197668" cy="325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054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702645-92F8-7840-9556-A3E284C6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CFFA02-2268-EF41-9AFF-34FECC23A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data with the 100 cells</a:t>
            </a:r>
          </a:p>
          <a:p>
            <a:r>
              <a:rPr lang="en-US" dirty="0"/>
              <a:t>Good figures for if we need to make the paper longer</a:t>
            </a:r>
          </a:p>
        </p:txBody>
      </p:sp>
    </p:spTree>
    <p:extLst>
      <p:ext uri="{BB962C8B-B14F-4D97-AF65-F5344CB8AC3E}">
        <p14:creationId xmlns:p14="http://schemas.microsoft.com/office/powerpoint/2010/main" val="3586376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29EAE9-FA8D-BA45-B588-7967749A4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011" y="609600"/>
            <a:ext cx="6310546" cy="12962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FORMing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571A55B-8C56-492F-B317-105830ECF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0" y="1"/>
            <a:ext cx="4690532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94843BA-DEF9-406F-8134-09F810F0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1326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CE71A56-4C5B-D14A-9D10-A8C7878CE6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" y="744648"/>
            <a:ext cx="3225219" cy="2418914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5096A560-3EA8-0C4A-8AC4-72AE25C9EE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640079" y="3697393"/>
            <a:ext cx="3217333" cy="2412999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19C00-8BD4-A843-8428-B183ADE48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57011" y="1905802"/>
            <a:ext cx="6310546" cy="38853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100 cells FORMed</a:t>
            </a:r>
          </a:p>
          <a:p>
            <a:r>
              <a:rPr lang="en-US"/>
              <a:t>PW = 1000ns, WL = 2V</a:t>
            </a:r>
          </a:p>
          <a:p>
            <a:r>
              <a:rPr lang="en-US"/>
              <a:t>BL voltage from 0-5V in steps of 0.05V</a:t>
            </a:r>
          </a:p>
          <a:p>
            <a:r>
              <a:rPr lang="en-US"/>
              <a:t>Aim for medium post-FORM resistance</a:t>
            </a:r>
          </a:p>
          <a:p>
            <a:r>
              <a:rPr lang="en-US"/>
              <a:t>Medium post-FORM resistance</a:t>
            </a:r>
          </a:p>
          <a:p>
            <a:pPr marL="800100" lvl="1"/>
            <a:r>
              <a:rPr lang="en-US"/>
              <a:t>6-7kOhm</a:t>
            </a:r>
          </a:p>
          <a:p>
            <a:r>
              <a:rPr lang="en-US"/>
              <a:t>No over-FORM, no under-FORM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990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1">
            <a:extLst>
              <a:ext uri="{FF2B5EF4-FFF2-40B4-BE49-F238E27FC236}">
                <a16:creationId xmlns:a16="http://schemas.microsoft.com/office/drawing/2014/main" id="{A98FD4FC-479A-4C2B-84A5-CF81E055F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118536" y="1371603"/>
            <a:ext cx="5624423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FF999-BDB9-934E-A8C8-8D380CA1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905" y="845387"/>
            <a:ext cx="3470310" cy="10666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2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Cell Cycling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41CC7-60A2-044D-99D4-35C9FC46B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905" y="2147862"/>
            <a:ext cx="3405573" cy="34995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300 cycles per cell (100 cells)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Two pulses per cycle per cell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SET pulse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PW=100ns, BLV=3.3V, WLV=3V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RESET pulse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PW=100ns, SLV=2.3V, WLV=4V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Maximum SET resistance across cells, minimized over all</a:t>
            </a:r>
          </a:p>
          <a:p>
            <a:pPr lvl="1">
              <a:lnSpc>
                <a:spcPct val="90000"/>
              </a:lnSpc>
            </a:pPr>
            <a:r>
              <a:rPr lang="en-US" sz="1600" b="1" dirty="0"/>
              <a:t>Lower Bound: 5.16 kΩ</a:t>
            </a:r>
          </a:p>
          <a:p>
            <a:pPr>
              <a:lnSpc>
                <a:spcPct val="90000"/>
              </a:lnSpc>
            </a:pPr>
            <a:endParaRPr lang="en-US" sz="16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050A009-A7B2-FB4D-BB73-21B0FF80F2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87351" y="1123429"/>
            <a:ext cx="6161183" cy="462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39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702B083-54F7-41CA-9C6D-B87D35683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2D0B7-AADD-4D4E-9044-36A8079CC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609599"/>
            <a:ext cx="2799465" cy="5273675"/>
          </a:xfrm>
        </p:spPr>
        <p:txBody>
          <a:bodyPr>
            <a:normAutofit/>
          </a:bodyPr>
          <a:lstStyle/>
          <a:p>
            <a:pPr algn="l"/>
            <a:r>
              <a:rPr lang="en-US"/>
              <a:t>Overview</a:t>
            </a: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92AA17E1-8D32-49FA-8C33-D57631B4E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83806" y="-2"/>
            <a:ext cx="8108194" cy="6858002"/>
          </a:xfrm>
          <a:custGeom>
            <a:avLst/>
            <a:gdLst>
              <a:gd name="connsiteX0" fmla="*/ 4629960 w 8108194"/>
              <a:gd name="connsiteY0" fmla="*/ 0 h 6858002"/>
              <a:gd name="connsiteX1" fmla="*/ 0 w 8108194"/>
              <a:gd name="connsiteY1" fmla="*/ 0 h 6858002"/>
              <a:gd name="connsiteX2" fmla="*/ 0 w 8108194"/>
              <a:gd name="connsiteY2" fmla="*/ 6858002 h 6858002"/>
              <a:gd name="connsiteX3" fmla="*/ 1406984 w 8108194"/>
              <a:gd name="connsiteY3" fmla="*/ 6858002 h 6858002"/>
              <a:gd name="connsiteX4" fmla="*/ 4629960 w 8108194"/>
              <a:gd name="connsiteY4" fmla="*/ 6858002 h 6858002"/>
              <a:gd name="connsiteX5" fmla="*/ 7761129 w 8108194"/>
              <a:gd name="connsiteY5" fmla="*/ 6858002 h 6858002"/>
              <a:gd name="connsiteX6" fmla="*/ 7795626 w 8108194"/>
              <a:gd name="connsiteY6" fmla="*/ 6702327 h 6858002"/>
              <a:gd name="connsiteX7" fmla="*/ 7828504 w 8108194"/>
              <a:gd name="connsiteY7" fmla="*/ 6547336 h 6858002"/>
              <a:gd name="connsiteX8" fmla="*/ 7860686 w 8108194"/>
              <a:gd name="connsiteY8" fmla="*/ 6391660 h 6858002"/>
              <a:gd name="connsiteX9" fmla="*/ 7888239 w 8108194"/>
              <a:gd name="connsiteY9" fmla="*/ 6235297 h 6858002"/>
              <a:gd name="connsiteX10" fmla="*/ 7916023 w 8108194"/>
              <a:gd name="connsiteY10" fmla="*/ 6079621 h 6858002"/>
              <a:gd name="connsiteX11" fmla="*/ 7941955 w 8108194"/>
              <a:gd name="connsiteY11" fmla="*/ 5923258 h 6858002"/>
              <a:gd name="connsiteX12" fmla="*/ 7964181 w 8108194"/>
              <a:gd name="connsiteY12" fmla="*/ 5768953 h 6858002"/>
              <a:gd name="connsiteX13" fmla="*/ 7985250 w 8108194"/>
              <a:gd name="connsiteY13" fmla="*/ 5612591 h 6858002"/>
              <a:gd name="connsiteX14" fmla="*/ 8004468 w 8108194"/>
              <a:gd name="connsiteY14" fmla="*/ 5456914 h 6858002"/>
              <a:gd name="connsiteX15" fmla="*/ 8021137 w 8108194"/>
              <a:gd name="connsiteY15" fmla="*/ 5303981 h 6858002"/>
              <a:gd name="connsiteX16" fmla="*/ 8037808 w 8108194"/>
              <a:gd name="connsiteY16" fmla="*/ 5148990 h 6858002"/>
              <a:gd name="connsiteX17" fmla="*/ 8051700 w 8108194"/>
              <a:gd name="connsiteY17" fmla="*/ 4996057 h 6858002"/>
              <a:gd name="connsiteX18" fmla="*/ 8062581 w 8108194"/>
              <a:gd name="connsiteY18" fmla="*/ 4843123 h 6858002"/>
              <a:gd name="connsiteX19" fmla="*/ 8073927 w 8108194"/>
              <a:gd name="connsiteY19" fmla="*/ 4690876 h 6858002"/>
              <a:gd name="connsiteX20" fmla="*/ 8083419 w 8108194"/>
              <a:gd name="connsiteY20" fmla="*/ 4540000 h 6858002"/>
              <a:gd name="connsiteX21" fmla="*/ 8090134 w 8108194"/>
              <a:gd name="connsiteY21" fmla="*/ 4390495 h 6858002"/>
              <a:gd name="connsiteX22" fmla="*/ 8095922 w 8108194"/>
              <a:gd name="connsiteY22" fmla="*/ 4240991 h 6858002"/>
              <a:gd name="connsiteX23" fmla="*/ 8101479 w 8108194"/>
              <a:gd name="connsiteY23" fmla="*/ 4092858 h 6858002"/>
              <a:gd name="connsiteX24" fmla="*/ 8104026 w 8108194"/>
              <a:gd name="connsiteY24" fmla="*/ 3946783 h 6858002"/>
              <a:gd name="connsiteX25" fmla="*/ 8106804 w 8108194"/>
              <a:gd name="connsiteY25" fmla="*/ 3800707 h 6858002"/>
              <a:gd name="connsiteX26" fmla="*/ 8108194 w 8108194"/>
              <a:gd name="connsiteY26" fmla="*/ 3656689 h 6858002"/>
              <a:gd name="connsiteX27" fmla="*/ 8106804 w 8108194"/>
              <a:gd name="connsiteY27" fmla="*/ 3514043 h 6858002"/>
              <a:gd name="connsiteX28" fmla="*/ 8106804 w 8108194"/>
              <a:gd name="connsiteY28" fmla="*/ 3372768 h 6858002"/>
              <a:gd name="connsiteX29" fmla="*/ 8104026 w 8108194"/>
              <a:gd name="connsiteY29" fmla="*/ 3232865 h 6858002"/>
              <a:gd name="connsiteX30" fmla="*/ 8099859 w 8108194"/>
              <a:gd name="connsiteY30" fmla="*/ 3095705 h 6858002"/>
              <a:gd name="connsiteX31" fmla="*/ 8095922 w 8108194"/>
              <a:gd name="connsiteY31" fmla="*/ 2959917 h 6858002"/>
              <a:gd name="connsiteX32" fmla="*/ 8091523 w 8108194"/>
              <a:gd name="connsiteY32" fmla="*/ 2826871 h 6858002"/>
              <a:gd name="connsiteX33" fmla="*/ 8084809 w 8108194"/>
              <a:gd name="connsiteY33" fmla="*/ 2694512 h 6858002"/>
              <a:gd name="connsiteX34" fmla="*/ 8077631 w 8108194"/>
              <a:gd name="connsiteY34" fmla="*/ 2564211 h 6858002"/>
              <a:gd name="connsiteX35" fmla="*/ 8071149 w 8108194"/>
              <a:gd name="connsiteY35" fmla="*/ 2436652 h 6858002"/>
              <a:gd name="connsiteX36" fmla="*/ 8052857 w 8108194"/>
              <a:gd name="connsiteY36" fmla="*/ 2187706 h 6858002"/>
              <a:gd name="connsiteX37" fmla="*/ 8033409 w 8108194"/>
              <a:gd name="connsiteY37" fmla="*/ 1949048 h 6858002"/>
              <a:gd name="connsiteX38" fmla="*/ 8013034 w 8108194"/>
              <a:gd name="connsiteY38" fmla="*/ 1719991 h 6858002"/>
              <a:gd name="connsiteX39" fmla="*/ 7990575 w 8108194"/>
              <a:gd name="connsiteY39" fmla="*/ 1503278 h 6858002"/>
              <a:gd name="connsiteX40" fmla="*/ 7967191 w 8108194"/>
              <a:gd name="connsiteY40" fmla="*/ 1296166 h 6858002"/>
              <a:gd name="connsiteX41" fmla="*/ 7941955 w 8108194"/>
              <a:gd name="connsiteY41" fmla="*/ 1104142 h 6858002"/>
              <a:gd name="connsiteX42" fmla="*/ 7917180 w 8108194"/>
              <a:gd name="connsiteY42" fmla="*/ 923777 h 6858002"/>
              <a:gd name="connsiteX43" fmla="*/ 7892407 w 8108194"/>
              <a:gd name="connsiteY43" fmla="*/ 757813 h 6858002"/>
              <a:gd name="connsiteX44" fmla="*/ 7869022 w 8108194"/>
              <a:gd name="connsiteY44" fmla="*/ 605566 h 6858002"/>
              <a:gd name="connsiteX45" fmla="*/ 7846795 w 8108194"/>
              <a:gd name="connsiteY45" fmla="*/ 470463 h 6858002"/>
              <a:gd name="connsiteX46" fmla="*/ 7825725 w 8108194"/>
              <a:gd name="connsiteY46" fmla="*/ 348391 h 6858002"/>
              <a:gd name="connsiteX47" fmla="*/ 7808129 w 8108194"/>
              <a:gd name="connsiteY47" fmla="*/ 245521 h 6858002"/>
              <a:gd name="connsiteX48" fmla="*/ 7791459 w 8108194"/>
              <a:gd name="connsiteY48" fmla="*/ 159110 h 6858002"/>
              <a:gd name="connsiteX49" fmla="*/ 7767610 w 8108194"/>
              <a:gd name="connsiteY49" fmla="*/ 40466 h 6858002"/>
              <a:gd name="connsiteX50" fmla="*/ 7759507 w 8108194"/>
              <a:gd name="connsiteY50" fmla="*/ 4 h 6858002"/>
              <a:gd name="connsiteX51" fmla="*/ 7768809 w 8108194"/>
              <a:gd name="connsiteY51" fmla="*/ 4 h 6858002"/>
              <a:gd name="connsiteX52" fmla="*/ 7768809 w 8108194"/>
              <a:gd name="connsiteY52" fmla="*/ 3 h 6858002"/>
              <a:gd name="connsiteX53" fmla="*/ 4629960 w 8108194"/>
              <a:gd name="connsiteY53" fmla="*/ 3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8108194" h="6858002">
                <a:moveTo>
                  <a:pt x="4629960" y="0"/>
                </a:moveTo>
                <a:lnTo>
                  <a:pt x="0" y="0"/>
                </a:lnTo>
                <a:lnTo>
                  <a:pt x="0" y="6858002"/>
                </a:lnTo>
                <a:lnTo>
                  <a:pt x="1406984" y="6858002"/>
                </a:lnTo>
                <a:lnTo>
                  <a:pt x="4629960" y="6858002"/>
                </a:lnTo>
                <a:lnTo>
                  <a:pt x="7761129" y="6858002"/>
                </a:lnTo>
                <a:lnTo>
                  <a:pt x="7795626" y="6702327"/>
                </a:lnTo>
                <a:lnTo>
                  <a:pt x="7828504" y="6547336"/>
                </a:lnTo>
                <a:lnTo>
                  <a:pt x="7860686" y="6391660"/>
                </a:lnTo>
                <a:lnTo>
                  <a:pt x="7888239" y="6235297"/>
                </a:lnTo>
                <a:lnTo>
                  <a:pt x="7916023" y="6079621"/>
                </a:lnTo>
                <a:lnTo>
                  <a:pt x="7941955" y="5923258"/>
                </a:lnTo>
                <a:lnTo>
                  <a:pt x="7964181" y="5768953"/>
                </a:lnTo>
                <a:lnTo>
                  <a:pt x="7985250" y="5612591"/>
                </a:lnTo>
                <a:lnTo>
                  <a:pt x="8004468" y="5456914"/>
                </a:lnTo>
                <a:lnTo>
                  <a:pt x="8021137" y="5303981"/>
                </a:lnTo>
                <a:lnTo>
                  <a:pt x="8037808" y="5148990"/>
                </a:lnTo>
                <a:lnTo>
                  <a:pt x="8051700" y="4996057"/>
                </a:lnTo>
                <a:lnTo>
                  <a:pt x="8062581" y="4843123"/>
                </a:lnTo>
                <a:lnTo>
                  <a:pt x="8073927" y="4690876"/>
                </a:lnTo>
                <a:lnTo>
                  <a:pt x="8083419" y="4540000"/>
                </a:lnTo>
                <a:lnTo>
                  <a:pt x="8090134" y="4390495"/>
                </a:lnTo>
                <a:lnTo>
                  <a:pt x="8095922" y="4240991"/>
                </a:lnTo>
                <a:lnTo>
                  <a:pt x="8101479" y="4092858"/>
                </a:lnTo>
                <a:lnTo>
                  <a:pt x="8104026" y="3946783"/>
                </a:lnTo>
                <a:lnTo>
                  <a:pt x="8106804" y="3800707"/>
                </a:lnTo>
                <a:lnTo>
                  <a:pt x="8108194" y="3656689"/>
                </a:lnTo>
                <a:lnTo>
                  <a:pt x="8106804" y="3514043"/>
                </a:lnTo>
                <a:lnTo>
                  <a:pt x="8106804" y="3372768"/>
                </a:lnTo>
                <a:lnTo>
                  <a:pt x="8104026" y="3232865"/>
                </a:lnTo>
                <a:lnTo>
                  <a:pt x="8099859" y="3095705"/>
                </a:lnTo>
                <a:lnTo>
                  <a:pt x="8095922" y="2959917"/>
                </a:lnTo>
                <a:lnTo>
                  <a:pt x="8091523" y="2826871"/>
                </a:lnTo>
                <a:lnTo>
                  <a:pt x="8084809" y="2694512"/>
                </a:lnTo>
                <a:lnTo>
                  <a:pt x="8077631" y="2564211"/>
                </a:lnTo>
                <a:lnTo>
                  <a:pt x="8071149" y="2436652"/>
                </a:lnTo>
                <a:lnTo>
                  <a:pt x="8052857" y="2187706"/>
                </a:lnTo>
                <a:lnTo>
                  <a:pt x="8033409" y="1949048"/>
                </a:lnTo>
                <a:lnTo>
                  <a:pt x="8013034" y="1719991"/>
                </a:lnTo>
                <a:lnTo>
                  <a:pt x="7990575" y="1503278"/>
                </a:lnTo>
                <a:lnTo>
                  <a:pt x="7967191" y="1296166"/>
                </a:lnTo>
                <a:lnTo>
                  <a:pt x="7941955" y="1104142"/>
                </a:lnTo>
                <a:lnTo>
                  <a:pt x="7917180" y="923777"/>
                </a:lnTo>
                <a:lnTo>
                  <a:pt x="7892407" y="757813"/>
                </a:lnTo>
                <a:lnTo>
                  <a:pt x="7869022" y="605566"/>
                </a:lnTo>
                <a:lnTo>
                  <a:pt x="7846795" y="470463"/>
                </a:lnTo>
                <a:lnTo>
                  <a:pt x="7825725" y="348391"/>
                </a:lnTo>
                <a:lnTo>
                  <a:pt x="7808129" y="245521"/>
                </a:lnTo>
                <a:lnTo>
                  <a:pt x="7791459" y="159110"/>
                </a:lnTo>
                <a:lnTo>
                  <a:pt x="7767610" y="40466"/>
                </a:lnTo>
                <a:lnTo>
                  <a:pt x="7759507" y="4"/>
                </a:lnTo>
                <a:lnTo>
                  <a:pt x="7768809" y="4"/>
                </a:lnTo>
                <a:lnTo>
                  <a:pt x="7768809" y="3"/>
                </a:lnTo>
                <a:lnTo>
                  <a:pt x="4629960" y="3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48318EC-5BF2-4D70-A19F-7DF5A5D84E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352546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701901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65193-DC9A-784F-9A64-9EF561CE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Old BL/WL Sweeps</a:t>
            </a:r>
          </a:p>
        </p:txBody>
      </p:sp>
      <p:pic>
        <p:nvPicPr>
          <p:cNvPr id="35" name="Picture 29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2667F7A0-0364-CE49-9E2C-00C01A7BFD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199185" y="691096"/>
            <a:ext cx="4706112" cy="3529584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6160A55E-8E58-7B45-A81A-AD34E92ABA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rcRect/>
          <a:stretch/>
        </p:blipFill>
        <p:spPr>
          <a:xfrm>
            <a:off x="6285334" y="695008"/>
            <a:ext cx="4700894" cy="35256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48DBF43-D298-7140-B75F-B7E97CE12D85}"/>
              </a:ext>
            </a:extLst>
          </p:cNvPr>
          <p:cNvSpPr txBox="1"/>
          <p:nvPr/>
        </p:nvSpPr>
        <p:spPr>
          <a:xfrm>
            <a:off x="4817560" y="5494873"/>
            <a:ext cx="293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&gt;2𝜎 outliers removed</a:t>
            </a:r>
          </a:p>
        </p:txBody>
      </p:sp>
    </p:spTree>
    <p:extLst>
      <p:ext uri="{BB962C8B-B14F-4D97-AF65-F5344CB8AC3E}">
        <p14:creationId xmlns:p14="http://schemas.microsoft.com/office/powerpoint/2010/main" val="176358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7">
            <a:extLst>
              <a:ext uri="{FF2B5EF4-FFF2-40B4-BE49-F238E27FC236}">
                <a16:creationId xmlns:a16="http://schemas.microsoft.com/office/drawing/2014/main" id="{766CDA4A-6CAA-4FED-A424-FF9D363E9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265193-DC9A-784F-9A64-9EF561CE9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35229"/>
            <a:ext cx="9440034" cy="1059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New BL/WL Sweeps</a:t>
            </a:r>
          </a:p>
        </p:txBody>
      </p:sp>
      <p:pic>
        <p:nvPicPr>
          <p:cNvPr id="35" name="Picture 29">
            <a:extLst>
              <a:ext uri="{FF2B5EF4-FFF2-40B4-BE49-F238E27FC236}">
                <a16:creationId xmlns:a16="http://schemas.microsoft.com/office/drawing/2014/main" id="{9B0DB875-49E3-4B9D-8AAE-D81A127B6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2667F7A0-0364-CE49-9E2C-00C01A7BFD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rcRect/>
          <a:stretch/>
        </p:blipFill>
        <p:spPr>
          <a:xfrm>
            <a:off x="1199185" y="691096"/>
            <a:ext cx="4706112" cy="3529584"/>
          </a:xfrm>
          <a:prstGeom prst="rect">
            <a:avLst/>
          </a:prstGeo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6160A55E-8E58-7B45-A81A-AD34E92ABA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6"/>
          <a:srcRect/>
          <a:stretch/>
        </p:blipFill>
        <p:spPr>
          <a:xfrm>
            <a:off x="6285334" y="695008"/>
            <a:ext cx="4700893" cy="35256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48DBF43-D298-7140-B75F-B7E97CE12D85}"/>
              </a:ext>
            </a:extLst>
          </p:cNvPr>
          <p:cNvSpPr txBox="1"/>
          <p:nvPr/>
        </p:nvSpPr>
        <p:spPr>
          <a:xfrm>
            <a:off x="4817560" y="5494873"/>
            <a:ext cx="293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&gt;2𝜎 outliers removed</a:t>
            </a:r>
          </a:p>
        </p:txBody>
      </p:sp>
    </p:spTree>
    <p:extLst>
      <p:ext uri="{BB962C8B-B14F-4D97-AF65-F5344CB8AC3E}">
        <p14:creationId xmlns:p14="http://schemas.microsoft.com/office/powerpoint/2010/main" val="39714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011C2-3F2C-344D-B131-32F86064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Sigma-Mu Plot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8631F-3325-2741-AFD9-6DE644C44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2247153"/>
            <a:ext cx="3358084" cy="3544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6900" indent="0">
              <a:lnSpc>
                <a:spcPct val="90000"/>
              </a:lnSpc>
              <a:buFont typeface="Wingdings 2" charset="2"/>
              <a:buNone/>
            </a:pPr>
            <a:r>
              <a:rPr lang="en-US" sz="1400" dirty="0"/>
              <a:t>METHODOLOGY: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Filter data for 1.5 V &lt; BLV ≤ 3 V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Filter data for 2 V &lt; WLV ≤ 3 V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Filter data for PW = 100ns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Group by WLV and BLV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Remove outliers based on 2σ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Find non-dominated front (pareto front)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9D7742-A539-D34B-9B6B-B8D30004361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4915348" y="729888"/>
            <a:ext cx="6633184" cy="497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927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011C2-3F2C-344D-B131-32F86064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43465"/>
            <a:ext cx="3382638" cy="13706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rPr>
              <a:t>Sigma-Median Plot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8631F-3325-2741-AFD9-6DE644C447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6" y="2247153"/>
            <a:ext cx="3358084" cy="35440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6900" indent="0">
              <a:lnSpc>
                <a:spcPct val="90000"/>
              </a:lnSpc>
              <a:buFont typeface="Wingdings 2" charset="2"/>
              <a:buNone/>
            </a:pPr>
            <a:r>
              <a:rPr lang="en-US" sz="1400" dirty="0"/>
              <a:t>METHODOLOGY: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Filter data for 1.5 V &lt; BLV ≤ 3 V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Filter data for 2 V &lt; WLV ≤ 3 V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Filter data for PW = 100ns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Group by WLV and BLV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Remove outliers based on 2σ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Find non-dominated front (pareto front)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3B6D172-7B63-3F4F-A0CA-F7BAB90331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rcRect/>
          <a:stretch/>
        </p:blipFill>
        <p:spPr>
          <a:xfrm>
            <a:off x="4915348" y="729888"/>
            <a:ext cx="6633184" cy="497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72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0A43-7AC9-C940-B912-82416C72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Old Optimal BL/WL from pareto front</a:t>
            </a:r>
          </a:p>
        </p:txBody>
      </p:sp>
      <p:pic>
        <p:nvPicPr>
          <p:cNvPr id="224" name="Picture 98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216" name="Content Placeholder 17">
            <a:extLst>
              <a:ext uri="{FF2B5EF4-FFF2-40B4-BE49-F238E27FC236}">
                <a16:creationId xmlns:a16="http://schemas.microsoft.com/office/drawing/2014/main" id="{61DAC621-B9F1-0141-97C2-B4B0263AE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1868072"/>
              </p:ext>
            </p:extLst>
          </p:nvPr>
        </p:nvGraphicFramePr>
        <p:xfrm>
          <a:off x="5680940" y="709683"/>
          <a:ext cx="5469173" cy="48995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6911">
                  <a:extLst>
                    <a:ext uri="{9D8B030D-6E8A-4147-A177-3AD203B41FA5}">
                      <a16:colId xmlns:a16="http://schemas.microsoft.com/office/drawing/2014/main" val="2246154237"/>
                    </a:ext>
                  </a:extLst>
                </a:gridCol>
                <a:gridCol w="1884135">
                  <a:extLst>
                    <a:ext uri="{9D8B030D-6E8A-4147-A177-3AD203B41FA5}">
                      <a16:colId xmlns:a16="http://schemas.microsoft.com/office/drawing/2014/main" val="3162974817"/>
                    </a:ext>
                  </a:extLst>
                </a:gridCol>
                <a:gridCol w="1958127">
                  <a:extLst>
                    <a:ext uri="{9D8B030D-6E8A-4147-A177-3AD203B41FA5}">
                      <a16:colId xmlns:a16="http://schemas.microsoft.com/office/drawing/2014/main" val="3805210058"/>
                    </a:ext>
                  </a:extLst>
                </a:gridCol>
              </a:tblGrid>
              <a:tr h="732280">
                <a:tc>
                  <a:txBody>
                    <a:bodyPr/>
                    <a:lstStyle/>
                    <a:p>
                      <a:br>
                        <a:rPr lang="en-US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endParaRPr lang="en-US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BLV (V)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WLV (V)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1929310339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0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3.3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2310915313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1</a:t>
                      </a:r>
                      <a:endParaRPr lang="en-US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2.7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2.84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1062068272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2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2.9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2.65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2700121168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3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2.7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2.58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2504954289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4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2.48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3599643684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5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2.5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2.42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2900595349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6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2.75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2.3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3836434657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7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N/A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N/A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224544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1366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0A43-7AC9-C940-B912-82416C72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New Optimal BL/WL from pareto front</a:t>
            </a:r>
          </a:p>
        </p:txBody>
      </p:sp>
      <p:graphicFrame>
        <p:nvGraphicFramePr>
          <p:cNvPr id="216" name="Content Placeholder 17">
            <a:extLst>
              <a:ext uri="{FF2B5EF4-FFF2-40B4-BE49-F238E27FC236}">
                <a16:creationId xmlns:a16="http://schemas.microsoft.com/office/drawing/2014/main" id="{61DAC621-B9F1-0141-97C2-B4B0263AEF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6968839"/>
              </p:ext>
            </p:extLst>
          </p:nvPr>
        </p:nvGraphicFramePr>
        <p:xfrm>
          <a:off x="5680940" y="709683"/>
          <a:ext cx="5469173" cy="489955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26911">
                  <a:extLst>
                    <a:ext uri="{9D8B030D-6E8A-4147-A177-3AD203B41FA5}">
                      <a16:colId xmlns:a16="http://schemas.microsoft.com/office/drawing/2014/main" val="2246154237"/>
                    </a:ext>
                  </a:extLst>
                </a:gridCol>
                <a:gridCol w="1884135">
                  <a:extLst>
                    <a:ext uri="{9D8B030D-6E8A-4147-A177-3AD203B41FA5}">
                      <a16:colId xmlns:a16="http://schemas.microsoft.com/office/drawing/2014/main" val="3162974817"/>
                    </a:ext>
                  </a:extLst>
                </a:gridCol>
                <a:gridCol w="1958127">
                  <a:extLst>
                    <a:ext uri="{9D8B030D-6E8A-4147-A177-3AD203B41FA5}">
                      <a16:colId xmlns:a16="http://schemas.microsoft.com/office/drawing/2014/main" val="3805210058"/>
                    </a:ext>
                  </a:extLst>
                </a:gridCol>
              </a:tblGrid>
              <a:tr h="732280">
                <a:tc>
                  <a:txBody>
                    <a:bodyPr/>
                    <a:lstStyle/>
                    <a:p>
                      <a:br>
                        <a:rPr lang="en-US" sz="1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</a:br>
                      <a:endParaRPr lang="en-US" sz="1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Helvetica" pitchFamily="2" charset="0"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BLV (V)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4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WLV (V)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1929310339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0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3.3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3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2310915313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1</a:t>
                      </a:r>
                      <a:endParaRPr lang="en-US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2.7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2.93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1062068272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2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2.55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2.66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2700121168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3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1.8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2.61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2504954289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4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1.65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2.55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3599643684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5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2.5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2.34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2900595349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6</a:t>
                      </a:r>
                      <a:endParaRPr lang="en-US" sz="21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2.05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2.29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3836434657"/>
                  </a:ext>
                </a:extLst>
              </a:tr>
              <a:tr h="520909">
                <a:tc>
                  <a:txBody>
                    <a:bodyPr/>
                    <a:lstStyle/>
                    <a:p>
                      <a:r>
                        <a:rPr lang="en-US" sz="21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Range 7</a:t>
                      </a:r>
                      <a:endParaRPr lang="en-US" sz="2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N/A</a:t>
                      </a:r>
                    </a:p>
                  </a:txBody>
                  <a:tcPr marL="172145" marR="129108" marT="86073" marB="86073"/>
                </a:tc>
                <a:tc>
                  <a:txBody>
                    <a:bodyPr/>
                    <a:lstStyle/>
                    <a:p>
                      <a:r>
                        <a:rPr lang="en-US" sz="21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N/A</a:t>
                      </a:r>
                    </a:p>
                  </a:txBody>
                  <a:tcPr marL="172145" marR="129108" marT="86073" marB="86073"/>
                </a:tc>
                <a:extLst>
                  <a:ext uri="{0D108BD9-81ED-4DB2-BD59-A6C34878D82A}">
                    <a16:rowId xmlns:a16="http://schemas.microsoft.com/office/drawing/2014/main" val="224544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09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687A6-A488-4944-B047-06639EBB1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43" y="609599"/>
            <a:ext cx="3413156" cy="5273675"/>
          </a:xfrm>
        </p:spPr>
        <p:txBody>
          <a:bodyPr>
            <a:normAutofit/>
          </a:bodyPr>
          <a:lstStyle/>
          <a:p>
            <a:r>
              <a:rPr lang="en-US" dirty="0"/>
              <a:t>SDR Fixed Implementation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82AABC82-C2D1-4340-A6DF-6E73DF06F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4639056" y="2"/>
            <a:ext cx="7552944" cy="6857998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9D87709-E896-44A8-B50F-D714280C7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1896862"/>
              </p:ext>
            </p:extLst>
          </p:nvPr>
        </p:nvGraphicFramePr>
        <p:xfrm>
          <a:off x="5282521" y="709683"/>
          <a:ext cx="6266011" cy="4899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13984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RightStep">
      <a:dk1>
        <a:srgbClr val="000000"/>
      </a:dk1>
      <a:lt1>
        <a:srgbClr val="FFFFFF"/>
      </a:lt1>
      <a:dk2>
        <a:srgbClr val="412A24"/>
      </a:dk2>
      <a:lt2>
        <a:srgbClr val="E2E4E8"/>
      </a:lt2>
      <a:accent1>
        <a:srgbClr val="BF9D45"/>
      </a:accent1>
      <a:accent2>
        <a:srgbClr val="9AAA33"/>
      </a:accent2>
      <a:accent3>
        <a:srgbClr val="72B040"/>
      </a:accent3>
      <a:accent4>
        <a:srgbClr val="3BB537"/>
      </a:accent4>
      <a:accent5>
        <a:srgbClr val="42B66F"/>
      </a:accent5>
      <a:accent6>
        <a:srgbClr val="36B29A"/>
      </a:accent6>
      <a:hlink>
        <a:srgbClr val="5676C6"/>
      </a:hlink>
      <a:folHlink>
        <a:srgbClr val="7F7F7F"/>
      </a:folHlink>
    </a:clrScheme>
    <a:fontScheme name="Slate">
      <a:maj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636</Words>
  <Application>Microsoft Macintosh PowerPoint</Application>
  <PresentationFormat>Widescreen</PresentationFormat>
  <Paragraphs>157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Gill Sans MT</vt:lpstr>
      <vt:lpstr>Helvetica</vt:lpstr>
      <vt:lpstr>Wingdings 2</vt:lpstr>
      <vt:lpstr>SlateVTI</vt:lpstr>
      <vt:lpstr>Updates 5/11/20</vt:lpstr>
      <vt:lpstr>Overview</vt:lpstr>
      <vt:lpstr>Old BL/WL Sweeps</vt:lpstr>
      <vt:lpstr>New BL/WL Sweeps</vt:lpstr>
      <vt:lpstr>Sigma-Mu Plot</vt:lpstr>
      <vt:lpstr>Sigma-Median Plot</vt:lpstr>
      <vt:lpstr>Old Optimal BL/WL from pareto front</vt:lpstr>
      <vt:lpstr>New Optimal BL/WL from pareto front</vt:lpstr>
      <vt:lpstr>SDR Fixed Implementation</vt:lpstr>
      <vt:lpstr>ISPP Algorithm</vt:lpstr>
      <vt:lpstr>ISPP Algorithm</vt:lpstr>
      <vt:lpstr>FPPV Algorithm</vt:lpstr>
      <vt:lpstr>SDR Algorithm</vt:lpstr>
      <vt:lpstr>EAG Success Rates</vt:lpstr>
      <vt:lpstr>EAG Pulse Counts</vt:lpstr>
      <vt:lpstr>Backup Slides</vt:lpstr>
      <vt:lpstr>FORMing</vt:lpstr>
      <vt:lpstr>Cell Cycling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5/11/20</dc:title>
  <dc:creator>Akash Levy</dc:creator>
  <cp:lastModifiedBy>Akash Levy</cp:lastModifiedBy>
  <cp:revision>1</cp:revision>
  <dcterms:created xsi:type="dcterms:W3CDTF">2020-05-12T01:49:45Z</dcterms:created>
  <dcterms:modified xsi:type="dcterms:W3CDTF">2020-05-12T02:09:42Z</dcterms:modified>
</cp:coreProperties>
</file>