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36917"/>
    <a:srgbClr val="006160"/>
    <a:srgbClr val="005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2981" autoAdjust="0"/>
  </p:normalViewPr>
  <p:slideViewPr>
    <p:cSldViewPr>
      <p:cViewPr>
        <p:scale>
          <a:sx n="131" d="100"/>
          <a:sy n="131" d="100"/>
        </p:scale>
        <p:origin x="-104" y="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4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8D34E-C5E7-414C-83C0-9B262D949D6E}" type="datetimeFigureOut">
              <a:rPr lang="en-US" smtClean="0"/>
              <a:pPr/>
              <a:t>3/13/20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326ED-3FD1-49E1-A3F2-7474B36CB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36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6242DFC-4C0C-4ADF-A07A-05C1F29F7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448751"/>
            <a:ext cx="12420600" cy="75115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9597-2180-4FB6-90AA-8914BDDDAEC9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1981200" cy="30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ight Triangle 15">
            <a:extLst>
              <a:ext uri="{FF2B5EF4-FFF2-40B4-BE49-F238E27FC236}">
                <a16:creationId xmlns:a16="http://schemas.microsoft.com/office/drawing/2014/main" id="{7337DF53-0414-405D-92D9-37EE4C85A0BB}"/>
              </a:ext>
            </a:extLst>
          </p:cNvPr>
          <p:cNvSpPr/>
          <p:nvPr userDrawn="1"/>
        </p:nvSpPr>
        <p:spPr>
          <a:xfrm flipH="1">
            <a:off x="-31566" y="5257800"/>
            <a:ext cx="7735386" cy="1681866"/>
          </a:xfrm>
          <a:custGeom>
            <a:avLst/>
            <a:gdLst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644807 w 644807"/>
              <a:gd name="connsiteY2" fmla="*/ 6905778 h 6905778"/>
              <a:gd name="connsiteX3" fmla="*/ 0 w 644807"/>
              <a:gd name="connsiteY3" fmla="*/ 6905778 h 6905778"/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74271 w 644807"/>
              <a:gd name="connsiteY2" fmla="*/ 611658 h 6905778"/>
              <a:gd name="connsiteX3" fmla="*/ 644807 w 644807"/>
              <a:gd name="connsiteY3" fmla="*/ 6905778 h 6905778"/>
              <a:gd name="connsiteX4" fmla="*/ 0 w 644807"/>
              <a:gd name="connsiteY4" fmla="*/ 6905778 h 6905778"/>
              <a:gd name="connsiteX0" fmla="*/ 0 w 644807"/>
              <a:gd name="connsiteY0" fmla="*/ 6926580 h 6926580"/>
              <a:gd name="connsiteX1" fmla="*/ 0 w 644807"/>
              <a:gd name="connsiteY1" fmla="*/ 20802 h 6926580"/>
              <a:gd name="connsiteX2" fmla="*/ 188571 w 644807"/>
              <a:gd name="connsiteY2" fmla="*/ 0 h 6926580"/>
              <a:gd name="connsiteX3" fmla="*/ 644807 w 644807"/>
              <a:gd name="connsiteY3" fmla="*/ 6926580 h 6926580"/>
              <a:gd name="connsiteX4" fmla="*/ 0 w 644807"/>
              <a:gd name="connsiteY4" fmla="*/ 6926580 h 6926580"/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183491 w 644807"/>
              <a:gd name="connsiteY2" fmla="*/ 9678 h 6905778"/>
              <a:gd name="connsiteX3" fmla="*/ 644807 w 644807"/>
              <a:gd name="connsiteY3" fmla="*/ 6905778 h 6905778"/>
              <a:gd name="connsiteX4" fmla="*/ 0 w 644807"/>
              <a:gd name="connsiteY4" fmla="*/ 6905778 h 6905778"/>
              <a:gd name="connsiteX0" fmla="*/ 0 w 644807"/>
              <a:gd name="connsiteY0" fmla="*/ 6916420 h 6916420"/>
              <a:gd name="connsiteX1" fmla="*/ 0 w 644807"/>
              <a:gd name="connsiteY1" fmla="*/ 10642 h 6916420"/>
              <a:gd name="connsiteX2" fmla="*/ 183491 w 644807"/>
              <a:gd name="connsiteY2" fmla="*/ 0 h 6916420"/>
              <a:gd name="connsiteX3" fmla="*/ 644807 w 644807"/>
              <a:gd name="connsiteY3" fmla="*/ 6916420 h 6916420"/>
              <a:gd name="connsiteX4" fmla="*/ 0 w 644807"/>
              <a:gd name="connsiteY4" fmla="*/ 6916420 h 6916420"/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183491 w 644807"/>
              <a:gd name="connsiteY2" fmla="*/ 4598 h 6905778"/>
              <a:gd name="connsiteX3" fmla="*/ 644807 w 644807"/>
              <a:gd name="connsiteY3" fmla="*/ 6905778 h 6905778"/>
              <a:gd name="connsiteX4" fmla="*/ 0 w 644807"/>
              <a:gd name="connsiteY4" fmla="*/ 6905778 h 6905778"/>
              <a:gd name="connsiteX0" fmla="*/ 0 w 644807"/>
              <a:gd name="connsiteY0" fmla="*/ 6929367 h 6929367"/>
              <a:gd name="connsiteX1" fmla="*/ 0 w 644807"/>
              <a:gd name="connsiteY1" fmla="*/ 23589 h 6929367"/>
              <a:gd name="connsiteX2" fmla="*/ 486919 w 644807"/>
              <a:gd name="connsiteY2" fmla="*/ 0 h 6929367"/>
              <a:gd name="connsiteX3" fmla="*/ 644807 w 644807"/>
              <a:gd name="connsiteY3" fmla="*/ 6929367 h 6929367"/>
              <a:gd name="connsiteX4" fmla="*/ 0 w 644807"/>
              <a:gd name="connsiteY4" fmla="*/ 6929367 h 6929367"/>
              <a:gd name="connsiteX0" fmla="*/ 0 w 644807"/>
              <a:gd name="connsiteY0" fmla="*/ 6929367 h 6929367"/>
              <a:gd name="connsiteX1" fmla="*/ 0 w 644807"/>
              <a:gd name="connsiteY1" fmla="*/ 23589 h 6929367"/>
              <a:gd name="connsiteX2" fmla="*/ 486919 w 644807"/>
              <a:gd name="connsiteY2" fmla="*/ 0 h 6929367"/>
              <a:gd name="connsiteX3" fmla="*/ 572173 w 644807"/>
              <a:gd name="connsiteY3" fmla="*/ 3744255 h 6929367"/>
              <a:gd name="connsiteX4" fmla="*/ 644807 w 644807"/>
              <a:gd name="connsiteY4" fmla="*/ 6929367 h 6929367"/>
              <a:gd name="connsiteX5" fmla="*/ 0 w 644807"/>
              <a:gd name="connsiteY5" fmla="*/ 6929367 h 6929367"/>
              <a:gd name="connsiteX0" fmla="*/ 0 w 645170"/>
              <a:gd name="connsiteY0" fmla="*/ 6929367 h 6929367"/>
              <a:gd name="connsiteX1" fmla="*/ 0 w 645170"/>
              <a:gd name="connsiteY1" fmla="*/ 23589 h 6929367"/>
              <a:gd name="connsiteX2" fmla="*/ 486919 w 645170"/>
              <a:gd name="connsiteY2" fmla="*/ 0 h 6929367"/>
              <a:gd name="connsiteX3" fmla="*/ 645170 w 645170"/>
              <a:gd name="connsiteY3" fmla="*/ 3885189 h 6929367"/>
              <a:gd name="connsiteX4" fmla="*/ 644807 w 645170"/>
              <a:gd name="connsiteY4" fmla="*/ 6929367 h 6929367"/>
              <a:gd name="connsiteX5" fmla="*/ 0 w 645170"/>
              <a:gd name="connsiteY5" fmla="*/ 6929367 h 692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5170" h="6929367">
                <a:moveTo>
                  <a:pt x="0" y="6929367"/>
                </a:moveTo>
                <a:lnTo>
                  <a:pt x="0" y="23589"/>
                </a:lnTo>
                <a:lnTo>
                  <a:pt x="486919" y="0"/>
                </a:lnTo>
                <a:lnTo>
                  <a:pt x="645170" y="3885189"/>
                </a:lnTo>
                <a:lnTo>
                  <a:pt x="644807" y="6929367"/>
                </a:lnTo>
                <a:lnTo>
                  <a:pt x="0" y="6929367"/>
                </a:lnTo>
                <a:close/>
              </a:path>
            </a:pathLst>
          </a:custGeom>
          <a:solidFill>
            <a:srgbClr val="F3691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228600" y="5178867"/>
            <a:ext cx="10134600" cy="83820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r">
              <a:defRPr sz="6000">
                <a:solidFill>
                  <a:srgbClr val="006160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2600" y="5943600"/>
            <a:ext cx="4343400" cy="838200"/>
          </a:xfrm>
          <a:effectLst/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 Title</a:t>
            </a:r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1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9597-2180-4FB6-90AA-8914BDDDAEC9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225-E4BA-4FA1-AC18-00CBE340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BE3EBBF-4B2F-48C4-A409-03882E4266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3" t="1485" r="4006"/>
          <a:stretch/>
        </p:blipFill>
        <p:spPr>
          <a:xfrm rot="5400000">
            <a:off x="7475567" y="867893"/>
            <a:ext cx="2590298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D544F6-3220-4F4C-BCCA-ECD0F41EC8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3" t="53278" r="4006"/>
          <a:stretch/>
        </p:blipFill>
        <p:spPr>
          <a:xfrm rot="5400000">
            <a:off x="1409950" y="1591793"/>
            <a:ext cx="2590298" cy="54102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9597-2180-4FB6-90AA-8914BDDDAEC9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FF51D8-ACD4-4386-B118-B3287465722C}"/>
              </a:ext>
            </a:extLst>
          </p:cNvPr>
          <p:cNvSpPr/>
          <p:nvPr userDrawn="1"/>
        </p:nvSpPr>
        <p:spPr>
          <a:xfrm>
            <a:off x="24114" y="3732501"/>
            <a:ext cx="9119886" cy="2275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732500"/>
            <a:ext cx="9144000" cy="83820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r">
              <a:defRPr sz="6000">
                <a:solidFill>
                  <a:srgbClr val="00616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961652"/>
            <a:ext cx="9144000" cy="8382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BEC63D5-9609-46E6-AA99-C8FD06B2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0820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F56681A-29D9-40E0-8E7D-C18FBC36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400" y="6492876"/>
            <a:ext cx="1371600" cy="365125"/>
          </a:xfrm>
        </p:spPr>
        <p:txBody>
          <a:bodyPr/>
          <a:lstStyle/>
          <a:p>
            <a:fld id="{744E9225-E4BA-4FA1-AC18-00CBE340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0606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CE1080-E594-43C8-9318-66B9C53F41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" r="32695"/>
          <a:stretch/>
        </p:blipFill>
        <p:spPr>
          <a:xfrm>
            <a:off x="-1" y="0"/>
            <a:ext cx="6019801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E3EBBF-4B2F-48C4-A409-03882E4266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3" t="1485" r="4006"/>
          <a:stretch/>
        </p:blipFill>
        <p:spPr>
          <a:xfrm>
            <a:off x="9601200" y="0"/>
            <a:ext cx="259029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343400"/>
            <a:ext cx="9926096" cy="83820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r">
              <a:defRPr sz="6000">
                <a:solidFill>
                  <a:srgbClr val="006160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5192485"/>
            <a:ext cx="9926096" cy="8382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9597-2180-4FB6-90AA-8914BDDDAEC9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12191498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18813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9C2C-6D3C-4833-A7C6-3EEE110F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759C4-6761-40E6-9173-71B70FF0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9597-2180-4FB6-90AA-8914BDDDAEC9}" type="datetimeFigureOut">
              <a:rPr lang="en-US" smtClean="0"/>
              <a:pPr/>
              <a:t>3/13/20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BB98A-7CFF-4943-90B0-25E3D744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67F2B-F16D-4437-BB9D-CAB49D08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225-E4BA-4FA1-AC18-00CBE3409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4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09BB2F-BF69-4E78-97D1-9855289B0E14}"/>
              </a:ext>
            </a:extLst>
          </p:cNvPr>
          <p:cNvSpPr/>
          <p:nvPr userDrawn="1"/>
        </p:nvSpPr>
        <p:spPr>
          <a:xfrm>
            <a:off x="0" y="-1"/>
            <a:ext cx="646736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8422"/>
            <a:ext cx="11963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736" y="685800"/>
            <a:ext cx="11545264" cy="617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Level.  Look at how this text wraps and keeps nice spacing?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First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7200" y="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09597-2180-4FB6-90AA-8914BDDDAEC9}" type="datetimeFigureOut">
              <a:rPr lang="en-US" smtClean="0"/>
              <a:pPr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736" y="6492876"/>
            <a:ext cx="10173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20400" y="6492876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9225-E4BA-4FA1-AC18-00CBE3409A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2A4234-E3B0-4DCF-8A0D-CE50E245EC05}"/>
              </a:ext>
            </a:extLst>
          </p:cNvPr>
          <p:cNvSpPr/>
          <p:nvPr userDrawn="1"/>
        </p:nvSpPr>
        <p:spPr>
          <a:xfrm>
            <a:off x="1929" y="0"/>
            <a:ext cx="644807" cy="6858000"/>
          </a:xfrm>
          <a:custGeom>
            <a:avLst/>
            <a:gdLst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644807 w 644807"/>
              <a:gd name="connsiteY2" fmla="*/ 6905778 h 6905778"/>
              <a:gd name="connsiteX3" fmla="*/ 0 w 644807"/>
              <a:gd name="connsiteY3" fmla="*/ 6905778 h 6905778"/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74271 w 644807"/>
              <a:gd name="connsiteY2" fmla="*/ 611658 h 6905778"/>
              <a:gd name="connsiteX3" fmla="*/ 644807 w 644807"/>
              <a:gd name="connsiteY3" fmla="*/ 6905778 h 6905778"/>
              <a:gd name="connsiteX4" fmla="*/ 0 w 644807"/>
              <a:gd name="connsiteY4" fmla="*/ 6905778 h 6905778"/>
              <a:gd name="connsiteX0" fmla="*/ 0 w 644807"/>
              <a:gd name="connsiteY0" fmla="*/ 6926580 h 6926580"/>
              <a:gd name="connsiteX1" fmla="*/ 0 w 644807"/>
              <a:gd name="connsiteY1" fmla="*/ 20802 h 6926580"/>
              <a:gd name="connsiteX2" fmla="*/ 188571 w 644807"/>
              <a:gd name="connsiteY2" fmla="*/ 0 h 6926580"/>
              <a:gd name="connsiteX3" fmla="*/ 644807 w 644807"/>
              <a:gd name="connsiteY3" fmla="*/ 6926580 h 6926580"/>
              <a:gd name="connsiteX4" fmla="*/ 0 w 644807"/>
              <a:gd name="connsiteY4" fmla="*/ 6926580 h 6926580"/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183491 w 644807"/>
              <a:gd name="connsiteY2" fmla="*/ 9678 h 6905778"/>
              <a:gd name="connsiteX3" fmla="*/ 644807 w 644807"/>
              <a:gd name="connsiteY3" fmla="*/ 6905778 h 6905778"/>
              <a:gd name="connsiteX4" fmla="*/ 0 w 644807"/>
              <a:gd name="connsiteY4" fmla="*/ 6905778 h 6905778"/>
              <a:gd name="connsiteX0" fmla="*/ 0 w 644807"/>
              <a:gd name="connsiteY0" fmla="*/ 6916420 h 6916420"/>
              <a:gd name="connsiteX1" fmla="*/ 0 w 644807"/>
              <a:gd name="connsiteY1" fmla="*/ 10642 h 6916420"/>
              <a:gd name="connsiteX2" fmla="*/ 183491 w 644807"/>
              <a:gd name="connsiteY2" fmla="*/ 0 h 6916420"/>
              <a:gd name="connsiteX3" fmla="*/ 644807 w 644807"/>
              <a:gd name="connsiteY3" fmla="*/ 6916420 h 6916420"/>
              <a:gd name="connsiteX4" fmla="*/ 0 w 644807"/>
              <a:gd name="connsiteY4" fmla="*/ 6916420 h 6916420"/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183491 w 644807"/>
              <a:gd name="connsiteY2" fmla="*/ 4598 h 6905778"/>
              <a:gd name="connsiteX3" fmla="*/ 644807 w 644807"/>
              <a:gd name="connsiteY3" fmla="*/ 6905778 h 6905778"/>
              <a:gd name="connsiteX4" fmla="*/ 0 w 644807"/>
              <a:gd name="connsiteY4" fmla="*/ 6905778 h 690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807" h="6905778">
                <a:moveTo>
                  <a:pt x="0" y="6905778"/>
                </a:moveTo>
                <a:lnTo>
                  <a:pt x="0" y="0"/>
                </a:lnTo>
                <a:lnTo>
                  <a:pt x="183491" y="4598"/>
                </a:lnTo>
                <a:lnTo>
                  <a:pt x="644807" y="6905778"/>
                </a:lnTo>
                <a:lnTo>
                  <a:pt x="0" y="6905778"/>
                </a:lnTo>
                <a:close/>
              </a:path>
            </a:pathLst>
          </a:custGeom>
          <a:solidFill>
            <a:srgbClr val="F3691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4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616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200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02CA-E7A2-4636-BFE7-2C8062E6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Z58U1 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806E-6C99-4C8F-A0AC-7DE88699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Investigated Drift behavior.</a:t>
            </a:r>
          </a:p>
          <a:p>
            <a:pPr lvl="1"/>
            <a:r>
              <a:rPr lang="en-US" dirty="0"/>
              <a:t>Performed multiple successive</a:t>
            </a:r>
            <a:r>
              <a:rPr lang="en-US" u="sng" dirty="0"/>
              <a:t> read events</a:t>
            </a:r>
            <a:r>
              <a:rPr lang="en-US" dirty="0"/>
              <a:t> and </a:t>
            </a:r>
            <a:r>
              <a:rPr lang="en-US" u="sng" dirty="0"/>
              <a:t>samples</a:t>
            </a:r>
            <a:r>
              <a:rPr lang="en-US" dirty="0"/>
              <a:t> with different time delays.</a:t>
            </a:r>
          </a:p>
          <a:p>
            <a:pPr lvl="1"/>
            <a:r>
              <a:rPr lang="en-US" dirty="0"/>
              <a:t>Large Drift was only observed after the First </a:t>
            </a:r>
            <a:r>
              <a:rPr lang="en-US" u="sng" dirty="0"/>
              <a:t>Read Event</a:t>
            </a:r>
          </a:p>
          <a:p>
            <a:pPr lvl="1"/>
            <a:r>
              <a:rPr lang="en-US" dirty="0"/>
              <a:t>More delay before first </a:t>
            </a:r>
            <a:r>
              <a:rPr lang="en-US" u="sng" dirty="0"/>
              <a:t>Read Event</a:t>
            </a:r>
            <a:r>
              <a:rPr lang="en-US" dirty="0"/>
              <a:t> caused same amount of drift.</a:t>
            </a:r>
          </a:p>
          <a:p>
            <a:pPr lvl="1"/>
            <a:r>
              <a:rPr lang="en-US" dirty="0"/>
              <a:t>Multiple </a:t>
            </a:r>
            <a:r>
              <a:rPr lang="en-US" u="sng" dirty="0"/>
              <a:t>Samples</a:t>
            </a:r>
            <a:r>
              <a:rPr lang="en-US" dirty="0"/>
              <a:t> within the same read event do not appear to show drift (only measurement noise).</a:t>
            </a:r>
          </a:p>
          <a:p>
            <a:pPr lvl="1"/>
            <a:r>
              <a:rPr lang="en-US" dirty="0"/>
              <a:t>Switching between PMU and digital driver appears to cause “set” like event, which causes subsequent reads to have new value.</a:t>
            </a:r>
          </a:p>
          <a:p>
            <a:pPr lvl="1"/>
            <a:r>
              <a:rPr lang="en-US" dirty="0"/>
              <a:t>Rewrote Read routine to reduce glitching and hopefully solve drift problem.</a:t>
            </a:r>
          </a:p>
          <a:p>
            <a:r>
              <a:rPr lang="en-US" sz="2800" dirty="0"/>
              <a:t>Note: all plots are using the “Coarse Set Discovery” routine, so each point is actually the median of 20trials.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2B40-7934-4550-BDB3-9EAAA644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422"/>
            <a:ext cx="11963400" cy="254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Original Drift Issue Observed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4976B-48D9-4913-85F8-83648B34D1D4}"/>
              </a:ext>
            </a:extLst>
          </p:cNvPr>
          <p:cNvSpPr txBox="1"/>
          <p:nvPr/>
        </p:nvSpPr>
        <p:spPr>
          <a:xfrm>
            <a:off x="254000" y="6096000"/>
            <a:ext cx="11684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 b="1">
                <a:latin typeface="Arial" panose="020B0604020202020204" pitchFamily="34" charset="0"/>
              </a:rPr>
              <a:t>Filter Settings</a:t>
            </a:r>
          </a:p>
          <a:p>
            <a:r>
              <a:rPr lang="en-US" sz="700">
                <a:latin typeface="Arial" panose="020B0604020202020204" pitchFamily="34" charset="0"/>
              </a:rPr>
              <a:t>SDR_Tuning_20200110_161558.data_unpivot</a:t>
            </a:r>
          </a:p>
          <a:p>
            <a:r>
              <a:rPr lang="en-US" sz="700">
                <a:latin typeface="Arial" panose="020B0604020202020204" pitchFamily="34" charset="0"/>
              </a:rPr>
              <a:t>-  FileName: (ZE8U1_WL0C105_20200127_111125.stdf)</a:t>
            </a:r>
          </a:p>
          <a:p>
            <a:r>
              <a:rPr lang="en-US" sz="700">
                <a:latin typeface="Arial" panose="020B0604020202020204" pitchFamily="34" charset="0"/>
              </a:rPr>
              <a:t>-  Address: (420, 804)</a:t>
            </a:r>
          </a:p>
          <a:p>
            <a:r>
              <a:rPr lang="en-US" sz="700">
                <a:latin typeface="Arial" panose="020B0604020202020204" pitchFamily="34" charset="0"/>
              </a:rPr>
              <a:t>-  Sequencer: (coarsesetdiscovery)</a:t>
            </a:r>
          </a:p>
          <a:p>
            <a:r>
              <a:rPr lang="en-US" sz="700">
                <a:latin typeface="Arial" panose="020B0604020202020204" pitchFamily="34" charset="0"/>
              </a:rPr>
              <a:t>-  vWLS: (1.491 &lt;= vWLS &lt;= 1.637)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BF4D2-59F8-4C24-A45F-4918881F52D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635000"/>
            <a:ext cx="10629900" cy="544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2FD7AB-C927-4169-B1B2-C081E3F6B621}"/>
              </a:ext>
            </a:extLst>
          </p:cNvPr>
          <p:cNvSpPr txBox="1"/>
          <p:nvPr/>
        </p:nvSpPr>
        <p:spPr>
          <a:xfrm>
            <a:off x="6858000" y="3581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Read event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F90F6-71EF-4ADF-B71E-C5EF1267F724}"/>
              </a:ext>
            </a:extLst>
          </p:cNvPr>
          <p:cNvSpPr txBox="1"/>
          <p:nvPr/>
        </p:nvSpPr>
        <p:spPr>
          <a:xfrm>
            <a:off x="2895600" y="533243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Second Read Event 20ms delayed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94CFA5-41C5-4CDB-A63B-5495B23EE689}"/>
              </a:ext>
            </a:extLst>
          </p:cNvPr>
          <p:cNvCxnSpPr>
            <a:cxnSpLocks/>
          </p:cNvCxnSpPr>
          <p:nvPr/>
        </p:nvCxnSpPr>
        <p:spPr>
          <a:xfrm flipV="1">
            <a:off x="6210300" y="5278007"/>
            <a:ext cx="304800" cy="3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8574C8-202D-4F0B-A372-0527CE4556E7}"/>
              </a:ext>
            </a:extLst>
          </p:cNvPr>
          <p:cNvCxnSpPr>
            <a:cxnSpLocks/>
          </p:cNvCxnSpPr>
          <p:nvPr/>
        </p:nvCxnSpPr>
        <p:spPr>
          <a:xfrm flipH="1">
            <a:off x="6629394" y="3886200"/>
            <a:ext cx="457206" cy="37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307CE8-EFCC-4A40-9F4C-FF8BD45418A8}"/>
              </a:ext>
            </a:extLst>
          </p:cNvPr>
          <p:cNvCxnSpPr>
            <a:cxnSpLocks/>
          </p:cNvCxnSpPr>
          <p:nvPr/>
        </p:nvCxnSpPr>
        <p:spPr>
          <a:xfrm>
            <a:off x="6553200" y="4343400"/>
            <a:ext cx="0" cy="838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19399E-4AE7-40CC-A2DE-72954E8711D4}"/>
              </a:ext>
            </a:extLst>
          </p:cNvPr>
          <p:cNvSpPr txBox="1"/>
          <p:nvPr/>
        </p:nvSpPr>
        <p:spPr>
          <a:xfrm>
            <a:off x="6164179" y="4680901"/>
            <a:ext cx="495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Drift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6CA45-92FB-4DFA-903B-550D8DF302D7}"/>
              </a:ext>
            </a:extLst>
          </p:cNvPr>
          <p:cNvSpPr txBox="1"/>
          <p:nvPr/>
        </p:nvSpPr>
        <p:spPr>
          <a:xfrm>
            <a:off x="4724400" y="49753"/>
            <a:ext cx="742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experiment, this drift is due to Sequential </a:t>
            </a:r>
            <a:r>
              <a:rPr lang="en-US" u="sng" dirty="0">
                <a:solidFill>
                  <a:srgbClr val="FF0000"/>
                </a:solidFill>
              </a:rPr>
              <a:t>read events </a:t>
            </a:r>
            <a:r>
              <a:rPr lang="en-US" dirty="0">
                <a:solidFill>
                  <a:srgbClr val="FF0000"/>
                </a:solidFill>
              </a:rPr>
              <a:t>rather than the time delay between successive measurements.</a:t>
            </a:r>
          </a:p>
        </p:txBody>
      </p:sp>
    </p:spTree>
    <p:extLst>
      <p:ext uri="{BB962C8B-B14F-4D97-AF65-F5344CB8AC3E}">
        <p14:creationId xmlns:p14="http://schemas.microsoft.com/office/powerpoint/2010/main" val="11164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DB5B-C51D-4FCD-90B6-6A916C09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422"/>
            <a:ext cx="11963400" cy="254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Improved Read Routine.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92D5B-F8AE-4093-B4CE-E06B2986BE97}"/>
              </a:ext>
            </a:extLst>
          </p:cNvPr>
          <p:cNvSpPr txBox="1"/>
          <p:nvPr/>
        </p:nvSpPr>
        <p:spPr>
          <a:xfrm>
            <a:off x="254000" y="6096000"/>
            <a:ext cx="11684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 b="1">
                <a:latin typeface="Arial" panose="020B0604020202020204" pitchFamily="34" charset="0"/>
              </a:rPr>
              <a:t>Filter Settings</a:t>
            </a:r>
          </a:p>
          <a:p>
            <a:r>
              <a:rPr lang="en-US" sz="700">
                <a:latin typeface="Arial" panose="020B0604020202020204" pitchFamily="34" charset="0"/>
              </a:rPr>
              <a:t>SDR_Tuning_20200110_161558.data_unpivot</a:t>
            </a:r>
          </a:p>
          <a:p>
            <a:r>
              <a:rPr lang="en-US" sz="700">
                <a:latin typeface="Arial" panose="020B0604020202020204" pitchFamily="34" charset="0"/>
              </a:rPr>
              <a:t>-  FileName: (.\ZE8U1_DriftExp_FastRead_20200128_103444.stdf)</a:t>
            </a:r>
          </a:p>
          <a:p>
            <a:r>
              <a:rPr lang="en-US" sz="700">
                <a:latin typeface="Arial" panose="020B0604020202020204" pitchFamily="34" charset="0"/>
              </a:rPr>
              <a:t>-  Address: (420, 804)</a:t>
            </a:r>
          </a:p>
          <a:p>
            <a:r>
              <a:rPr lang="en-US" sz="700">
                <a:latin typeface="Arial" panose="020B0604020202020204" pitchFamily="34" charset="0"/>
              </a:rPr>
              <a:t>-  Sequencer: (coarsesetdiscovery)</a:t>
            </a:r>
          </a:p>
          <a:p>
            <a:r>
              <a:rPr lang="en-US" sz="700">
                <a:latin typeface="Arial" panose="020B0604020202020204" pitchFamily="34" charset="0"/>
              </a:rPr>
              <a:t>-  vWLS: (1.491 &lt;= vWLS &lt;= 1.637)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C3DBD-3CE2-4025-B31D-5A482CB1CC51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635000"/>
            <a:ext cx="10629900" cy="544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697AEC-870C-46F5-B154-2EEBE1A82811}"/>
              </a:ext>
            </a:extLst>
          </p:cNvPr>
          <p:cNvSpPr txBox="1"/>
          <p:nvPr/>
        </p:nvSpPr>
        <p:spPr>
          <a:xfrm>
            <a:off x="4267200" y="128369"/>
            <a:ext cx="715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full </a:t>
            </a:r>
            <a:r>
              <a:rPr lang="en-US" u="sng" dirty="0">
                <a:solidFill>
                  <a:srgbClr val="FF0000"/>
                </a:solidFill>
              </a:rPr>
              <a:t>read events</a:t>
            </a:r>
            <a:r>
              <a:rPr lang="en-US" dirty="0">
                <a:solidFill>
                  <a:srgbClr val="FF0000"/>
                </a:solidFill>
              </a:rPr>
              <a:t> at different delays were performed.</a:t>
            </a:r>
          </a:p>
          <a:p>
            <a:r>
              <a:rPr lang="en-US" dirty="0">
                <a:solidFill>
                  <a:srgbClr val="FF0000"/>
                </a:solidFill>
              </a:rPr>
              <a:t>New routine no longer shows drift due to successive events.</a:t>
            </a:r>
          </a:p>
        </p:txBody>
      </p:sp>
    </p:spTree>
    <p:extLst>
      <p:ext uri="{BB962C8B-B14F-4D97-AF65-F5344CB8AC3E}">
        <p14:creationId xmlns:p14="http://schemas.microsoft.com/office/powerpoint/2010/main" val="305871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SDR Programming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2020.02.06</a:t>
            </a:r>
          </a:p>
        </p:txBody>
      </p:sp>
    </p:spTree>
    <p:extLst>
      <p:ext uri="{BB962C8B-B14F-4D97-AF65-F5344CB8AC3E}">
        <p14:creationId xmlns:p14="http://schemas.microsoft.com/office/powerpoint/2010/main" val="136757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570F-C2CF-403B-937F-0401F5B8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7928-D196-4252-BF4D-CDBA8063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ZE8U2</a:t>
            </a:r>
          </a:p>
          <a:p>
            <a:r>
              <a:rPr lang="en-US" dirty="0"/>
              <a:t>Started by testing 256cells</a:t>
            </a:r>
          </a:p>
          <a:p>
            <a:r>
              <a:rPr lang="en-US" dirty="0"/>
              <a:t>😥 Only 28cells passed Dynamic Form/Set/Reset routines with the chosen conditions and went on to try the SDR programming.</a:t>
            </a:r>
          </a:p>
          <a:p>
            <a:r>
              <a:rPr lang="en-US" dirty="0"/>
              <a:t>Range0 and Range7 Successfully programmed for all 28bits.</a:t>
            </a:r>
          </a:p>
          <a:p>
            <a:r>
              <a:rPr lang="en-US" dirty="0"/>
              <a:t>😫Many SDR programming attempts for Range1-6 failed. </a:t>
            </a:r>
          </a:p>
        </p:txBody>
      </p:sp>
    </p:spTree>
    <p:extLst>
      <p:ext uri="{BB962C8B-B14F-4D97-AF65-F5344CB8AC3E}">
        <p14:creationId xmlns:p14="http://schemas.microsoft.com/office/powerpoint/2010/main" val="73887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E73E-2AF8-4E51-ADC1-69C87C7F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422"/>
            <a:ext cx="11963400" cy="254000"/>
          </a:xfrm>
        </p:spPr>
        <p:txBody>
          <a:bodyPr>
            <a:noAutofit/>
          </a:bodyPr>
          <a:lstStyle/>
          <a:p>
            <a:r>
              <a:rPr lang="en-US" sz="2400">
                <a:latin typeface="Arial" panose="020B0604020202020204" pitchFamily="34" charset="0"/>
              </a:rPr>
              <a:t>SDR Resistance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A086B-2DCB-45E9-B588-DD56D979E50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635000"/>
            <a:ext cx="11607800" cy="595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213504-EF9B-4513-9FF9-960C60E1AA06}"/>
              </a:ext>
            </a:extLst>
          </p:cNvPr>
          <p:cNvSpPr txBox="1"/>
          <p:nvPr/>
        </p:nvSpPr>
        <p:spPr>
          <a:xfrm>
            <a:off x="4267200" y="762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28 cells, 10 trials per cell at each range.</a:t>
            </a:r>
          </a:p>
        </p:txBody>
      </p:sp>
    </p:spTree>
    <p:extLst>
      <p:ext uri="{BB962C8B-B14F-4D97-AF65-F5344CB8AC3E}">
        <p14:creationId xmlns:p14="http://schemas.microsoft.com/office/powerpoint/2010/main" val="364393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7F37-E480-412C-A56B-09901003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422"/>
            <a:ext cx="11963400" cy="254000"/>
          </a:xfrm>
        </p:spPr>
        <p:txBody>
          <a:bodyPr>
            <a:noAutofit/>
          </a:bodyPr>
          <a:lstStyle/>
          <a:p>
            <a:r>
              <a:rPr lang="en-US" sz="2400">
                <a:latin typeface="Arial" panose="020B0604020202020204" pitchFamily="34" charset="0"/>
              </a:rPr>
              <a:t>SDR State Counts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FEAB2-8E42-4D62-9012-6539186B683F}"/>
              </a:ext>
            </a:extLst>
          </p:cNvPr>
          <p:cNvSpPr txBox="1"/>
          <p:nvPr/>
        </p:nvSpPr>
        <p:spPr>
          <a:xfrm>
            <a:off x="3733800" y="76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 50pulses the programming attempt is considered a failure.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CD712027-2D16-4296-8A2A-94072CBAC8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2100" y="635000"/>
            <a:ext cx="11612563" cy="5965825"/>
            <a:chOff x="184" y="400"/>
            <a:chExt cx="7315" cy="3758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61A16AC6-2A84-4ECD-B99B-CBC1D9E4193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84" y="400"/>
              <a:ext cx="7312" cy="3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205">
              <a:extLst>
                <a:ext uri="{FF2B5EF4-FFF2-40B4-BE49-F238E27FC236}">
                  <a16:creationId xmlns:a16="http://schemas.microsoft.com/office/drawing/2014/main" id="{F6AC71B4-8C55-400F-B707-6A29CCDDB3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" y="400"/>
              <a:ext cx="7315" cy="3758"/>
              <a:chOff x="184" y="400"/>
              <a:chExt cx="7315" cy="3758"/>
            </a:xfrm>
          </p:grpSpPr>
          <p:sp>
            <p:nvSpPr>
              <p:cNvPr id="5110" name="Rectangle 5">
                <a:extLst>
                  <a:ext uri="{FF2B5EF4-FFF2-40B4-BE49-F238E27FC236}">
                    <a16:creationId xmlns:a16="http://schemas.microsoft.com/office/drawing/2014/main" id="{E6EB5F69-FE5C-418E-B8A2-C7F6A6E02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" y="400"/>
                <a:ext cx="7315" cy="37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1" name="Rectangle 6">
                <a:extLst>
                  <a:ext uri="{FF2B5EF4-FFF2-40B4-BE49-F238E27FC236}">
                    <a16:creationId xmlns:a16="http://schemas.microsoft.com/office/drawing/2014/main" id="{1499D852-3092-4191-9297-746F96BD3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" y="400"/>
                <a:ext cx="7315" cy="37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2" name="Rectangle 7">
                <a:extLst>
                  <a:ext uri="{FF2B5EF4-FFF2-40B4-BE49-F238E27FC236}">
                    <a16:creationId xmlns:a16="http://schemas.microsoft.com/office/drawing/2014/main" id="{3F992F15-0ADC-4D40-9B34-F84A81C00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" y="400"/>
                <a:ext cx="80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Value vs. Wordline, Column, Trial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13" name="Rectangle 8">
                <a:extLst>
                  <a:ext uri="{FF2B5EF4-FFF2-40B4-BE49-F238E27FC236}">
                    <a16:creationId xmlns:a16="http://schemas.microsoft.com/office/drawing/2014/main" id="{2E257B11-E416-4FFD-B38D-22617D992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" y="4102"/>
                <a:ext cx="6880" cy="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4" name="Rectangle 9">
                <a:extLst>
                  <a:ext uri="{FF2B5EF4-FFF2-40B4-BE49-F238E27FC236}">
                    <a16:creationId xmlns:a16="http://schemas.microsoft.com/office/drawing/2014/main" id="{12B88E8C-14FE-4359-9C31-92669FFB2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0" y="4104"/>
                <a:ext cx="42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Wordline, Column, Trial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15" name="Rectangle 10">
                <a:extLst>
                  <a:ext uri="{FF2B5EF4-FFF2-40B4-BE49-F238E27FC236}">
                    <a16:creationId xmlns:a16="http://schemas.microsoft.com/office/drawing/2014/main" id="{9CA500E1-5B54-42B6-B47D-DBEBBE0E5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" y="471"/>
                <a:ext cx="50" cy="36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6" name="Rectangle 11">
                <a:extLst>
                  <a:ext uri="{FF2B5EF4-FFF2-40B4-BE49-F238E27FC236}">
                    <a16:creationId xmlns:a16="http://schemas.microsoft.com/office/drawing/2014/main" id="{FEAFFCAE-08E2-4B52-A0AA-1CD2ADB7E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92" y="2283"/>
                <a:ext cx="43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17" name="Rectangle 12">
                <a:extLst>
                  <a:ext uri="{FF2B5EF4-FFF2-40B4-BE49-F238E27FC236}">
                    <a16:creationId xmlns:a16="http://schemas.microsoft.com/office/drawing/2014/main" id="{4C7779FF-951F-4FFA-B2F5-F7E29F7F5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94" y="2262"/>
                <a:ext cx="40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18" name="Rectangle 13">
                <a:extLst>
                  <a:ext uri="{FF2B5EF4-FFF2-40B4-BE49-F238E27FC236}">
                    <a16:creationId xmlns:a16="http://schemas.microsoft.com/office/drawing/2014/main" id="{56556F81-2971-4A97-9223-C767FCB13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01" y="2249"/>
                <a:ext cx="2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19" name="Rectangle 14">
                <a:extLst>
                  <a:ext uri="{FF2B5EF4-FFF2-40B4-BE49-F238E27FC236}">
                    <a16:creationId xmlns:a16="http://schemas.microsoft.com/office/drawing/2014/main" id="{6BE2AC50-27FF-4DA6-8F06-945621F86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95" y="2234"/>
                <a:ext cx="3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20" name="Rectangle 15">
                <a:extLst>
                  <a:ext uri="{FF2B5EF4-FFF2-40B4-BE49-F238E27FC236}">
                    <a16:creationId xmlns:a16="http://schemas.microsoft.com/office/drawing/2014/main" id="{0C3CDD52-95B6-4E4E-B22F-AFF6A7ADA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94" y="2213"/>
                <a:ext cx="40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21" name="Rectangle 16">
                <a:extLst>
                  <a:ext uri="{FF2B5EF4-FFF2-40B4-BE49-F238E27FC236}">
                    <a16:creationId xmlns:a16="http://schemas.microsoft.com/office/drawing/2014/main" id="{098679C7-F084-4332-830B-9223768E5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" y="471"/>
                <a:ext cx="6830" cy="36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2" name="Line 17">
                <a:extLst>
                  <a:ext uri="{FF2B5EF4-FFF2-40B4-BE49-F238E27FC236}">
                    <a16:creationId xmlns:a16="http://schemas.microsoft.com/office/drawing/2014/main" id="{30156348-9784-45F9-ACBF-E36937EC9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" y="3807"/>
                <a:ext cx="8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" name="Line 18">
                <a:extLst>
                  <a:ext uri="{FF2B5EF4-FFF2-40B4-BE49-F238E27FC236}">
                    <a16:creationId xmlns:a16="http://schemas.microsoft.com/office/drawing/2014/main" id="{4814DC56-00DC-4EEA-9109-D59E8A75A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4" name="Rectangle 19">
                <a:extLst>
                  <a:ext uri="{FF2B5EF4-FFF2-40B4-BE49-F238E27FC236}">
                    <a16:creationId xmlns:a16="http://schemas.microsoft.com/office/drawing/2014/main" id="{30F0768E-5442-4EFB-8DD4-164F9AE2A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25" name="Line 20">
                <a:extLst>
                  <a:ext uri="{FF2B5EF4-FFF2-40B4-BE49-F238E27FC236}">
                    <a16:creationId xmlns:a16="http://schemas.microsoft.com/office/drawing/2014/main" id="{90FBD87E-764C-46F8-9B63-96699F5F4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6" name="Rectangle 21">
                <a:extLst>
                  <a:ext uri="{FF2B5EF4-FFF2-40B4-BE49-F238E27FC236}">
                    <a16:creationId xmlns:a16="http://schemas.microsoft.com/office/drawing/2014/main" id="{598352BE-AB5D-4269-AF14-CE540BB6F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27" name="Line 22">
                <a:extLst>
                  <a:ext uri="{FF2B5EF4-FFF2-40B4-BE49-F238E27FC236}">
                    <a16:creationId xmlns:a16="http://schemas.microsoft.com/office/drawing/2014/main" id="{873044C8-22A9-4C1A-9574-2CEB0ECD8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8" name="Rectangle 23">
                <a:extLst>
                  <a:ext uri="{FF2B5EF4-FFF2-40B4-BE49-F238E27FC236}">
                    <a16:creationId xmlns:a16="http://schemas.microsoft.com/office/drawing/2014/main" id="{8908D6E6-DA4C-4137-9411-E5A18F5B3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29" name="Line 24">
                <a:extLst>
                  <a:ext uri="{FF2B5EF4-FFF2-40B4-BE49-F238E27FC236}">
                    <a16:creationId xmlns:a16="http://schemas.microsoft.com/office/drawing/2014/main" id="{3AA91B7B-489A-40AA-B58E-AC11A8E472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7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0" name="Rectangle 25">
                <a:extLst>
                  <a:ext uri="{FF2B5EF4-FFF2-40B4-BE49-F238E27FC236}">
                    <a16:creationId xmlns:a16="http://schemas.microsoft.com/office/drawing/2014/main" id="{B8BE9BDB-E26E-4302-8834-D42754E68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31" name="Line 26">
                <a:extLst>
                  <a:ext uri="{FF2B5EF4-FFF2-40B4-BE49-F238E27FC236}">
                    <a16:creationId xmlns:a16="http://schemas.microsoft.com/office/drawing/2014/main" id="{739D543F-75C2-4620-8E89-7BBD10B81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2" name="Rectangle 27">
                <a:extLst>
                  <a:ext uri="{FF2B5EF4-FFF2-40B4-BE49-F238E27FC236}">
                    <a16:creationId xmlns:a16="http://schemas.microsoft.com/office/drawing/2014/main" id="{41325AD3-C16F-4F88-918C-539E22E39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33" name="Line 28">
                <a:extLst>
                  <a:ext uri="{FF2B5EF4-FFF2-40B4-BE49-F238E27FC236}">
                    <a16:creationId xmlns:a16="http://schemas.microsoft.com/office/drawing/2014/main" id="{0D90202F-13A3-4A05-8F46-B36B1A908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5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4" name="Rectangle 29">
                <a:extLst>
                  <a:ext uri="{FF2B5EF4-FFF2-40B4-BE49-F238E27FC236}">
                    <a16:creationId xmlns:a16="http://schemas.microsoft.com/office/drawing/2014/main" id="{0141F1F3-4D54-4C10-96E3-220489160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35" name="Line 30">
                <a:extLst>
                  <a:ext uri="{FF2B5EF4-FFF2-40B4-BE49-F238E27FC236}">
                    <a16:creationId xmlns:a16="http://schemas.microsoft.com/office/drawing/2014/main" id="{A7552BB0-894B-4FB1-93DA-3780D67EA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1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6" name="Rectangle 31">
                <a:extLst>
                  <a:ext uri="{FF2B5EF4-FFF2-40B4-BE49-F238E27FC236}">
                    <a16:creationId xmlns:a16="http://schemas.microsoft.com/office/drawing/2014/main" id="{B9A15153-43DB-40A9-8CF8-7AB07415B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37" name="Line 32">
                <a:extLst>
                  <a:ext uri="{FF2B5EF4-FFF2-40B4-BE49-F238E27FC236}">
                    <a16:creationId xmlns:a16="http://schemas.microsoft.com/office/drawing/2014/main" id="{562F4306-3BF3-4B98-A86F-5F3213099F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7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8" name="Rectangle 33">
                <a:extLst>
                  <a:ext uri="{FF2B5EF4-FFF2-40B4-BE49-F238E27FC236}">
                    <a16:creationId xmlns:a16="http://schemas.microsoft.com/office/drawing/2014/main" id="{61ECC228-DF54-47AF-A687-94B2DAD83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8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39" name="Line 34">
                <a:extLst>
                  <a:ext uri="{FF2B5EF4-FFF2-40B4-BE49-F238E27FC236}">
                    <a16:creationId xmlns:a16="http://schemas.microsoft.com/office/drawing/2014/main" id="{3CB84A15-AEA9-4326-AEB8-B15820E64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0" name="Line 35">
                <a:extLst>
                  <a:ext uri="{FF2B5EF4-FFF2-40B4-BE49-F238E27FC236}">
                    <a16:creationId xmlns:a16="http://schemas.microsoft.com/office/drawing/2014/main" id="{1E6E67DE-6522-4282-B5B6-AB53C9C1B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1" name="Line 36">
                <a:extLst>
                  <a:ext uri="{FF2B5EF4-FFF2-40B4-BE49-F238E27FC236}">
                    <a16:creationId xmlns:a16="http://schemas.microsoft.com/office/drawing/2014/main" id="{6E417029-FDCC-4423-8CAF-77088A961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2" name="Line 37">
                <a:extLst>
                  <a:ext uri="{FF2B5EF4-FFF2-40B4-BE49-F238E27FC236}">
                    <a16:creationId xmlns:a16="http://schemas.microsoft.com/office/drawing/2014/main" id="{04F2D542-B2C8-4569-9BD9-C77DDCA31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3" name="Rectangle 38">
                <a:extLst>
                  <a:ext uri="{FF2B5EF4-FFF2-40B4-BE49-F238E27FC236}">
                    <a16:creationId xmlns:a16="http://schemas.microsoft.com/office/drawing/2014/main" id="{8CD903B3-0FC5-4490-97AC-B1E4EF9E2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44" name="Line 39">
                <a:extLst>
                  <a:ext uri="{FF2B5EF4-FFF2-40B4-BE49-F238E27FC236}">
                    <a16:creationId xmlns:a16="http://schemas.microsoft.com/office/drawing/2014/main" id="{4F5EEFC5-91AE-4E7C-8A72-ADF674650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5" name="Line 40">
                <a:extLst>
                  <a:ext uri="{FF2B5EF4-FFF2-40B4-BE49-F238E27FC236}">
                    <a16:creationId xmlns:a16="http://schemas.microsoft.com/office/drawing/2014/main" id="{782F3299-D612-46D2-AAB6-79CE64FD6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6" name="Line 41">
                <a:extLst>
                  <a:ext uri="{FF2B5EF4-FFF2-40B4-BE49-F238E27FC236}">
                    <a16:creationId xmlns:a16="http://schemas.microsoft.com/office/drawing/2014/main" id="{63CB4785-3822-49BA-9E9F-4C49F19C3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4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7" name="Line 42">
                <a:extLst>
                  <a:ext uri="{FF2B5EF4-FFF2-40B4-BE49-F238E27FC236}">
                    <a16:creationId xmlns:a16="http://schemas.microsoft.com/office/drawing/2014/main" id="{746CE208-0E72-4FBC-8FCC-2BEB91BCE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8" name="Rectangle 43">
                <a:extLst>
                  <a:ext uri="{FF2B5EF4-FFF2-40B4-BE49-F238E27FC236}">
                    <a16:creationId xmlns:a16="http://schemas.microsoft.com/office/drawing/2014/main" id="{AB3ADF92-6974-46CC-A738-2A9A52108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49" name="Line 44">
                <a:extLst>
                  <a:ext uri="{FF2B5EF4-FFF2-40B4-BE49-F238E27FC236}">
                    <a16:creationId xmlns:a16="http://schemas.microsoft.com/office/drawing/2014/main" id="{6DDB8101-E8D7-4A77-85AE-C0E625AD2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0" name="Line 45">
                <a:extLst>
                  <a:ext uri="{FF2B5EF4-FFF2-40B4-BE49-F238E27FC236}">
                    <a16:creationId xmlns:a16="http://schemas.microsoft.com/office/drawing/2014/main" id="{E2E2A49E-631A-4499-9927-580DF2E396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1" name="Line 46">
                <a:extLst>
                  <a:ext uri="{FF2B5EF4-FFF2-40B4-BE49-F238E27FC236}">
                    <a16:creationId xmlns:a16="http://schemas.microsoft.com/office/drawing/2014/main" id="{5E58E456-E2DB-449B-B116-56DDDF8AB8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0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2" name="Line 47">
                <a:extLst>
                  <a:ext uri="{FF2B5EF4-FFF2-40B4-BE49-F238E27FC236}">
                    <a16:creationId xmlns:a16="http://schemas.microsoft.com/office/drawing/2014/main" id="{64D94E74-D3B6-408E-9BAF-F96339D71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4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3" name="Rectangle 48">
                <a:extLst>
                  <a:ext uri="{FF2B5EF4-FFF2-40B4-BE49-F238E27FC236}">
                    <a16:creationId xmlns:a16="http://schemas.microsoft.com/office/drawing/2014/main" id="{542E50EA-4D88-4B5C-84EF-ED52F1F5B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54" name="Line 49">
                <a:extLst>
                  <a:ext uri="{FF2B5EF4-FFF2-40B4-BE49-F238E27FC236}">
                    <a16:creationId xmlns:a16="http://schemas.microsoft.com/office/drawing/2014/main" id="{A864A087-19DC-42B0-8E69-415D90F9B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5" name="Line 50">
                <a:extLst>
                  <a:ext uri="{FF2B5EF4-FFF2-40B4-BE49-F238E27FC236}">
                    <a16:creationId xmlns:a16="http://schemas.microsoft.com/office/drawing/2014/main" id="{81C17C84-C448-4CF0-9203-A98A34395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6" name="Line 51">
                <a:extLst>
                  <a:ext uri="{FF2B5EF4-FFF2-40B4-BE49-F238E27FC236}">
                    <a16:creationId xmlns:a16="http://schemas.microsoft.com/office/drawing/2014/main" id="{8570B2DD-D1BA-417B-A532-64A0214FA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0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7" name="Line 52">
                <a:extLst>
                  <a:ext uri="{FF2B5EF4-FFF2-40B4-BE49-F238E27FC236}">
                    <a16:creationId xmlns:a16="http://schemas.microsoft.com/office/drawing/2014/main" id="{BF940EE3-57BB-4015-839E-98AFB32EF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8" name="Rectangle 53">
                <a:extLst>
                  <a:ext uri="{FF2B5EF4-FFF2-40B4-BE49-F238E27FC236}">
                    <a16:creationId xmlns:a16="http://schemas.microsoft.com/office/drawing/2014/main" id="{9D36E734-CB4A-46D7-A489-D7B6BDC4B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59" name="Line 54">
                <a:extLst>
                  <a:ext uri="{FF2B5EF4-FFF2-40B4-BE49-F238E27FC236}">
                    <a16:creationId xmlns:a16="http://schemas.microsoft.com/office/drawing/2014/main" id="{BFA54ECB-ECE0-41B6-BD1F-C7A252D1E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0" name="Line 55">
                <a:extLst>
                  <a:ext uri="{FF2B5EF4-FFF2-40B4-BE49-F238E27FC236}">
                    <a16:creationId xmlns:a16="http://schemas.microsoft.com/office/drawing/2014/main" id="{0D165E20-F908-44BC-BA82-465072F46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1" name="Line 56">
                <a:extLst>
                  <a:ext uri="{FF2B5EF4-FFF2-40B4-BE49-F238E27FC236}">
                    <a16:creationId xmlns:a16="http://schemas.microsoft.com/office/drawing/2014/main" id="{801021A1-6F8B-4DC0-B38E-52C0EF8227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0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2" name="Line 57">
                <a:extLst>
                  <a:ext uri="{FF2B5EF4-FFF2-40B4-BE49-F238E27FC236}">
                    <a16:creationId xmlns:a16="http://schemas.microsoft.com/office/drawing/2014/main" id="{536AAE82-4FF2-4357-B0A0-6E65BF786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3" name="Rectangle 58">
                <a:extLst>
                  <a:ext uri="{FF2B5EF4-FFF2-40B4-BE49-F238E27FC236}">
                    <a16:creationId xmlns:a16="http://schemas.microsoft.com/office/drawing/2014/main" id="{2E62FE9D-2B86-4CA0-AC2F-DDE53F0FD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64" name="Line 59">
                <a:extLst>
                  <a:ext uri="{FF2B5EF4-FFF2-40B4-BE49-F238E27FC236}">
                    <a16:creationId xmlns:a16="http://schemas.microsoft.com/office/drawing/2014/main" id="{FCE7EAAC-83B7-4331-A409-3DE27BF3F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5" name="Line 60">
                <a:extLst>
                  <a:ext uri="{FF2B5EF4-FFF2-40B4-BE49-F238E27FC236}">
                    <a16:creationId xmlns:a16="http://schemas.microsoft.com/office/drawing/2014/main" id="{6CA7D8F8-0C1E-4EDD-8B72-AE1FEA89A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6" name="Line 61">
                <a:extLst>
                  <a:ext uri="{FF2B5EF4-FFF2-40B4-BE49-F238E27FC236}">
                    <a16:creationId xmlns:a16="http://schemas.microsoft.com/office/drawing/2014/main" id="{7960953A-99C6-4115-8520-839A83E2E7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0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7" name="Line 62">
                <a:extLst>
                  <a:ext uri="{FF2B5EF4-FFF2-40B4-BE49-F238E27FC236}">
                    <a16:creationId xmlns:a16="http://schemas.microsoft.com/office/drawing/2014/main" id="{7BA6ABFA-F052-4626-9619-35D90A490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8" name="Rectangle 63">
                <a:extLst>
                  <a:ext uri="{FF2B5EF4-FFF2-40B4-BE49-F238E27FC236}">
                    <a16:creationId xmlns:a16="http://schemas.microsoft.com/office/drawing/2014/main" id="{E9901CB3-B97F-46BD-BF1B-ADEB940BE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69" name="Line 64">
                <a:extLst>
                  <a:ext uri="{FF2B5EF4-FFF2-40B4-BE49-F238E27FC236}">
                    <a16:creationId xmlns:a16="http://schemas.microsoft.com/office/drawing/2014/main" id="{58A742F1-093F-415D-87C7-6A66EAD0A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0" name="Line 65">
                <a:extLst>
                  <a:ext uri="{FF2B5EF4-FFF2-40B4-BE49-F238E27FC236}">
                    <a16:creationId xmlns:a16="http://schemas.microsoft.com/office/drawing/2014/main" id="{B449AC1C-9BCF-43B6-A4EA-492FF38CC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1" name="Line 66">
                <a:extLst>
                  <a:ext uri="{FF2B5EF4-FFF2-40B4-BE49-F238E27FC236}">
                    <a16:creationId xmlns:a16="http://schemas.microsoft.com/office/drawing/2014/main" id="{5EAF37CB-F439-40DC-A613-17BA3855D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0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2" name="Line 67">
                <a:extLst>
                  <a:ext uri="{FF2B5EF4-FFF2-40B4-BE49-F238E27FC236}">
                    <a16:creationId xmlns:a16="http://schemas.microsoft.com/office/drawing/2014/main" id="{2AF43910-D1D6-47A8-BBAE-AE6F2FCB5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3" name="Rectangle 68">
                <a:extLst>
                  <a:ext uri="{FF2B5EF4-FFF2-40B4-BE49-F238E27FC236}">
                    <a16:creationId xmlns:a16="http://schemas.microsoft.com/office/drawing/2014/main" id="{627CEA2C-126C-48A6-A0DD-F6E35CAB1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74" name="Line 69">
                <a:extLst>
                  <a:ext uri="{FF2B5EF4-FFF2-40B4-BE49-F238E27FC236}">
                    <a16:creationId xmlns:a16="http://schemas.microsoft.com/office/drawing/2014/main" id="{3B76E2D5-B6CF-4B8D-99A9-E7E567767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5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5" name="Line 70">
                <a:extLst>
                  <a:ext uri="{FF2B5EF4-FFF2-40B4-BE49-F238E27FC236}">
                    <a16:creationId xmlns:a16="http://schemas.microsoft.com/office/drawing/2014/main" id="{0D9FCF3D-2DAD-4DD2-8202-711CE3165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8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6" name="Line 71">
                <a:extLst>
                  <a:ext uri="{FF2B5EF4-FFF2-40B4-BE49-F238E27FC236}">
                    <a16:creationId xmlns:a16="http://schemas.microsoft.com/office/drawing/2014/main" id="{CEA7E8EC-97B7-487B-9723-AE9731D8E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5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7" name="Line 72">
                <a:extLst>
                  <a:ext uri="{FF2B5EF4-FFF2-40B4-BE49-F238E27FC236}">
                    <a16:creationId xmlns:a16="http://schemas.microsoft.com/office/drawing/2014/main" id="{CEFCE539-98FF-4CB2-988E-7B99D548D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8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8" name="Rectangle 73">
                <a:extLst>
                  <a:ext uri="{FF2B5EF4-FFF2-40B4-BE49-F238E27FC236}">
                    <a16:creationId xmlns:a16="http://schemas.microsoft.com/office/drawing/2014/main" id="{59117E41-7556-47E5-9724-0DFEDF271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79" name="Line 74">
                <a:extLst>
                  <a:ext uri="{FF2B5EF4-FFF2-40B4-BE49-F238E27FC236}">
                    <a16:creationId xmlns:a16="http://schemas.microsoft.com/office/drawing/2014/main" id="{3C7FAD17-AE86-4958-BAD5-3AE785994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0" name="Line 75">
                <a:extLst>
                  <a:ext uri="{FF2B5EF4-FFF2-40B4-BE49-F238E27FC236}">
                    <a16:creationId xmlns:a16="http://schemas.microsoft.com/office/drawing/2014/main" id="{B4E72DA2-6E9F-4CAC-A7F9-CD84718BF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5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1" name="Line 76">
                <a:extLst>
                  <a:ext uri="{FF2B5EF4-FFF2-40B4-BE49-F238E27FC236}">
                    <a16:creationId xmlns:a16="http://schemas.microsoft.com/office/drawing/2014/main" id="{32D5C69E-AF3C-4C1E-B7D2-30B585364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" y="3982"/>
                <a:ext cx="18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2" name="Line 77">
                <a:extLst>
                  <a:ext uri="{FF2B5EF4-FFF2-40B4-BE49-F238E27FC236}">
                    <a16:creationId xmlns:a16="http://schemas.microsoft.com/office/drawing/2014/main" id="{31FC0EAB-3C3F-47E3-B44F-EC26F2E7C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4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3" name="Rectangle 78">
                <a:extLst>
                  <a:ext uri="{FF2B5EF4-FFF2-40B4-BE49-F238E27FC236}">
                    <a16:creationId xmlns:a16="http://schemas.microsoft.com/office/drawing/2014/main" id="{4CE91702-7EE3-4EE7-916F-F5C360E1D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84" name="Line 79">
                <a:extLst>
                  <a:ext uri="{FF2B5EF4-FFF2-40B4-BE49-F238E27FC236}">
                    <a16:creationId xmlns:a16="http://schemas.microsoft.com/office/drawing/2014/main" id="{29B9E41A-6DF7-4AFC-A647-F28B5361E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4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5" name="Line 80">
                <a:extLst>
                  <a:ext uri="{FF2B5EF4-FFF2-40B4-BE49-F238E27FC236}">
                    <a16:creationId xmlns:a16="http://schemas.microsoft.com/office/drawing/2014/main" id="{91600741-4F86-4D5B-86C5-EA190471B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5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6" name="Line 81">
                <a:extLst>
                  <a:ext uri="{FF2B5EF4-FFF2-40B4-BE49-F238E27FC236}">
                    <a16:creationId xmlns:a16="http://schemas.microsoft.com/office/drawing/2014/main" id="{57DF174F-491F-49A4-B7FC-0D7A05500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4" y="3982"/>
                <a:ext cx="13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7" name="Line 82">
                <a:extLst>
                  <a:ext uri="{FF2B5EF4-FFF2-40B4-BE49-F238E27FC236}">
                    <a16:creationId xmlns:a16="http://schemas.microsoft.com/office/drawing/2014/main" id="{BAE2C488-654E-4984-A183-A63737A11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0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8" name="Rectangle 83">
                <a:extLst>
                  <a:ext uri="{FF2B5EF4-FFF2-40B4-BE49-F238E27FC236}">
                    <a16:creationId xmlns:a16="http://schemas.microsoft.com/office/drawing/2014/main" id="{32DEC362-81CF-4049-B079-C5C87E198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89" name="Line 84">
                <a:extLst>
                  <a:ext uri="{FF2B5EF4-FFF2-40B4-BE49-F238E27FC236}">
                    <a16:creationId xmlns:a16="http://schemas.microsoft.com/office/drawing/2014/main" id="{CDE13435-6530-4CBB-A4DA-22CFFDE87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1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0" name="Line 85">
                <a:extLst>
                  <a:ext uri="{FF2B5EF4-FFF2-40B4-BE49-F238E27FC236}">
                    <a16:creationId xmlns:a16="http://schemas.microsoft.com/office/drawing/2014/main" id="{49EA7C68-BAA8-4EE5-B327-077E95A8C5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1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1" name="Line 86">
                <a:extLst>
                  <a:ext uri="{FF2B5EF4-FFF2-40B4-BE49-F238E27FC236}">
                    <a16:creationId xmlns:a16="http://schemas.microsoft.com/office/drawing/2014/main" id="{6C96FA88-6293-4CC8-AA52-02CD717FF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1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2" name="Line 87">
                <a:extLst>
                  <a:ext uri="{FF2B5EF4-FFF2-40B4-BE49-F238E27FC236}">
                    <a16:creationId xmlns:a16="http://schemas.microsoft.com/office/drawing/2014/main" id="{8F3A5946-4BF6-4DF9-B6A6-A4DFCA374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3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3" name="Rectangle 88">
                <a:extLst>
                  <a:ext uri="{FF2B5EF4-FFF2-40B4-BE49-F238E27FC236}">
                    <a16:creationId xmlns:a16="http://schemas.microsoft.com/office/drawing/2014/main" id="{46711A64-2447-49A1-84E7-DA1E71750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94" name="Line 89">
                <a:extLst>
                  <a:ext uri="{FF2B5EF4-FFF2-40B4-BE49-F238E27FC236}">
                    <a16:creationId xmlns:a16="http://schemas.microsoft.com/office/drawing/2014/main" id="{51637048-D8B0-458B-8239-F41214C49F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7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5" name="Line 90">
                <a:extLst>
                  <a:ext uri="{FF2B5EF4-FFF2-40B4-BE49-F238E27FC236}">
                    <a16:creationId xmlns:a16="http://schemas.microsoft.com/office/drawing/2014/main" id="{B7DD7619-56E9-4595-B8A2-BF99E7A0B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7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6" name="Line 91">
                <a:extLst>
                  <a:ext uri="{FF2B5EF4-FFF2-40B4-BE49-F238E27FC236}">
                    <a16:creationId xmlns:a16="http://schemas.microsoft.com/office/drawing/2014/main" id="{33B4382F-2230-411A-BF86-D9CBC0645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7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7" name="Line 92">
                <a:extLst>
                  <a:ext uri="{FF2B5EF4-FFF2-40B4-BE49-F238E27FC236}">
                    <a16:creationId xmlns:a16="http://schemas.microsoft.com/office/drawing/2014/main" id="{3DBD8D2C-32AE-4727-972C-9A719CF01E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8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8" name="Rectangle 93">
                <a:extLst>
                  <a:ext uri="{FF2B5EF4-FFF2-40B4-BE49-F238E27FC236}">
                    <a16:creationId xmlns:a16="http://schemas.microsoft.com/office/drawing/2014/main" id="{0EAA5F5A-07C4-49B8-A58D-4A94B4780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99" name="Line 94">
                <a:extLst>
                  <a:ext uri="{FF2B5EF4-FFF2-40B4-BE49-F238E27FC236}">
                    <a16:creationId xmlns:a16="http://schemas.microsoft.com/office/drawing/2014/main" id="{A1EF0D26-48F1-48C7-9E3A-138425F02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8" y="397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0" name="Rectangle 95">
                <a:extLst>
                  <a:ext uri="{FF2B5EF4-FFF2-40B4-BE49-F238E27FC236}">
                    <a16:creationId xmlns:a16="http://schemas.microsoft.com/office/drawing/2014/main" id="{DFA7A39E-F020-4D9A-8460-B6A41B2A4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01" name="Line 96">
                <a:extLst>
                  <a:ext uri="{FF2B5EF4-FFF2-40B4-BE49-F238E27FC236}">
                    <a16:creationId xmlns:a16="http://schemas.microsoft.com/office/drawing/2014/main" id="{CB819ABD-569C-4B4F-B07B-8E3F854B1B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1" y="3807"/>
                <a:ext cx="8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2" name="Line 97">
                <a:extLst>
                  <a:ext uri="{FF2B5EF4-FFF2-40B4-BE49-F238E27FC236}">
                    <a16:creationId xmlns:a16="http://schemas.microsoft.com/office/drawing/2014/main" id="{3B01CBCB-763F-4429-9E62-EEB2B5731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6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3" name="Rectangle 98">
                <a:extLst>
                  <a:ext uri="{FF2B5EF4-FFF2-40B4-BE49-F238E27FC236}">
                    <a16:creationId xmlns:a16="http://schemas.microsoft.com/office/drawing/2014/main" id="{EDC68D8D-AE69-48D3-8C73-02DDFF294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04" name="Line 99">
                <a:extLst>
                  <a:ext uri="{FF2B5EF4-FFF2-40B4-BE49-F238E27FC236}">
                    <a16:creationId xmlns:a16="http://schemas.microsoft.com/office/drawing/2014/main" id="{93282584-CDD2-4CA0-AC91-0A82F09E3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1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5" name="Rectangle 100">
                <a:extLst>
                  <a:ext uri="{FF2B5EF4-FFF2-40B4-BE49-F238E27FC236}">
                    <a16:creationId xmlns:a16="http://schemas.microsoft.com/office/drawing/2014/main" id="{8069488A-A77A-474F-BCDE-448F0B5E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3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06" name="Line 101">
                <a:extLst>
                  <a:ext uri="{FF2B5EF4-FFF2-40B4-BE49-F238E27FC236}">
                    <a16:creationId xmlns:a16="http://schemas.microsoft.com/office/drawing/2014/main" id="{10E2BEA3-8711-4878-93D4-F5AF6C177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4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7" name="Rectangle 102">
                <a:extLst>
                  <a:ext uri="{FF2B5EF4-FFF2-40B4-BE49-F238E27FC236}">
                    <a16:creationId xmlns:a16="http://schemas.microsoft.com/office/drawing/2014/main" id="{3104CA45-E1D1-4F28-9E0C-14B4D2CDE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6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08" name="Line 103">
                <a:extLst>
                  <a:ext uri="{FF2B5EF4-FFF2-40B4-BE49-F238E27FC236}">
                    <a16:creationId xmlns:a16="http://schemas.microsoft.com/office/drawing/2014/main" id="{0777428C-D5EA-40DE-BC96-531A344BD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9" name="Rectangle 104">
                <a:extLst>
                  <a:ext uri="{FF2B5EF4-FFF2-40B4-BE49-F238E27FC236}">
                    <a16:creationId xmlns:a16="http://schemas.microsoft.com/office/drawing/2014/main" id="{A2438D35-7594-4388-9A90-6BBF32F15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10" name="Line 105">
                <a:extLst>
                  <a:ext uri="{FF2B5EF4-FFF2-40B4-BE49-F238E27FC236}">
                    <a16:creationId xmlns:a16="http://schemas.microsoft.com/office/drawing/2014/main" id="{853405CD-370A-4E97-8AC9-26FD5F108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6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1" name="Rectangle 106">
                <a:extLst>
                  <a:ext uri="{FF2B5EF4-FFF2-40B4-BE49-F238E27FC236}">
                    <a16:creationId xmlns:a16="http://schemas.microsoft.com/office/drawing/2014/main" id="{1F37BE11-E636-4116-96F1-E4E07754A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12" name="Line 107">
                <a:extLst>
                  <a:ext uri="{FF2B5EF4-FFF2-40B4-BE49-F238E27FC236}">
                    <a16:creationId xmlns:a16="http://schemas.microsoft.com/office/drawing/2014/main" id="{3C4F896B-71CE-4B35-AAD6-7B7B3B0B86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8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3" name="Rectangle 108">
                <a:extLst>
                  <a:ext uri="{FF2B5EF4-FFF2-40B4-BE49-F238E27FC236}">
                    <a16:creationId xmlns:a16="http://schemas.microsoft.com/office/drawing/2014/main" id="{5E14F68F-FDC5-46E8-9B88-1E1783F8C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14" name="Line 109">
                <a:extLst>
                  <a:ext uri="{FF2B5EF4-FFF2-40B4-BE49-F238E27FC236}">
                    <a16:creationId xmlns:a16="http://schemas.microsoft.com/office/drawing/2014/main" id="{F38AB64D-3841-4B09-B5B8-2F1AF2E3C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4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5" name="Rectangle 110">
                <a:extLst>
                  <a:ext uri="{FF2B5EF4-FFF2-40B4-BE49-F238E27FC236}">
                    <a16:creationId xmlns:a16="http://schemas.microsoft.com/office/drawing/2014/main" id="{D844EB96-9DC5-48ED-AFBB-90BB02E4C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16" name="Line 111">
                <a:extLst>
                  <a:ext uri="{FF2B5EF4-FFF2-40B4-BE49-F238E27FC236}">
                    <a16:creationId xmlns:a16="http://schemas.microsoft.com/office/drawing/2014/main" id="{0430CDD6-975D-48EA-93D8-D3D49B8F2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0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7" name="Rectangle 112">
                <a:extLst>
                  <a:ext uri="{FF2B5EF4-FFF2-40B4-BE49-F238E27FC236}">
                    <a16:creationId xmlns:a16="http://schemas.microsoft.com/office/drawing/2014/main" id="{B52820CC-96BA-4D10-8E56-BE311AD8A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18" name="Line 113">
                <a:extLst>
                  <a:ext uri="{FF2B5EF4-FFF2-40B4-BE49-F238E27FC236}">
                    <a16:creationId xmlns:a16="http://schemas.microsoft.com/office/drawing/2014/main" id="{1CED13E9-20D4-44D1-AE28-4D01B20B5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9" name="Line 114">
                <a:extLst>
                  <a:ext uri="{FF2B5EF4-FFF2-40B4-BE49-F238E27FC236}">
                    <a16:creationId xmlns:a16="http://schemas.microsoft.com/office/drawing/2014/main" id="{C9B33D3B-E8BA-4E71-B9F5-DC95D42FF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0" name="Line 115">
                <a:extLst>
                  <a:ext uri="{FF2B5EF4-FFF2-40B4-BE49-F238E27FC236}">
                    <a16:creationId xmlns:a16="http://schemas.microsoft.com/office/drawing/2014/main" id="{19BA5541-E269-4D0F-9B99-17399BD4E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7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1" name="Line 116">
                <a:extLst>
                  <a:ext uri="{FF2B5EF4-FFF2-40B4-BE49-F238E27FC236}">
                    <a16:creationId xmlns:a16="http://schemas.microsoft.com/office/drawing/2014/main" id="{1D12F809-6DA4-44B8-ABF7-40266EF99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1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2" name="Rectangle 117">
                <a:extLst>
                  <a:ext uri="{FF2B5EF4-FFF2-40B4-BE49-F238E27FC236}">
                    <a16:creationId xmlns:a16="http://schemas.microsoft.com/office/drawing/2014/main" id="{04675083-676A-452E-A0B5-7AC5DBB98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23" name="Line 118">
                <a:extLst>
                  <a:ext uri="{FF2B5EF4-FFF2-40B4-BE49-F238E27FC236}">
                    <a16:creationId xmlns:a16="http://schemas.microsoft.com/office/drawing/2014/main" id="{3DE33389-6E97-4D3D-BE3F-C661877009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4" name="Line 119">
                <a:extLst>
                  <a:ext uri="{FF2B5EF4-FFF2-40B4-BE49-F238E27FC236}">
                    <a16:creationId xmlns:a16="http://schemas.microsoft.com/office/drawing/2014/main" id="{0562DF8B-1BE8-48FF-A47B-2B21355FB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5" name="Line 120">
                <a:extLst>
                  <a:ext uri="{FF2B5EF4-FFF2-40B4-BE49-F238E27FC236}">
                    <a16:creationId xmlns:a16="http://schemas.microsoft.com/office/drawing/2014/main" id="{ABD52FAA-8BF5-411E-B39D-2329826AF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6" name="Line 121">
                <a:extLst>
                  <a:ext uri="{FF2B5EF4-FFF2-40B4-BE49-F238E27FC236}">
                    <a16:creationId xmlns:a16="http://schemas.microsoft.com/office/drawing/2014/main" id="{E6DA629B-AFB1-4A7C-B8A6-1FFD3F378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" name="Rectangle 122">
                <a:extLst>
                  <a:ext uri="{FF2B5EF4-FFF2-40B4-BE49-F238E27FC236}">
                    <a16:creationId xmlns:a16="http://schemas.microsoft.com/office/drawing/2014/main" id="{8AB18A57-CA09-4C6D-840E-E5EC6426C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28" name="Line 123">
                <a:extLst>
                  <a:ext uri="{FF2B5EF4-FFF2-40B4-BE49-F238E27FC236}">
                    <a16:creationId xmlns:a16="http://schemas.microsoft.com/office/drawing/2014/main" id="{7BBB3183-D3A9-403C-8649-2D6C26562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" name="Line 124">
                <a:extLst>
                  <a:ext uri="{FF2B5EF4-FFF2-40B4-BE49-F238E27FC236}">
                    <a16:creationId xmlns:a16="http://schemas.microsoft.com/office/drawing/2014/main" id="{C959C288-CC1A-40D6-BAD4-B4044E424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58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0" name="Line 125">
                <a:extLst>
                  <a:ext uri="{FF2B5EF4-FFF2-40B4-BE49-F238E27FC236}">
                    <a16:creationId xmlns:a16="http://schemas.microsoft.com/office/drawing/2014/main" id="{CF83B99D-C6F5-49BF-8EDD-B05B8280B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3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1" name="Line 126">
                <a:extLst>
                  <a:ext uri="{FF2B5EF4-FFF2-40B4-BE49-F238E27FC236}">
                    <a16:creationId xmlns:a16="http://schemas.microsoft.com/office/drawing/2014/main" id="{CE5D8251-10A9-4113-9CCB-B38013812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7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2" name="Rectangle 127">
                <a:extLst>
                  <a:ext uri="{FF2B5EF4-FFF2-40B4-BE49-F238E27FC236}">
                    <a16:creationId xmlns:a16="http://schemas.microsoft.com/office/drawing/2014/main" id="{D27840CF-269C-42D9-B036-5FE9FB74E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7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33" name="Line 128">
                <a:extLst>
                  <a:ext uri="{FF2B5EF4-FFF2-40B4-BE49-F238E27FC236}">
                    <a16:creationId xmlns:a16="http://schemas.microsoft.com/office/drawing/2014/main" id="{8A2CCDA6-4ADC-4300-BE02-E4AFDA3C0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4" name="Line 129">
                <a:extLst>
                  <a:ext uri="{FF2B5EF4-FFF2-40B4-BE49-F238E27FC236}">
                    <a16:creationId xmlns:a16="http://schemas.microsoft.com/office/drawing/2014/main" id="{B6F77C8F-18EA-4F0F-8FDC-340C32502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5" name="Line 130">
                <a:extLst>
                  <a:ext uri="{FF2B5EF4-FFF2-40B4-BE49-F238E27FC236}">
                    <a16:creationId xmlns:a16="http://schemas.microsoft.com/office/drawing/2014/main" id="{F468B267-FD6F-4F29-A920-9591FA61C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6" name="Line 131">
                <a:extLst>
                  <a:ext uri="{FF2B5EF4-FFF2-40B4-BE49-F238E27FC236}">
                    <a16:creationId xmlns:a16="http://schemas.microsoft.com/office/drawing/2014/main" id="{39DE1874-6ED1-4799-BDD9-A18AF9FB0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7" name="Rectangle 132">
                <a:extLst>
                  <a:ext uri="{FF2B5EF4-FFF2-40B4-BE49-F238E27FC236}">
                    <a16:creationId xmlns:a16="http://schemas.microsoft.com/office/drawing/2014/main" id="{2A4ED0A3-CC5C-4EE2-8D05-768E72679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7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Line 133">
                <a:extLst>
                  <a:ext uri="{FF2B5EF4-FFF2-40B4-BE49-F238E27FC236}">
                    <a16:creationId xmlns:a16="http://schemas.microsoft.com/office/drawing/2014/main" id="{3E7D6A0F-890F-4F2E-BE09-01A2B2F1F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9" name="Line 134">
                <a:extLst>
                  <a:ext uri="{FF2B5EF4-FFF2-40B4-BE49-F238E27FC236}">
                    <a16:creationId xmlns:a16="http://schemas.microsoft.com/office/drawing/2014/main" id="{87B0B77D-43C6-4CB1-8363-5C21300B3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0" name="Line 135">
                <a:extLst>
                  <a:ext uri="{FF2B5EF4-FFF2-40B4-BE49-F238E27FC236}">
                    <a16:creationId xmlns:a16="http://schemas.microsoft.com/office/drawing/2014/main" id="{B0E20ADE-4E33-4EB5-9B3B-9A919D05F4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3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1" name="Line 136">
                <a:extLst>
                  <a:ext uri="{FF2B5EF4-FFF2-40B4-BE49-F238E27FC236}">
                    <a16:creationId xmlns:a16="http://schemas.microsoft.com/office/drawing/2014/main" id="{0EADA0DA-6FCD-43D8-9E45-2B26E7914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6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2" name="Rectangle 137">
                <a:extLst>
                  <a:ext uri="{FF2B5EF4-FFF2-40B4-BE49-F238E27FC236}">
                    <a16:creationId xmlns:a16="http://schemas.microsoft.com/office/drawing/2014/main" id="{08ABC432-A204-40F9-97D2-F5FA45C37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43" name="Line 138">
                <a:extLst>
                  <a:ext uri="{FF2B5EF4-FFF2-40B4-BE49-F238E27FC236}">
                    <a16:creationId xmlns:a16="http://schemas.microsoft.com/office/drawing/2014/main" id="{19C0E3AF-EACE-44AA-AFA6-DF4153894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4" name="Line 139">
                <a:extLst>
                  <a:ext uri="{FF2B5EF4-FFF2-40B4-BE49-F238E27FC236}">
                    <a16:creationId xmlns:a16="http://schemas.microsoft.com/office/drawing/2014/main" id="{3314250B-EFE3-492E-A426-48C004D83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5" name="Line 140">
                <a:extLst>
                  <a:ext uri="{FF2B5EF4-FFF2-40B4-BE49-F238E27FC236}">
                    <a16:creationId xmlns:a16="http://schemas.microsoft.com/office/drawing/2014/main" id="{0EA5126C-77A7-4741-98D0-BBB638AC9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3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6" name="Line 141">
                <a:extLst>
                  <a:ext uri="{FF2B5EF4-FFF2-40B4-BE49-F238E27FC236}">
                    <a16:creationId xmlns:a16="http://schemas.microsoft.com/office/drawing/2014/main" id="{0FDD05D2-4089-445C-A0FD-705F20610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6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7" name="Rectangle 142">
                <a:extLst>
                  <a:ext uri="{FF2B5EF4-FFF2-40B4-BE49-F238E27FC236}">
                    <a16:creationId xmlns:a16="http://schemas.microsoft.com/office/drawing/2014/main" id="{7080DB4F-EFD3-4575-B84F-D3C77DF5E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48" name="Line 143">
                <a:extLst>
                  <a:ext uri="{FF2B5EF4-FFF2-40B4-BE49-F238E27FC236}">
                    <a16:creationId xmlns:a16="http://schemas.microsoft.com/office/drawing/2014/main" id="{1B075F22-26D8-4879-B4E5-E141C2640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9" name="Line 144">
                <a:extLst>
                  <a:ext uri="{FF2B5EF4-FFF2-40B4-BE49-F238E27FC236}">
                    <a16:creationId xmlns:a16="http://schemas.microsoft.com/office/drawing/2014/main" id="{DAC8076B-CD2A-4E97-A982-1F3207C6B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0" name="Line 145">
                <a:extLst>
                  <a:ext uri="{FF2B5EF4-FFF2-40B4-BE49-F238E27FC236}">
                    <a16:creationId xmlns:a16="http://schemas.microsoft.com/office/drawing/2014/main" id="{7DEAE4C1-95C0-43D4-8B4F-F5A6F2082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3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1" name="Line 146">
                <a:extLst>
                  <a:ext uri="{FF2B5EF4-FFF2-40B4-BE49-F238E27FC236}">
                    <a16:creationId xmlns:a16="http://schemas.microsoft.com/office/drawing/2014/main" id="{CA9D3F6D-98CF-4A19-8E1C-D2EE106438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6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2" name="Rectangle 147">
                <a:extLst>
                  <a:ext uri="{FF2B5EF4-FFF2-40B4-BE49-F238E27FC236}">
                    <a16:creationId xmlns:a16="http://schemas.microsoft.com/office/drawing/2014/main" id="{C9BA1B5C-E58A-4547-8D62-675FA9D51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6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53" name="Line 148">
                <a:extLst>
                  <a:ext uri="{FF2B5EF4-FFF2-40B4-BE49-F238E27FC236}">
                    <a16:creationId xmlns:a16="http://schemas.microsoft.com/office/drawing/2014/main" id="{79D3214A-0FEB-405E-BD3D-D33D1F14F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8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4" name="Line 149">
                <a:extLst>
                  <a:ext uri="{FF2B5EF4-FFF2-40B4-BE49-F238E27FC236}">
                    <a16:creationId xmlns:a16="http://schemas.microsoft.com/office/drawing/2014/main" id="{475C28A9-F848-4703-AC96-E398222F1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5" name="Line 150">
                <a:extLst>
                  <a:ext uri="{FF2B5EF4-FFF2-40B4-BE49-F238E27FC236}">
                    <a16:creationId xmlns:a16="http://schemas.microsoft.com/office/drawing/2014/main" id="{BE0D6E76-FDB9-481B-BE15-0ACD1AEB0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8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6" name="Line 151">
                <a:extLst>
                  <a:ext uri="{FF2B5EF4-FFF2-40B4-BE49-F238E27FC236}">
                    <a16:creationId xmlns:a16="http://schemas.microsoft.com/office/drawing/2014/main" id="{5BA5B463-4790-4211-A7D9-C336D9633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1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7" name="Rectangle 152">
                <a:extLst>
                  <a:ext uri="{FF2B5EF4-FFF2-40B4-BE49-F238E27FC236}">
                    <a16:creationId xmlns:a16="http://schemas.microsoft.com/office/drawing/2014/main" id="{D305332F-3EA1-432B-8604-0CF6B5942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3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58" name="Line 153">
                <a:extLst>
                  <a:ext uri="{FF2B5EF4-FFF2-40B4-BE49-F238E27FC236}">
                    <a16:creationId xmlns:a16="http://schemas.microsoft.com/office/drawing/2014/main" id="{B818A85A-653D-417D-9B12-988ACFCD2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3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9" name="Line 154">
                <a:extLst>
                  <a:ext uri="{FF2B5EF4-FFF2-40B4-BE49-F238E27FC236}">
                    <a16:creationId xmlns:a16="http://schemas.microsoft.com/office/drawing/2014/main" id="{A2B06F69-6FFA-459E-8C8D-957AC93B0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8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0" name="Line 155">
                <a:extLst>
                  <a:ext uri="{FF2B5EF4-FFF2-40B4-BE49-F238E27FC236}">
                    <a16:creationId xmlns:a16="http://schemas.microsoft.com/office/drawing/2014/main" id="{5D069F9D-E977-4198-B2FB-05D7522E8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3" y="3982"/>
                <a:ext cx="18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1" name="Line 156">
                <a:extLst>
                  <a:ext uri="{FF2B5EF4-FFF2-40B4-BE49-F238E27FC236}">
                    <a16:creationId xmlns:a16="http://schemas.microsoft.com/office/drawing/2014/main" id="{C770FBEE-43F7-4C0F-BD79-D7480F7BC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2" name="Rectangle 157">
                <a:extLst>
                  <a:ext uri="{FF2B5EF4-FFF2-40B4-BE49-F238E27FC236}">
                    <a16:creationId xmlns:a16="http://schemas.microsoft.com/office/drawing/2014/main" id="{CC3E8B7F-642C-454D-BC80-C1C41ABB1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7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63" name="Line 158">
                <a:extLst>
                  <a:ext uri="{FF2B5EF4-FFF2-40B4-BE49-F238E27FC236}">
                    <a16:creationId xmlns:a16="http://schemas.microsoft.com/office/drawing/2014/main" id="{B0A22B24-45F4-452F-8FA1-7B9438645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7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4" name="Line 159">
                <a:extLst>
                  <a:ext uri="{FF2B5EF4-FFF2-40B4-BE49-F238E27FC236}">
                    <a16:creationId xmlns:a16="http://schemas.microsoft.com/office/drawing/2014/main" id="{8691CF88-0A09-4268-A860-2A06AC7B3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8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5" name="Line 160">
                <a:extLst>
                  <a:ext uri="{FF2B5EF4-FFF2-40B4-BE49-F238E27FC236}">
                    <a16:creationId xmlns:a16="http://schemas.microsoft.com/office/drawing/2014/main" id="{683A4DC9-4D23-43E7-BDB0-9D8BA79E0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7" y="3982"/>
                <a:ext cx="13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6" name="Line 161">
                <a:extLst>
                  <a:ext uri="{FF2B5EF4-FFF2-40B4-BE49-F238E27FC236}">
                    <a16:creationId xmlns:a16="http://schemas.microsoft.com/office/drawing/2014/main" id="{20307E8B-F18F-4155-8B22-BDE559E65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7" name="Rectangle 162">
                <a:extLst>
                  <a:ext uri="{FF2B5EF4-FFF2-40B4-BE49-F238E27FC236}">
                    <a16:creationId xmlns:a16="http://schemas.microsoft.com/office/drawing/2014/main" id="{E68E8FD5-F84D-48D5-94F6-028828A32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3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68" name="Line 163">
                <a:extLst>
                  <a:ext uri="{FF2B5EF4-FFF2-40B4-BE49-F238E27FC236}">
                    <a16:creationId xmlns:a16="http://schemas.microsoft.com/office/drawing/2014/main" id="{03CE2AAC-0F49-434A-951A-CB37B81BB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4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9" name="Line 164">
                <a:extLst>
                  <a:ext uri="{FF2B5EF4-FFF2-40B4-BE49-F238E27FC236}">
                    <a16:creationId xmlns:a16="http://schemas.microsoft.com/office/drawing/2014/main" id="{0B7ACE3B-25CF-4A91-9FFE-0762D85D3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4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0" name="Line 165">
                <a:extLst>
                  <a:ext uri="{FF2B5EF4-FFF2-40B4-BE49-F238E27FC236}">
                    <a16:creationId xmlns:a16="http://schemas.microsoft.com/office/drawing/2014/main" id="{71F23A4A-E35B-4A4E-B630-497A386D3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4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1" name="Line 166">
                <a:extLst>
                  <a:ext uri="{FF2B5EF4-FFF2-40B4-BE49-F238E27FC236}">
                    <a16:creationId xmlns:a16="http://schemas.microsoft.com/office/drawing/2014/main" id="{729718F7-3BDE-4F7E-B71A-67CF24016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2" name="Rectangle 167">
                <a:extLst>
                  <a:ext uri="{FF2B5EF4-FFF2-40B4-BE49-F238E27FC236}">
                    <a16:creationId xmlns:a16="http://schemas.microsoft.com/office/drawing/2014/main" id="{DB7C89A7-9284-4B1A-9DBB-2B88C6F3F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7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73" name="Line 168">
                <a:extLst>
                  <a:ext uri="{FF2B5EF4-FFF2-40B4-BE49-F238E27FC236}">
                    <a16:creationId xmlns:a16="http://schemas.microsoft.com/office/drawing/2014/main" id="{83AE0577-19C8-45F0-9B75-28D6E1A0C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0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4" name="Line 169">
                <a:extLst>
                  <a:ext uri="{FF2B5EF4-FFF2-40B4-BE49-F238E27FC236}">
                    <a16:creationId xmlns:a16="http://schemas.microsoft.com/office/drawing/2014/main" id="{147756DA-736B-4045-A859-1605B11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0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5" name="Line 170">
                <a:extLst>
                  <a:ext uri="{FF2B5EF4-FFF2-40B4-BE49-F238E27FC236}">
                    <a16:creationId xmlns:a16="http://schemas.microsoft.com/office/drawing/2014/main" id="{BE48D9C4-668F-416B-9A03-51B63F3DD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0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6" name="Line 171">
                <a:extLst>
                  <a:ext uri="{FF2B5EF4-FFF2-40B4-BE49-F238E27FC236}">
                    <a16:creationId xmlns:a16="http://schemas.microsoft.com/office/drawing/2014/main" id="{BDB671FE-BA55-432F-9A12-8B4B74081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1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7" name="Rectangle 172">
                <a:extLst>
                  <a:ext uri="{FF2B5EF4-FFF2-40B4-BE49-F238E27FC236}">
                    <a16:creationId xmlns:a16="http://schemas.microsoft.com/office/drawing/2014/main" id="{8ABABF93-FF75-4BD3-B278-151924F35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78" name="Line 173">
                <a:extLst>
                  <a:ext uri="{FF2B5EF4-FFF2-40B4-BE49-F238E27FC236}">
                    <a16:creationId xmlns:a16="http://schemas.microsoft.com/office/drawing/2014/main" id="{022220DA-939A-4F8C-9EEE-63EE9B739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1" y="397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9" name="Rectangle 174">
                <a:extLst>
                  <a:ext uri="{FF2B5EF4-FFF2-40B4-BE49-F238E27FC236}">
                    <a16:creationId xmlns:a16="http://schemas.microsoft.com/office/drawing/2014/main" id="{14F7CA52-B015-4373-BFE7-AE2F3E7B8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3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80" name="Line 175">
                <a:extLst>
                  <a:ext uri="{FF2B5EF4-FFF2-40B4-BE49-F238E27FC236}">
                    <a16:creationId xmlns:a16="http://schemas.microsoft.com/office/drawing/2014/main" id="{D6F62AD5-3D6F-4A69-8164-EE5531914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4" y="3807"/>
                <a:ext cx="8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1" name="Line 176">
                <a:extLst>
                  <a:ext uri="{FF2B5EF4-FFF2-40B4-BE49-F238E27FC236}">
                    <a16:creationId xmlns:a16="http://schemas.microsoft.com/office/drawing/2014/main" id="{654F2AFC-5D26-441B-8171-37F9A3FF0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8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2" name="Rectangle 177">
                <a:extLst>
                  <a:ext uri="{FF2B5EF4-FFF2-40B4-BE49-F238E27FC236}">
                    <a16:creationId xmlns:a16="http://schemas.microsoft.com/office/drawing/2014/main" id="{B2147F7B-99B3-4C0C-87EB-63D804589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83" name="Line 178">
                <a:extLst>
                  <a:ext uri="{FF2B5EF4-FFF2-40B4-BE49-F238E27FC236}">
                    <a16:creationId xmlns:a16="http://schemas.microsoft.com/office/drawing/2014/main" id="{6FAF9A88-57A5-4262-BBEE-46491746F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4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4" name="Rectangle 179">
                <a:extLst>
                  <a:ext uri="{FF2B5EF4-FFF2-40B4-BE49-F238E27FC236}">
                    <a16:creationId xmlns:a16="http://schemas.microsoft.com/office/drawing/2014/main" id="{4D27C4EE-2986-448E-BE56-9C76E2823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85" name="Line 180">
                <a:extLst>
                  <a:ext uri="{FF2B5EF4-FFF2-40B4-BE49-F238E27FC236}">
                    <a16:creationId xmlns:a16="http://schemas.microsoft.com/office/drawing/2014/main" id="{6CF6389D-B3BF-4508-BB8C-61C4E5B02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6" name="Rectangle 181">
                <a:extLst>
                  <a:ext uri="{FF2B5EF4-FFF2-40B4-BE49-F238E27FC236}">
                    <a16:creationId xmlns:a16="http://schemas.microsoft.com/office/drawing/2014/main" id="{8D0FABBE-3B4E-492A-B359-2AC8F4F68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8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87" name="Line 182">
                <a:extLst>
                  <a:ext uri="{FF2B5EF4-FFF2-40B4-BE49-F238E27FC236}">
                    <a16:creationId xmlns:a16="http://schemas.microsoft.com/office/drawing/2014/main" id="{FA881F3C-1C4C-4A3E-85AC-325BCF04C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3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8" name="Rectangle 183">
                <a:extLst>
                  <a:ext uri="{FF2B5EF4-FFF2-40B4-BE49-F238E27FC236}">
                    <a16:creationId xmlns:a16="http://schemas.microsoft.com/office/drawing/2014/main" id="{9CAC12F9-4FA4-4599-A5F5-BADBFA840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89" name="Line 184">
                <a:extLst>
                  <a:ext uri="{FF2B5EF4-FFF2-40B4-BE49-F238E27FC236}">
                    <a16:creationId xmlns:a16="http://schemas.microsoft.com/office/drawing/2014/main" id="{4174A7AE-2811-4955-8303-992DC704D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8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0" name="Rectangle 185">
                <a:extLst>
                  <a:ext uri="{FF2B5EF4-FFF2-40B4-BE49-F238E27FC236}">
                    <a16:creationId xmlns:a16="http://schemas.microsoft.com/office/drawing/2014/main" id="{32CE74FE-A847-428B-82ED-2CE8ECC4B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0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91" name="Line 186">
                <a:extLst>
                  <a:ext uri="{FF2B5EF4-FFF2-40B4-BE49-F238E27FC236}">
                    <a16:creationId xmlns:a16="http://schemas.microsoft.com/office/drawing/2014/main" id="{6D7BD5AB-44D0-40D1-A5F5-F7F01C860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1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2" name="Rectangle 187">
                <a:extLst>
                  <a:ext uri="{FF2B5EF4-FFF2-40B4-BE49-F238E27FC236}">
                    <a16:creationId xmlns:a16="http://schemas.microsoft.com/office/drawing/2014/main" id="{4A9AC39D-4B11-466B-A442-273B4A3EC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3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93" name="Line 188">
                <a:extLst>
                  <a:ext uri="{FF2B5EF4-FFF2-40B4-BE49-F238E27FC236}">
                    <a16:creationId xmlns:a16="http://schemas.microsoft.com/office/drawing/2014/main" id="{02FD480B-8B73-4879-9971-1ACBCBD03F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7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4" name="Rectangle 189">
                <a:extLst>
                  <a:ext uri="{FF2B5EF4-FFF2-40B4-BE49-F238E27FC236}">
                    <a16:creationId xmlns:a16="http://schemas.microsoft.com/office/drawing/2014/main" id="{3B19F72E-B091-40DD-954A-F078ED91E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95" name="Line 190">
                <a:extLst>
                  <a:ext uri="{FF2B5EF4-FFF2-40B4-BE49-F238E27FC236}">
                    <a16:creationId xmlns:a16="http://schemas.microsoft.com/office/drawing/2014/main" id="{FB982CFE-7DE5-4369-8627-AB0AF43E7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3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6" name="Rectangle 191">
                <a:extLst>
                  <a:ext uri="{FF2B5EF4-FFF2-40B4-BE49-F238E27FC236}">
                    <a16:creationId xmlns:a16="http://schemas.microsoft.com/office/drawing/2014/main" id="{B98B6F12-5920-40FA-9D4E-C2751090B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4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97" name="Line 192">
                <a:extLst>
                  <a:ext uri="{FF2B5EF4-FFF2-40B4-BE49-F238E27FC236}">
                    <a16:creationId xmlns:a16="http://schemas.microsoft.com/office/drawing/2014/main" id="{AF4EC581-2721-432E-B950-D22FADA6F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8" name="Line 193">
                <a:extLst>
                  <a:ext uri="{FF2B5EF4-FFF2-40B4-BE49-F238E27FC236}">
                    <a16:creationId xmlns:a16="http://schemas.microsoft.com/office/drawing/2014/main" id="{B170CC41-083E-491A-A2CA-173D8ED3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9" name="Line 194">
                <a:extLst>
                  <a:ext uri="{FF2B5EF4-FFF2-40B4-BE49-F238E27FC236}">
                    <a16:creationId xmlns:a16="http://schemas.microsoft.com/office/drawing/2014/main" id="{E2D1BC56-87A4-4515-AD68-E13791A07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0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0" name="Line 195">
                <a:extLst>
                  <a:ext uri="{FF2B5EF4-FFF2-40B4-BE49-F238E27FC236}">
                    <a16:creationId xmlns:a16="http://schemas.microsoft.com/office/drawing/2014/main" id="{8CB0BA30-0B79-47A7-B9E5-A724500BB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4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1" name="Rectangle 196">
                <a:extLst>
                  <a:ext uri="{FF2B5EF4-FFF2-40B4-BE49-F238E27FC236}">
                    <a16:creationId xmlns:a16="http://schemas.microsoft.com/office/drawing/2014/main" id="{CF206405-02C2-4D3F-A016-85126392A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02" name="Line 197">
                <a:extLst>
                  <a:ext uri="{FF2B5EF4-FFF2-40B4-BE49-F238E27FC236}">
                    <a16:creationId xmlns:a16="http://schemas.microsoft.com/office/drawing/2014/main" id="{0C80F25B-9691-40DE-8C0C-8DDD0E750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3" name="Line 198">
                <a:extLst>
                  <a:ext uri="{FF2B5EF4-FFF2-40B4-BE49-F238E27FC236}">
                    <a16:creationId xmlns:a16="http://schemas.microsoft.com/office/drawing/2014/main" id="{EC4DC3D6-9B96-4F46-805C-D356BAB3D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4" name="Line 199">
                <a:extLst>
                  <a:ext uri="{FF2B5EF4-FFF2-40B4-BE49-F238E27FC236}">
                    <a16:creationId xmlns:a16="http://schemas.microsoft.com/office/drawing/2014/main" id="{6BED9A00-B366-4D9B-B576-EC017F108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0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5" name="Line 200">
                <a:extLst>
                  <a:ext uri="{FF2B5EF4-FFF2-40B4-BE49-F238E27FC236}">
                    <a16:creationId xmlns:a16="http://schemas.microsoft.com/office/drawing/2014/main" id="{0B9885F1-49AC-4144-A5AA-2D3747DA4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6" name="Rectangle 201">
                <a:extLst>
                  <a:ext uri="{FF2B5EF4-FFF2-40B4-BE49-F238E27FC236}">
                    <a16:creationId xmlns:a16="http://schemas.microsoft.com/office/drawing/2014/main" id="{4F3DB04A-CF53-44EF-961B-F75F26687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3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07" name="Line 202">
                <a:extLst>
                  <a:ext uri="{FF2B5EF4-FFF2-40B4-BE49-F238E27FC236}">
                    <a16:creationId xmlns:a16="http://schemas.microsoft.com/office/drawing/2014/main" id="{814F2FBF-3CA6-4D9D-B222-ACDC051C2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8" name="Line 203">
                <a:extLst>
                  <a:ext uri="{FF2B5EF4-FFF2-40B4-BE49-F238E27FC236}">
                    <a16:creationId xmlns:a16="http://schemas.microsoft.com/office/drawing/2014/main" id="{E64F3364-6E4F-4CA1-848F-765FC3943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9" name="Line 204">
                <a:extLst>
                  <a:ext uri="{FF2B5EF4-FFF2-40B4-BE49-F238E27FC236}">
                    <a16:creationId xmlns:a16="http://schemas.microsoft.com/office/drawing/2014/main" id="{371F90BB-9C83-4735-86D1-BD58CCA45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6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406">
              <a:extLst>
                <a:ext uri="{FF2B5EF4-FFF2-40B4-BE49-F238E27FC236}">
                  <a16:creationId xmlns:a16="http://schemas.microsoft.com/office/drawing/2014/main" id="{FC041008-AE58-44D9-97D2-A5413010B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" y="3807"/>
              <a:ext cx="2417" cy="271"/>
              <a:chOff x="2156" y="3807"/>
              <a:chExt cx="2417" cy="271"/>
            </a:xfrm>
          </p:grpSpPr>
          <p:sp>
            <p:nvSpPr>
              <p:cNvPr id="4910" name="Line 206">
                <a:extLst>
                  <a:ext uri="{FF2B5EF4-FFF2-40B4-BE49-F238E27FC236}">
                    <a16:creationId xmlns:a16="http://schemas.microsoft.com/office/drawing/2014/main" id="{89E401B7-E5FF-4CFD-9DB1-9746E717E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0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1" name="Rectangle 207">
                <a:extLst>
                  <a:ext uri="{FF2B5EF4-FFF2-40B4-BE49-F238E27FC236}">
                    <a16:creationId xmlns:a16="http://schemas.microsoft.com/office/drawing/2014/main" id="{C02892C8-C290-4118-AA0E-5615A74E2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12" name="Line 208">
                <a:extLst>
                  <a:ext uri="{FF2B5EF4-FFF2-40B4-BE49-F238E27FC236}">
                    <a16:creationId xmlns:a16="http://schemas.microsoft.com/office/drawing/2014/main" id="{C11F22DB-3E2C-47F4-A599-ABC80188A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3" name="Line 209">
                <a:extLst>
                  <a:ext uri="{FF2B5EF4-FFF2-40B4-BE49-F238E27FC236}">
                    <a16:creationId xmlns:a16="http://schemas.microsoft.com/office/drawing/2014/main" id="{A458ADD5-EC63-4D38-854F-8A4AC9CC8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8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4" name="Line 210">
                <a:extLst>
                  <a:ext uri="{FF2B5EF4-FFF2-40B4-BE49-F238E27FC236}">
                    <a16:creationId xmlns:a16="http://schemas.microsoft.com/office/drawing/2014/main" id="{FE54D643-4DFB-483A-BEDA-007679E06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" y="3898"/>
                <a:ext cx="22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5" name="Line 211">
                <a:extLst>
                  <a:ext uri="{FF2B5EF4-FFF2-40B4-BE49-F238E27FC236}">
                    <a16:creationId xmlns:a16="http://schemas.microsoft.com/office/drawing/2014/main" id="{E1EC8760-F3B8-41F8-A2D2-7B1F59BD6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" name="Rectangle 212">
                <a:extLst>
                  <a:ext uri="{FF2B5EF4-FFF2-40B4-BE49-F238E27FC236}">
                    <a16:creationId xmlns:a16="http://schemas.microsoft.com/office/drawing/2014/main" id="{1E62C8A4-30FB-44B2-AFCC-FCDE776EA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17" name="Line 213">
                <a:extLst>
                  <a:ext uri="{FF2B5EF4-FFF2-40B4-BE49-F238E27FC236}">
                    <a16:creationId xmlns:a16="http://schemas.microsoft.com/office/drawing/2014/main" id="{CF77FACC-87D9-4BEA-AD86-DEEDD2EB40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8" name="Line 214">
                <a:extLst>
                  <a:ext uri="{FF2B5EF4-FFF2-40B4-BE49-F238E27FC236}">
                    <a16:creationId xmlns:a16="http://schemas.microsoft.com/office/drawing/2014/main" id="{F29CF610-6F5A-44AF-A0D3-2ECD02389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8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9" name="Line 215">
                <a:extLst>
                  <a:ext uri="{FF2B5EF4-FFF2-40B4-BE49-F238E27FC236}">
                    <a16:creationId xmlns:a16="http://schemas.microsoft.com/office/drawing/2014/main" id="{2F178A48-B103-47D6-80C4-60BBB4AD9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6" y="3898"/>
                <a:ext cx="22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0" name="Line 216">
                <a:extLst>
                  <a:ext uri="{FF2B5EF4-FFF2-40B4-BE49-F238E27FC236}">
                    <a16:creationId xmlns:a16="http://schemas.microsoft.com/office/drawing/2014/main" id="{0F8A1A77-B1E8-49C4-AAA8-837E2ABE2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8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1" name="Rectangle 217">
                <a:extLst>
                  <a:ext uri="{FF2B5EF4-FFF2-40B4-BE49-F238E27FC236}">
                    <a16:creationId xmlns:a16="http://schemas.microsoft.com/office/drawing/2014/main" id="{F8A2E4D1-CE1D-402F-B372-2CABE5819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0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22" name="Line 218">
                <a:extLst>
                  <a:ext uri="{FF2B5EF4-FFF2-40B4-BE49-F238E27FC236}">
                    <a16:creationId xmlns:a16="http://schemas.microsoft.com/office/drawing/2014/main" id="{F3D0F860-CCA0-46B7-87F2-7EF907FB3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3" name="Line 219">
                <a:extLst>
                  <a:ext uri="{FF2B5EF4-FFF2-40B4-BE49-F238E27FC236}">
                    <a16:creationId xmlns:a16="http://schemas.microsoft.com/office/drawing/2014/main" id="{56154E8C-9B6A-450F-B56D-E2282B8C0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4" name="Line 220">
                <a:extLst>
                  <a:ext uri="{FF2B5EF4-FFF2-40B4-BE49-F238E27FC236}">
                    <a16:creationId xmlns:a16="http://schemas.microsoft.com/office/drawing/2014/main" id="{B594CA83-30FD-402D-B33C-F6CE973AB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6" y="3898"/>
                <a:ext cx="22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5" name="Line 221">
                <a:extLst>
                  <a:ext uri="{FF2B5EF4-FFF2-40B4-BE49-F238E27FC236}">
                    <a16:creationId xmlns:a16="http://schemas.microsoft.com/office/drawing/2014/main" id="{FB2EC9FE-B7A1-4C57-BFF4-B1651CD31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8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6" name="Rectangle 222">
                <a:extLst>
                  <a:ext uri="{FF2B5EF4-FFF2-40B4-BE49-F238E27FC236}">
                    <a16:creationId xmlns:a16="http://schemas.microsoft.com/office/drawing/2014/main" id="{A412DF64-0B1E-4820-8AAD-816631736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27" name="Line 223">
                <a:extLst>
                  <a:ext uri="{FF2B5EF4-FFF2-40B4-BE49-F238E27FC236}">
                    <a16:creationId xmlns:a16="http://schemas.microsoft.com/office/drawing/2014/main" id="{4B0A546C-3FC0-4FBE-B9A5-431C84217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8" name="Line 224">
                <a:extLst>
                  <a:ext uri="{FF2B5EF4-FFF2-40B4-BE49-F238E27FC236}">
                    <a16:creationId xmlns:a16="http://schemas.microsoft.com/office/drawing/2014/main" id="{3CEFFAC1-212B-4996-AD9A-9F00D0974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8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9" name="Line 225">
                <a:extLst>
                  <a:ext uri="{FF2B5EF4-FFF2-40B4-BE49-F238E27FC236}">
                    <a16:creationId xmlns:a16="http://schemas.microsoft.com/office/drawing/2014/main" id="{7F304BDA-F20A-426C-99C9-6020A4EF5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6" y="3898"/>
                <a:ext cx="22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0" name="Line 226">
                <a:extLst>
                  <a:ext uri="{FF2B5EF4-FFF2-40B4-BE49-F238E27FC236}">
                    <a16:creationId xmlns:a16="http://schemas.microsoft.com/office/drawing/2014/main" id="{2A5072CD-808E-4CE0-AB57-D2F7EE297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1" name="Rectangle 227">
                <a:extLst>
                  <a:ext uri="{FF2B5EF4-FFF2-40B4-BE49-F238E27FC236}">
                    <a16:creationId xmlns:a16="http://schemas.microsoft.com/office/drawing/2014/main" id="{AF044EDB-0607-4117-841D-2FFAD7D8C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8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32" name="Line 228">
                <a:extLst>
                  <a:ext uri="{FF2B5EF4-FFF2-40B4-BE49-F238E27FC236}">
                    <a16:creationId xmlns:a16="http://schemas.microsoft.com/office/drawing/2014/main" id="{25C65E0A-2C65-4E13-9C26-97AA43A86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3" name="Line 229">
                <a:extLst>
                  <a:ext uri="{FF2B5EF4-FFF2-40B4-BE49-F238E27FC236}">
                    <a16:creationId xmlns:a16="http://schemas.microsoft.com/office/drawing/2014/main" id="{75596F4E-FFC1-49DA-853D-4A8D794E8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4" name="Line 230">
                <a:extLst>
                  <a:ext uri="{FF2B5EF4-FFF2-40B4-BE49-F238E27FC236}">
                    <a16:creationId xmlns:a16="http://schemas.microsoft.com/office/drawing/2014/main" id="{82475D2C-F1AB-43CC-9218-09551D8B7D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1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5" name="Line 231">
                <a:extLst>
                  <a:ext uri="{FF2B5EF4-FFF2-40B4-BE49-F238E27FC236}">
                    <a16:creationId xmlns:a16="http://schemas.microsoft.com/office/drawing/2014/main" id="{8B506EC7-6025-4F2B-89E2-5A322581B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4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6" name="Rectangle 232">
                <a:extLst>
                  <a:ext uri="{FF2B5EF4-FFF2-40B4-BE49-F238E27FC236}">
                    <a16:creationId xmlns:a16="http://schemas.microsoft.com/office/drawing/2014/main" id="{7AED516E-FB26-4788-BAC1-D8691ECBB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37" name="Line 233">
                <a:extLst>
                  <a:ext uri="{FF2B5EF4-FFF2-40B4-BE49-F238E27FC236}">
                    <a16:creationId xmlns:a16="http://schemas.microsoft.com/office/drawing/2014/main" id="{DEDBD27C-5809-4F2C-A019-A4FAF8530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6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8" name="Line 234">
                <a:extLst>
                  <a:ext uri="{FF2B5EF4-FFF2-40B4-BE49-F238E27FC236}">
                    <a16:creationId xmlns:a16="http://schemas.microsoft.com/office/drawing/2014/main" id="{6FFB8F18-8FE9-4636-B751-EAB5D6EB1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1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9" name="Line 235">
                <a:extLst>
                  <a:ext uri="{FF2B5EF4-FFF2-40B4-BE49-F238E27FC236}">
                    <a16:creationId xmlns:a16="http://schemas.microsoft.com/office/drawing/2014/main" id="{EEEC3062-5D72-4676-AAB5-051E46991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6" y="3982"/>
                <a:ext cx="18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0" name="Line 236">
                <a:extLst>
                  <a:ext uri="{FF2B5EF4-FFF2-40B4-BE49-F238E27FC236}">
                    <a16:creationId xmlns:a16="http://schemas.microsoft.com/office/drawing/2014/main" id="{72FB84B8-FB7A-4B55-96AA-F58BCFC25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0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1" name="Rectangle 237">
                <a:extLst>
                  <a:ext uri="{FF2B5EF4-FFF2-40B4-BE49-F238E27FC236}">
                    <a16:creationId xmlns:a16="http://schemas.microsoft.com/office/drawing/2014/main" id="{3D60976E-14B9-4DC0-9024-C675A79A7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42" name="Line 238">
                <a:extLst>
                  <a:ext uri="{FF2B5EF4-FFF2-40B4-BE49-F238E27FC236}">
                    <a16:creationId xmlns:a16="http://schemas.microsoft.com/office/drawing/2014/main" id="{3A3C07BE-ABB7-4559-A62B-2C98A49FA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0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3" name="Line 239">
                <a:extLst>
                  <a:ext uri="{FF2B5EF4-FFF2-40B4-BE49-F238E27FC236}">
                    <a16:creationId xmlns:a16="http://schemas.microsoft.com/office/drawing/2014/main" id="{5A48AB44-5A28-4A08-8C4E-B83B9C5E5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1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4" name="Line 240">
                <a:extLst>
                  <a:ext uri="{FF2B5EF4-FFF2-40B4-BE49-F238E27FC236}">
                    <a16:creationId xmlns:a16="http://schemas.microsoft.com/office/drawing/2014/main" id="{5CE3EAE3-738A-4792-A89F-0051145A5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0" y="3982"/>
                <a:ext cx="13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5" name="Line 241">
                <a:extLst>
                  <a:ext uri="{FF2B5EF4-FFF2-40B4-BE49-F238E27FC236}">
                    <a16:creationId xmlns:a16="http://schemas.microsoft.com/office/drawing/2014/main" id="{571C74A8-CB4D-449D-B4E9-479D1E40A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6" name="Rectangle 242">
                <a:extLst>
                  <a:ext uri="{FF2B5EF4-FFF2-40B4-BE49-F238E27FC236}">
                    <a16:creationId xmlns:a16="http://schemas.microsoft.com/office/drawing/2014/main" id="{AC068621-3B9D-4E3E-83D1-764E13816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47" name="Line 243">
                <a:extLst>
                  <a:ext uri="{FF2B5EF4-FFF2-40B4-BE49-F238E27FC236}">
                    <a16:creationId xmlns:a16="http://schemas.microsoft.com/office/drawing/2014/main" id="{7F54A0A6-1CBA-4F11-88CE-7686D2E66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7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8" name="Line 244">
                <a:extLst>
                  <a:ext uri="{FF2B5EF4-FFF2-40B4-BE49-F238E27FC236}">
                    <a16:creationId xmlns:a16="http://schemas.microsoft.com/office/drawing/2014/main" id="{258D9947-94E9-438D-BFB0-751E3A23C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7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9" name="Line 245">
                <a:extLst>
                  <a:ext uri="{FF2B5EF4-FFF2-40B4-BE49-F238E27FC236}">
                    <a16:creationId xmlns:a16="http://schemas.microsoft.com/office/drawing/2014/main" id="{B490C378-74A2-4804-B8FF-7F85B8359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7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0" name="Line 246">
                <a:extLst>
                  <a:ext uri="{FF2B5EF4-FFF2-40B4-BE49-F238E27FC236}">
                    <a16:creationId xmlns:a16="http://schemas.microsoft.com/office/drawing/2014/main" id="{3CF05D3C-D10B-44E4-9298-E62360BF5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8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1" name="Rectangle 247">
                <a:extLst>
                  <a:ext uri="{FF2B5EF4-FFF2-40B4-BE49-F238E27FC236}">
                    <a16:creationId xmlns:a16="http://schemas.microsoft.com/office/drawing/2014/main" id="{42EB728D-DD8F-4527-874E-76A01AFB9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0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52" name="Line 248">
                <a:extLst>
                  <a:ext uri="{FF2B5EF4-FFF2-40B4-BE49-F238E27FC236}">
                    <a16:creationId xmlns:a16="http://schemas.microsoft.com/office/drawing/2014/main" id="{40B45EDB-506F-4966-9089-9E3B5ABE7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3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3" name="Line 249">
                <a:extLst>
                  <a:ext uri="{FF2B5EF4-FFF2-40B4-BE49-F238E27FC236}">
                    <a16:creationId xmlns:a16="http://schemas.microsoft.com/office/drawing/2014/main" id="{05ADD6E8-F3BD-4952-8AEC-8A247EB2A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4" name="Line 250">
                <a:extLst>
                  <a:ext uri="{FF2B5EF4-FFF2-40B4-BE49-F238E27FC236}">
                    <a16:creationId xmlns:a16="http://schemas.microsoft.com/office/drawing/2014/main" id="{A93C0A97-E9DC-4B07-A05E-BE58CB3AA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3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5" name="Line 251">
                <a:extLst>
                  <a:ext uri="{FF2B5EF4-FFF2-40B4-BE49-F238E27FC236}">
                    <a16:creationId xmlns:a16="http://schemas.microsoft.com/office/drawing/2014/main" id="{A4965A41-CD0F-4B9B-A535-07D036C89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4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6" name="Rectangle 252">
                <a:extLst>
                  <a:ext uri="{FF2B5EF4-FFF2-40B4-BE49-F238E27FC236}">
                    <a16:creationId xmlns:a16="http://schemas.microsoft.com/office/drawing/2014/main" id="{B9A97DCF-43FF-4AF4-9C3F-B0EDC260F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57" name="Line 253">
                <a:extLst>
                  <a:ext uri="{FF2B5EF4-FFF2-40B4-BE49-F238E27FC236}">
                    <a16:creationId xmlns:a16="http://schemas.microsoft.com/office/drawing/2014/main" id="{61193B75-A5E6-418F-B652-7E6E12F74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4" y="397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8" name="Rectangle 254">
                <a:extLst>
                  <a:ext uri="{FF2B5EF4-FFF2-40B4-BE49-F238E27FC236}">
                    <a16:creationId xmlns:a16="http://schemas.microsoft.com/office/drawing/2014/main" id="{2982542F-FB6B-4A15-9BCD-0AC335896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59" name="Line 255">
                <a:extLst>
                  <a:ext uri="{FF2B5EF4-FFF2-40B4-BE49-F238E27FC236}">
                    <a16:creationId xmlns:a16="http://schemas.microsoft.com/office/drawing/2014/main" id="{29D9003C-F747-4AA8-AD96-7E0C0E00E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7" y="3807"/>
                <a:ext cx="8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0" name="Line 256">
                <a:extLst>
                  <a:ext uri="{FF2B5EF4-FFF2-40B4-BE49-F238E27FC236}">
                    <a16:creationId xmlns:a16="http://schemas.microsoft.com/office/drawing/2014/main" id="{AA5AFBF6-6B7B-4699-9779-A91A59317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1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1" name="Rectangle 257">
                <a:extLst>
                  <a:ext uri="{FF2B5EF4-FFF2-40B4-BE49-F238E27FC236}">
                    <a16:creationId xmlns:a16="http://schemas.microsoft.com/office/drawing/2014/main" id="{A638661F-4F68-4AFF-928E-00576BCC0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3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62" name="Line 258">
                <a:extLst>
                  <a:ext uri="{FF2B5EF4-FFF2-40B4-BE49-F238E27FC236}">
                    <a16:creationId xmlns:a16="http://schemas.microsoft.com/office/drawing/2014/main" id="{A5D2E853-B859-449E-A99D-D2DA2E556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7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3" name="Rectangle 259">
                <a:extLst>
                  <a:ext uri="{FF2B5EF4-FFF2-40B4-BE49-F238E27FC236}">
                    <a16:creationId xmlns:a16="http://schemas.microsoft.com/office/drawing/2014/main" id="{C9407BBE-73BA-4594-B973-EC65904D0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64" name="Line 260">
                <a:extLst>
                  <a:ext uri="{FF2B5EF4-FFF2-40B4-BE49-F238E27FC236}">
                    <a16:creationId xmlns:a16="http://schemas.microsoft.com/office/drawing/2014/main" id="{7459A4E3-8750-497D-BB8F-FC495E67B2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5" name="Rectangle 261">
                <a:extLst>
                  <a:ext uri="{FF2B5EF4-FFF2-40B4-BE49-F238E27FC236}">
                    <a16:creationId xmlns:a16="http://schemas.microsoft.com/office/drawing/2014/main" id="{11962D07-01BD-4AD8-A54C-DA5B76767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66" name="Line 262">
                <a:extLst>
                  <a:ext uri="{FF2B5EF4-FFF2-40B4-BE49-F238E27FC236}">
                    <a16:creationId xmlns:a16="http://schemas.microsoft.com/office/drawing/2014/main" id="{5C231848-4B8A-4F3A-8312-ECFD6A5E6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6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7" name="Rectangle 263">
                <a:extLst>
                  <a:ext uri="{FF2B5EF4-FFF2-40B4-BE49-F238E27FC236}">
                    <a16:creationId xmlns:a16="http://schemas.microsoft.com/office/drawing/2014/main" id="{6D0355D1-4AB6-4331-9CDC-A898B64C4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7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68" name="Line 264">
                <a:extLst>
                  <a:ext uri="{FF2B5EF4-FFF2-40B4-BE49-F238E27FC236}">
                    <a16:creationId xmlns:a16="http://schemas.microsoft.com/office/drawing/2014/main" id="{237683DF-E352-45DC-A441-5137A08FA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1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9" name="Rectangle 265">
                <a:extLst>
                  <a:ext uri="{FF2B5EF4-FFF2-40B4-BE49-F238E27FC236}">
                    <a16:creationId xmlns:a16="http://schemas.microsoft.com/office/drawing/2014/main" id="{243E2C08-F1EA-4D9E-B498-2E3BA693D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70" name="Line 266">
                <a:extLst>
                  <a:ext uri="{FF2B5EF4-FFF2-40B4-BE49-F238E27FC236}">
                    <a16:creationId xmlns:a16="http://schemas.microsoft.com/office/drawing/2014/main" id="{7AC1485C-2F91-4A59-BDF6-CF0A3E5E2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4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1" name="Rectangle 267">
                <a:extLst>
                  <a:ext uri="{FF2B5EF4-FFF2-40B4-BE49-F238E27FC236}">
                    <a16:creationId xmlns:a16="http://schemas.microsoft.com/office/drawing/2014/main" id="{D395ADE4-C799-475F-A187-2CD223ADB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6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72" name="Line 268">
                <a:extLst>
                  <a:ext uri="{FF2B5EF4-FFF2-40B4-BE49-F238E27FC236}">
                    <a16:creationId xmlns:a16="http://schemas.microsoft.com/office/drawing/2014/main" id="{3031149C-A130-49CE-99D4-1D6E2FE54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0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3" name="Rectangle 269">
                <a:extLst>
                  <a:ext uri="{FF2B5EF4-FFF2-40B4-BE49-F238E27FC236}">
                    <a16:creationId xmlns:a16="http://schemas.microsoft.com/office/drawing/2014/main" id="{69F47A62-5642-41B3-A6BC-41D6AE6EC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74" name="Line 270">
                <a:extLst>
                  <a:ext uri="{FF2B5EF4-FFF2-40B4-BE49-F238E27FC236}">
                    <a16:creationId xmlns:a16="http://schemas.microsoft.com/office/drawing/2014/main" id="{1BB09701-8F41-44EE-B670-6C5742486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5" name="Rectangle 271">
                <a:extLst>
                  <a:ext uri="{FF2B5EF4-FFF2-40B4-BE49-F238E27FC236}">
                    <a16:creationId xmlns:a16="http://schemas.microsoft.com/office/drawing/2014/main" id="{2295D80F-4EA6-47A7-AB45-D3A557D30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7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76" name="Line 272">
                <a:extLst>
                  <a:ext uri="{FF2B5EF4-FFF2-40B4-BE49-F238E27FC236}">
                    <a16:creationId xmlns:a16="http://schemas.microsoft.com/office/drawing/2014/main" id="{8FE80914-CD86-42A4-BF34-BCB2BC0D3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7" name="Line 273">
                <a:extLst>
                  <a:ext uri="{FF2B5EF4-FFF2-40B4-BE49-F238E27FC236}">
                    <a16:creationId xmlns:a16="http://schemas.microsoft.com/office/drawing/2014/main" id="{D929330E-9308-4BF6-9E75-EF47D43A3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8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8" name="Line 274">
                <a:extLst>
                  <a:ext uri="{FF2B5EF4-FFF2-40B4-BE49-F238E27FC236}">
                    <a16:creationId xmlns:a16="http://schemas.microsoft.com/office/drawing/2014/main" id="{24E45969-5729-409A-B4C1-CB09F5B70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3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9" name="Line 275">
                <a:extLst>
                  <a:ext uri="{FF2B5EF4-FFF2-40B4-BE49-F238E27FC236}">
                    <a16:creationId xmlns:a16="http://schemas.microsoft.com/office/drawing/2014/main" id="{901C0ABA-75F2-4B6C-BC28-8955CA6FF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7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0" name="Rectangle 276">
                <a:extLst>
                  <a:ext uri="{FF2B5EF4-FFF2-40B4-BE49-F238E27FC236}">
                    <a16:creationId xmlns:a16="http://schemas.microsoft.com/office/drawing/2014/main" id="{2B218AB3-B9F1-4299-A94A-1F3E5E058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81" name="Line 277">
                <a:extLst>
                  <a:ext uri="{FF2B5EF4-FFF2-40B4-BE49-F238E27FC236}">
                    <a16:creationId xmlns:a16="http://schemas.microsoft.com/office/drawing/2014/main" id="{DCDA0D90-BC52-43A4-AE80-18EC1DF65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2" name="Line 278">
                <a:extLst>
                  <a:ext uri="{FF2B5EF4-FFF2-40B4-BE49-F238E27FC236}">
                    <a16:creationId xmlns:a16="http://schemas.microsoft.com/office/drawing/2014/main" id="{79D06B70-D39B-497B-99A2-FB31575D6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8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3" name="Line 279">
                <a:extLst>
                  <a:ext uri="{FF2B5EF4-FFF2-40B4-BE49-F238E27FC236}">
                    <a16:creationId xmlns:a16="http://schemas.microsoft.com/office/drawing/2014/main" id="{F40E601E-9690-4125-A059-1E49F5CE7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3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4" name="Line 280">
                <a:extLst>
                  <a:ext uri="{FF2B5EF4-FFF2-40B4-BE49-F238E27FC236}">
                    <a16:creationId xmlns:a16="http://schemas.microsoft.com/office/drawing/2014/main" id="{052E4273-B0C0-4CCB-AAD4-9CB3A79C5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6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5" name="Rectangle 281">
                <a:extLst>
                  <a:ext uri="{FF2B5EF4-FFF2-40B4-BE49-F238E27FC236}">
                    <a16:creationId xmlns:a16="http://schemas.microsoft.com/office/drawing/2014/main" id="{B40573F8-A28E-4D71-AFAE-A3B1E74D3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86" name="Line 282">
                <a:extLst>
                  <a:ext uri="{FF2B5EF4-FFF2-40B4-BE49-F238E27FC236}">
                    <a16:creationId xmlns:a16="http://schemas.microsoft.com/office/drawing/2014/main" id="{49F7405D-BCE5-4405-8CC9-6BF85AD35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9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7" name="Line 283">
                <a:extLst>
                  <a:ext uri="{FF2B5EF4-FFF2-40B4-BE49-F238E27FC236}">
                    <a16:creationId xmlns:a16="http://schemas.microsoft.com/office/drawing/2014/main" id="{55016A6D-BD30-4648-9FD2-AFBBD8048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8" name="Line 284">
                <a:extLst>
                  <a:ext uri="{FF2B5EF4-FFF2-40B4-BE49-F238E27FC236}">
                    <a16:creationId xmlns:a16="http://schemas.microsoft.com/office/drawing/2014/main" id="{59793439-469B-4413-B78E-A47BD195A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9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9" name="Line 285">
                <a:extLst>
                  <a:ext uri="{FF2B5EF4-FFF2-40B4-BE49-F238E27FC236}">
                    <a16:creationId xmlns:a16="http://schemas.microsoft.com/office/drawing/2014/main" id="{2894CDEB-6BC0-4F6C-B39A-0BB216307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0" name="Rectangle 286">
                <a:extLst>
                  <a:ext uri="{FF2B5EF4-FFF2-40B4-BE49-F238E27FC236}">
                    <a16:creationId xmlns:a16="http://schemas.microsoft.com/office/drawing/2014/main" id="{7E8A16A2-9334-49CF-A3DD-D8F271D10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91" name="Line 287">
                <a:extLst>
                  <a:ext uri="{FF2B5EF4-FFF2-40B4-BE49-F238E27FC236}">
                    <a16:creationId xmlns:a16="http://schemas.microsoft.com/office/drawing/2014/main" id="{14EA0EE8-6D48-48CB-9DDD-0BF0E02A5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9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2" name="Line 288">
                <a:extLst>
                  <a:ext uri="{FF2B5EF4-FFF2-40B4-BE49-F238E27FC236}">
                    <a16:creationId xmlns:a16="http://schemas.microsoft.com/office/drawing/2014/main" id="{8C65B530-634E-4B3B-95CC-9864CE663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3" name="Line 289">
                <a:extLst>
                  <a:ext uri="{FF2B5EF4-FFF2-40B4-BE49-F238E27FC236}">
                    <a16:creationId xmlns:a16="http://schemas.microsoft.com/office/drawing/2014/main" id="{2B583869-F55F-4B66-9652-BBB726B02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9" y="3898"/>
                <a:ext cx="22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4" name="Line 290">
                <a:extLst>
                  <a:ext uri="{FF2B5EF4-FFF2-40B4-BE49-F238E27FC236}">
                    <a16:creationId xmlns:a16="http://schemas.microsoft.com/office/drawing/2014/main" id="{A167CB60-F1CD-40CC-BD64-9187A610E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1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5" name="Rectangle 291">
                <a:extLst>
                  <a:ext uri="{FF2B5EF4-FFF2-40B4-BE49-F238E27FC236}">
                    <a16:creationId xmlns:a16="http://schemas.microsoft.com/office/drawing/2014/main" id="{97BAC8C4-BC6D-4295-80D7-0BB092FD8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96" name="Line 292">
                <a:extLst>
                  <a:ext uri="{FF2B5EF4-FFF2-40B4-BE49-F238E27FC236}">
                    <a16:creationId xmlns:a16="http://schemas.microsoft.com/office/drawing/2014/main" id="{4B6DF49B-2972-4948-8A0D-DC82D50B8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9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7" name="Line 293">
                <a:extLst>
                  <a:ext uri="{FF2B5EF4-FFF2-40B4-BE49-F238E27FC236}">
                    <a16:creationId xmlns:a16="http://schemas.microsoft.com/office/drawing/2014/main" id="{8B62FDF0-3582-4D7B-91CB-2C7FA5BD9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8" name="Line 294">
                <a:extLst>
                  <a:ext uri="{FF2B5EF4-FFF2-40B4-BE49-F238E27FC236}">
                    <a16:creationId xmlns:a16="http://schemas.microsoft.com/office/drawing/2014/main" id="{498E85F2-2E2F-4AB0-BFD9-6E8B7F413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9" y="3898"/>
                <a:ext cx="22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9" name="Line 295">
                <a:extLst>
                  <a:ext uri="{FF2B5EF4-FFF2-40B4-BE49-F238E27FC236}">
                    <a16:creationId xmlns:a16="http://schemas.microsoft.com/office/drawing/2014/main" id="{5A22B86B-20A0-42DB-ABB4-779CA0C81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1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0" name="Rectangle 296">
                <a:extLst>
                  <a:ext uri="{FF2B5EF4-FFF2-40B4-BE49-F238E27FC236}">
                    <a16:creationId xmlns:a16="http://schemas.microsoft.com/office/drawing/2014/main" id="{70ECAAFD-EF2C-4F45-8C2E-85815365E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01" name="Line 297">
                <a:extLst>
                  <a:ext uri="{FF2B5EF4-FFF2-40B4-BE49-F238E27FC236}">
                    <a16:creationId xmlns:a16="http://schemas.microsoft.com/office/drawing/2014/main" id="{D5603E7F-559E-4DA0-9F77-F09C1C5EA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2" name="Line 298">
                <a:extLst>
                  <a:ext uri="{FF2B5EF4-FFF2-40B4-BE49-F238E27FC236}">
                    <a16:creationId xmlns:a16="http://schemas.microsoft.com/office/drawing/2014/main" id="{D1C6C249-716A-44BC-81B2-138644EAA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3" name="Line 299">
                <a:extLst>
                  <a:ext uri="{FF2B5EF4-FFF2-40B4-BE49-F238E27FC236}">
                    <a16:creationId xmlns:a16="http://schemas.microsoft.com/office/drawing/2014/main" id="{6DB01632-19A6-4E32-8D43-B042B03D7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" y="3898"/>
                <a:ext cx="22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4" name="Line 300">
                <a:extLst>
                  <a:ext uri="{FF2B5EF4-FFF2-40B4-BE49-F238E27FC236}">
                    <a16:creationId xmlns:a16="http://schemas.microsoft.com/office/drawing/2014/main" id="{899DF072-098C-43BB-99E3-C4130D984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1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5" name="Rectangle 301">
                <a:extLst>
                  <a:ext uri="{FF2B5EF4-FFF2-40B4-BE49-F238E27FC236}">
                    <a16:creationId xmlns:a16="http://schemas.microsoft.com/office/drawing/2014/main" id="{5229E854-DFE2-4BB0-8692-BAEFB3909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06" name="Line 302">
                <a:extLst>
                  <a:ext uri="{FF2B5EF4-FFF2-40B4-BE49-F238E27FC236}">
                    <a16:creationId xmlns:a16="http://schemas.microsoft.com/office/drawing/2014/main" id="{C7BFDFB0-500B-44BE-AE76-E6B5AD204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9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7" name="Line 303">
                <a:extLst>
                  <a:ext uri="{FF2B5EF4-FFF2-40B4-BE49-F238E27FC236}">
                    <a16:creationId xmlns:a16="http://schemas.microsoft.com/office/drawing/2014/main" id="{1F749B84-249D-4FF0-9FE7-A77A5F7BD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8" name="Line 304">
                <a:extLst>
                  <a:ext uri="{FF2B5EF4-FFF2-40B4-BE49-F238E27FC236}">
                    <a16:creationId xmlns:a16="http://schemas.microsoft.com/office/drawing/2014/main" id="{C7DAF443-9680-4098-BE3B-08F26C1CE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9" y="3898"/>
                <a:ext cx="22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9" name="Line 305">
                <a:extLst>
                  <a:ext uri="{FF2B5EF4-FFF2-40B4-BE49-F238E27FC236}">
                    <a16:creationId xmlns:a16="http://schemas.microsoft.com/office/drawing/2014/main" id="{68D393AD-0850-44FB-90F2-F75708A3A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1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0" name="Rectangle 306">
                <a:extLst>
                  <a:ext uri="{FF2B5EF4-FFF2-40B4-BE49-F238E27FC236}">
                    <a16:creationId xmlns:a16="http://schemas.microsoft.com/office/drawing/2014/main" id="{3C52875D-251F-4143-ADEC-65B20F7CE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1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11" name="Line 307">
                <a:extLst>
                  <a:ext uri="{FF2B5EF4-FFF2-40B4-BE49-F238E27FC236}">
                    <a16:creationId xmlns:a16="http://schemas.microsoft.com/office/drawing/2014/main" id="{8A4C0175-B43A-4E6B-8EA8-DD9F423E8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2" name="Line 308">
                <a:extLst>
                  <a:ext uri="{FF2B5EF4-FFF2-40B4-BE49-F238E27FC236}">
                    <a16:creationId xmlns:a16="http://schemas.microsoft.com/office/drawing/2014/main" id="{1BE3F5F8-0589-4E79-AAC4-BA8A0944B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3" name="Line 309">
                <a:extLst>
                  <a:ext uri="{FF2B5EF4-FFF2-40B4-BE49-F238E27FC236}">
                    <a16:creationId xmlns:a16="http://schemas.microsoft.com/office/drawing/2014/main" id="{3362268F-8F65-4824-8EF3-1756CA1F7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4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4" name="Line 310">
                <a:extLst>
                  <a:ext uri="{FF2B5EF4-FFF2-40B4-BE49-F238E27FC236}">
                    <a16:creationId xmlns:a16="http://schemas.microsoft.com/office/drawing/2014/main" id="{2DF549F0-FCCA-43D1-AC47-D4CCC8ECA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7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5" name="Rectangle 311">
                <a:extLst>
                  <a:ext uri="{FF2B5EF4-FFF2-40B4-BE49-F238E27FC236}">
                    <a16:creationId xmlns:a16="http://schemas.microsoft.com/office/drawing/2014/main" id="{333865C3-05CD-424B-AB4E-48566E836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16" name="Line 312">
                <a:extLst>
                  <a:ext uri="{FF2B5EF4-FFF2-40B4-BE49-F238E27FC236}">
                    <a16:creationId xmlns:a16="http://schemas.microsoft.com/office/drawing/2014/main" id="{CCEDAF56-2E1A-4228-91C8-85B5B80A0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8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7" name="Line 313">
                <a:extLst>
                  <a:ext uri="{FF2B5EF4-FFF2-40B4-BE49-F238E27FC236}">
                    <a16:creationId xmlns:a16="http://schemas.microsoft.com/office/drawing/2014/main" id="{53938B6C-D00B-4691-B10B-0F1A1EE2B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4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8" name="Line 314">
                <a:extLst>
                  <a:ext uri="{FF2B5EF4-FFF2-40B4-BE49-F238E27FC236}">
                    <a16:creationId xmlns:a16="http://schemas.microsoft.com/office/drawing/2014/main" id="{4817D240-8BE3-4D1F-ADD3-6CD03AE73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8" y="3982"/>
                <a:ext cx="18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" name="Line 315">
                <a:extLst>
                  <a:ext uri="{FF2B5EF4-FFF2-40B4-BE49-F238E27FC236}">
                    <a16:creationId xmlns:a16="http://schemas.microsoft.com/office/drawing/2014/main" id="{8E8AB870-1EFC-42BB-A44A-17698D892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3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0" name="Rectangle 316">
                <a:extLst>
                  <a:ext uri="{FF2B5EF4-FFF2-40B4-BE49-F238E27FC236}">
                    <a16:creationId xmlns:a16="http://schemas.microsoft.com/office/drawing/2014/main" id="{26DA1536-F1EA-409F-B13F-C24BA176A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21" name="Line 317">
                <a:extLst>
                  <a:ext uri="{FF2B5EF4-FFF2-40B4-BE49-F238E27FC236}">
                    <a16:creationId xmlns:a16="http://schemas.microsoft.com/office/drawing/2014/main" id="{C3FD54C4-E057-4EAD-A963-2640BD4F6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3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2" name="Line 318">
                <a:extLst>
                  <a:ext uri="{FF2B5EF4-FFF2-40B4-BE49-F238E27FC236}">
                    <a16:creationId xmlns:a16="http://schemas.microsoft.com/office/drawing/2014/main" id="{3D726548-C5CE-4FC7-8D46-10749E6DF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4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3" name="Line 319">
                <a:extLst>
                  <a:ext uri="{FF2B5EF4-FFF2-40B4-BE49-F238E27FC236}">
                    <a16:creationId xmlns:a16="http://schemas.microsoft.com/office/drawing/2014/main" id="{7CA0B0C7-05CE-4F76-A5C2-C6298BB87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3" y="3982"/>
                <a:ext cx="13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4" name="Line 320">
                <a:extLst>
                  <a:ext uri="{FF2B5EF4-FFF2-40B4-BE49-F238E27FC236}">
                    <a16:creationId xmlns:a16="http://schemas.microsoft.com/office/drawing/2014/main" id="{2BB1A9B3-4B4A-4D1A-855B-F9550CB8B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9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5" name="Rectangle 321">
                <a:extLst>
                  <a:ext uri="{FF2B5EF4-FFF2-40B4-BE49-F238E27FC236}">
                    <a16:creationId xmlns:a16="http://schemas.microsoft.com/office/drawing/2014/main" id="{65E558A7-820D-4F7B-8418-811490D79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9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26" name="Line 322">
                <a:extLst>
                  <a:ext uri="{FF2B5EF4-FFF2-40B4-BE49-F238E27FC236}">
                    <a16:creationId xmlns:a16="http://schemas.microsoft.com/office/drawing/2014/main" id="{0233146A-2B36-4539-B48C-36B771331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0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7" name="Line 323">
                <a:extLst>
                  <a:ext uri="{FF2B5EF4-FFF2-40B4-BE49-F238E27FC236}">
                    <a16:creationId xmlns:a16="http://schemas.microsoft.com/office/drawing/2014/main" id="{27682E13-CE35-4A23-9A5E-0EE99F0975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8" name="Line 324">
                <a:extLst>
                  <a:ext uri="{FF2B5EF4-FFF2-40B4-BE49-F238E27FC236}">
                    <a16:creationId xmlns:a16="http://schemas.microsoft.com/office/drawing/2014/main" id="{FC781898-8D27-4D80-B6FD-8426FD14A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0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9" name="Line 325">
                <a:extLst>
                  <a:ext uri="{FF2B5EF4-FFF2-40B4-BE49-F238E27FC236}">
                    <a16:creationId xmlns:a16="http://schemas.microsoft.com/office/drawing/2014/main" id="{2DCE2779-9611-4299-B618-E6C3A5E41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1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0" name="Rectangle 326">
                <a:extLst>
                  <a:ext uri="{FF2B5EF4-FFF2-40B4-BE49-F238E27FC236}">
                    <a16:creationId xmlns:a16="http://schemas.microsoft.com/office/drawing/2014/main" id="{5E9644C0-7C16-4E9E-836C-670F6444E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3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31" name="Line 327">
                <a:extLst>
                  <a:ext uri="{FF2B5EF4-FFF2-40B4-BE49-F238E27FC236}">
                    <a16:creationId xmlns:a16="http://schemas.microsoft.com/office/drawing/2014/main" id="{22A31F15-A0FE-42FC-B795-6ED2A8AAE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2" name="Line 328">
                <a:extLst>
                  <a:ext uri="{FF2B5EF4-FFF2-40B4-BE49-F238E27FC236}">
                    <a16:creationId xmlns:a16="http://schemas.microsoft.com/office/drawing/2014/main" id="{0A21A96A-6C8F-471A-A36F-F116CC87E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6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3" name="Line 329">
                <a:extLst>
                  <a:ext uri="{FF2B5EF4-FFF2-40B4-BE49-F238E27FC236}">
                    <a16:creationId xmlns:a16="http://schemas.microsoft.com/office/drawing/2014/main" id="{B64A3C5D-6495-4493-9E0C-859CFABBD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4" name="Line 330">
                <a:extLst>
                  <a:ext uri="{FF2B5EF4-FFF2-40B4-BE49-F238E27FC236}">
                    <a16:creationId xmlns:a16="http://schemas.microsoft.com/office/drawing/2014/main" id="{A25654BE-298F-458B-8FDC-D690FC8D3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7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5" name="Rectangle 331">
                <a:extLst>
                  <a:ext uri="{FF2B5EF4-FFF2-40B4-BE49-F238E27FC236}">
                    <a16:creationId xmlns:a16="http://schemas.microsoft.com/office/drawing/2014/main" id="{E660DE40-F761-4917-A7C3-FFEC78B93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36" name="Line 332">
                <a:extLst>
                  <a:ext uri="{FF2B5EF4-FFF2-40B4-BE49-F238E27FC236}">
                    <a16:creationId xmlns:a16="http://schemas.microsoft.com/office/drawing/2014/main" id="{2BFA045A-9084-4C5C-87DC-91634E285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7" y="397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7" name="Rectangle 333">
                <a:extLst>
                  <a:ext uri="{FF2B5EF4-FFF2-40B4-BE49-F238E27FC236}">
                    <a16:creationId xmlns:a16="http://schemas.microsoft.com/office/drawing/2014/main" id="{5971F8A2-D2D3-4DA5-9F85-6F2A93C2B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38" name="Line 334">
                <a:extLst>
                  <a:ext uri="{FF2B5EF4-FFF2-40B4-BE49-F238E27FC236}">
                    <a16:creationId xmlns:a16="http://schemas.microsoft.com/office/drawing/2014/main" id="{3D22A996-06A2-4447-85A2-AE5085270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3807"/>
                <a:ext cx="8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9" name="Line 335">
                <a:extLst>
                  <a:ext uri="{FF2B5EF4-FFF2-40B4-BE49-F238E27FC236}">
                    <a16:creationId xmlns:a16="http://schemas.microsoft.com/office/drawing/2014/main" id="{8D85EC8E-65B3-4642-A999-F6A6ED497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0" name="Rectangle 336">
                <a:extLst>
                  <a:ext uri="{FF2B5EF4-FFF2-40B4-BE49-F238E27FC236}">
                    <a16:creationId xmlns:a16="http://schemas.microsoft.com/office/drawing/2014/main" id="{E1E77F23-74EC-413F-A2C7-45F1EDBE7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41" name="Line 337">
                <a:extLst>
                  <a:ext uri="{FF2B5EF4-FFF2-40B4-BE49-F238E27FC236}">
                    <a16:creationId xmlns:a16="http://schemas.microsoft.com/office/drawing/2014/main" id="{7DDA5561-C2B9-4719-ACD9-A42DFAB89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2" name="Rectangle 338">
                <a:extLst>
                  <a:ext uri="{FF2B5EF4-FFF2-40B4-BE49-F238E27FC236}">
                    <a16:creationId xmlns:a16="http://schemas.microsoft.com/office/drawing/2014/main" id="{56303A31-4D9E-467B-AE5B-ED71C518D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43" name="Line 339">
                <a:extLst>
                  <a:ext uri="{FF2B5EF4-FFF2-40B4-BE49-F238E27FC236}">
                    <a16:creationId xmlns:a16="http://schemas.microsoft.com/office/drawing/2014/main" id="{0E90C7AC-8AE3-478D-B4EA-1BB75CBDA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3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4" name="Rectangle 340">
                <a:extLst>
                  <a:ext uri="{FF2B5EF4-FFF2-40B4-BE49-F238E27FC236}">
                    <a16:creationId xmlns:a16="http://schemas.microsoft.com/office/drawing/2014/main" id="{9D22A9BF-160C-4664-B888-E9996D667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45" name="Line 341">
                <a:extLst>
                  <a:ext uri="{FF2B5EF4-FFF2-40B4-BE49-F238E27FC236}">
                    <a16:creationId xmlns:a16="http://schemas.microsoft.com/office/drawing/2014/main" id="{05992C6C-4313-493F-AF34-8C59C8887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9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6" name="Rectangle 342">
                <a:extLst>
                  <a:ext uri="{FF2B5EF4-FFF2-40B4-BE49-F238E27FC236}">
                    <a16:creationId xmlns:a16="http://schemas.microsoft.com/office/drawing/2014/main" id="{B816E008-EBC8-4033-8648-77BB91C54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0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47" name="Line 343">
                <a:extLst>
                  <a:ext uri="{FF2B5EF4-FFF2-40B4-BE49-F238E27FC236}">
                    <a16:creationId xmlns:a16="http://schemas.microsoft.com/office/drawing/2014/main" id="{75C02B92-F01C-4262-86F1-790BB12E44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4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8" name="Rectangle 344">
                <a:extLst>
                  <a:ext uri="{FF2B5EF4-FFF2-40B4-BE49-F238E27FC236}">
                    <a16:creationId xmlns:a16="http://schemas.microsoft.com/office/drawing/2014/main" id="{30427DC4-63DC-446E-90D5-A8949AD47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49" name="Line 345">
                <a:extLst>
                  <a:ext uri="{FF2B5EF4-FFF2-40B4-BE49-F238E27FC236}">
                    <a16:creationId xmlns:a16="http://schemas.microsoft.com/office/drawing/2014/main" id="{9B08C76D-B3AA-41D8-88A7-719B987E1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7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0" name="Rectangle 346">
                <a:extLst>
                  <a:ext uri="{FF2B5EF4-FFF2-40B4-BE49-F238E27FC236}">
                    <a16:creationId xmlns:a16="http://schemas.microsoft.com/office/drawing/2014/main" id="{FDEF3197-6DF4-49A2-A91F-5B6C3E845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9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51" name="Line 347">
                <a:extLst>
                  <a:ext uri="{FF2B5EF4-FFF2-40B4-BE49-F238E27FC236}">
                    <a16:creationId xmlns:a16="http://schemas.microsoft.com/office/drawing/2014/main" id="{DD7A1E16-8D03-4F24-9BD0-2206E80D2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3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2" name="Rectangle 348">
                <a:extLst>
                  <a:ext uri="{FF2B5EF4-FFF2-40B4-BE49-F238E27FC236}">
                    <a16:creationId xmlns:a16="http://schemas.microsoft.com/office/drawing/2014/main" id="{3201CB4F-55C1-4C64-88CC-9830D6059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53" name="Line 349">
                <a:extLst>
                  <a:ext uri="{FF2B5EF4-FFF2-40B4-BE49-F238E27FC236}">
                    <a16:creationId xmlns:a16="http://schemas.microsoft.com/office/drawing/2014/main" id="{10473F57-5DAC-4F80-B63A-6230F6C338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9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4" name="Rectangle 350">
                <a:extLst>
                  <a:ext uri="{FF2B5EF4-FFF2-40B4-BE49-F238E27FC236}">
                    <a16:creationId xmlns:a16="http://schemas.microsoft.com/office/drawing/2014/main" id="{0C176911-DE57-4B06-9CCB-71C729E0F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55" name="Line 351">
                <a:extLst>
                  <a:ext uri="{FF2B5EF4-FFF2-40B4-BE49-F238E27FC236}">
                    <a16:creationId xmlns:a16="http://schemas.microsoft.com/office/drawing/2014/main" id="{7C359AE7-1520-4C76-B796-3F2098B06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6" name="Line 352">
                <a:extLst>
                  <a:ext uri="{FF2B5EF4-FFF2-40B4-BE49-F238E27FC236}">
                    <a16:creationId xmlns:a16="http://schemas.microsoft.com/office/drawing/2014/main" id="{F7C84DB2-052D-4B06-A084-8FF3C5611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7" name="Line 353">
                <a:extLst>
                  <a:ext uri="{FF2B5EF4-FFF2-40B4-BE49-F238E27FC236}">
                    <a16:creationId xmlns:a16="http://schemas.microsoft.com/office/drawing/2014/main" id="{CCD56328-3A76-479E-8303-41020E31C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8" name="Line 354">
                <a:extLst>
                  <a:ext uri="{FF2B5EF4-FFF2-40B4-BE49-F238E27FC236}">
                    <a16:creationId xmlns:a16="http://schemas.microsoft.com/office/drawing/2014/main" id="{4724957A-2B52-406A-B902-94206DD22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0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" name="Rectangle 355">
                <a:extLst>
                  <a:ext uri="{FF2B5EF4-FFF2-40B4-BE49-F238E27FC236}">
                    <a16:creationId xmlns:a16="http://schemas.microsoft.com/office/drawing/2014/main" id="{DB3B4E4D-D73E-47DC-86E5-CF9BF6606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60" name="Line 356">
                <a:extLst>
                  <a:ext uri="{FF2B5EF4-FFF2-40B4-BE49-F238E27FC236}">
                    <a16:creationId xmlns:a16="http://schemas.microsoft.com/office/drawing/2014/main" id="{9DEC76E2-DAA0-41F1-92D4-32D74E49C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1" name="Line 357">
                <a:extLst>
                  <a:ext uri="{FF2B5EF4-FFF2-40B4-BE49-F238E27FC236}">
                    <a16:creationId xmlns:a16="http://schemas.microsoft.com/office/drawing/2014/main" id="{9A287D01-9CE7-49A7-9266-DCCF08E67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2" name="Line 358">
                <a:extLst>
                  <a:ext uri="{FF2B5EF4-FFF2-40B4-BE49-F238E27FC236}">
                    <a16:creationId xmlns:a16="http://schemas.microsoft.com/office/drawing/2014/main" id="{65CCF929-DF79-4777-8B92-22E4649B6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3" name="Line 359">
                <a:extLst>
                  <a:ext uri="{FF2B5EF4-FFF2-40B4-BE49-F238E27FC236}">
                    <a16:creationId xmlns:a16="http://schemas.microsoft.com/office/drawing/2014/main" id="{7FC9B917-1863-4ED4-9C34-AF3FF63D7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9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4" name="Rectangle 360">
                <a:extLst>
                  <a:ext uri="{FF2B5EF4-FFF2-40B4-BE49-F238E27FC236}">
                    <a16:creationId xmlns:a16="http://schemas.microsoft.com/office/drawing/2014/main" id="{885CAF27-D4C6-47A9-8B7F-89B603965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65" name="Line 361">
                <a:extLst>
                  <a:ext uri="{FF2B5EF4-FFF2-40B4-BE49-F238E27FC236}">
                    <a16:creationId xmlns:a16="http://schemas.microsoft.com/office/drawing/2014/main" id="{2EA461C5-5F1B-4022-B578-8C8BF9C4B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6" name="Line 362">
                <a:extLst>
                  <a:ext uri="{FF2B5EF4-FFF2-40B4-BE49-F238E27FC236}">
                    <a16:creationId xmlns:a16="http://schemas.microsoft.com/office/drawing/2014/main" id="{BF49F948-0CC8-412A-B6C0-2E16A3A7B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7" name="Line 363">
                <a:extLst>
                  <a:ext uri="{FF2B5EF4-FFF2-40B4-BE49-F238E27FC236}">
                    <a16:creationId xmlns:a16="http://schemas.microsoft.com/office/drawing/2014/main" id="{67B0E528-E1EF-4F7A-8604-E42ACF0B7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1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8" name="Line 364">
                <a:extLst>
                  <a:ext uri="{FF2B5EF4-FFF2-40B4-BE49-F238E27FC236}">
                    <a16:creationId xmlns:a16="http://schemas.microsoft.com/office/drawing/2014/main" id="{38CA9518-1861-4D2E-82AD-7B3A15646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9" name="Rectangle 365">
                <a:extLst>
                  <a:ext uri="{FF2B5EF4-FFF2-40B4-BE49-F238E27FC236}">
                    <a16:creationId xmlns:a16="http://schemas.microsoft.com/office/drawing/2014/main" id="{685FD99E-42A7-4F52-A223-F27ECE9A3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70" name="Line 366">
                <a:extLst>
                  <a:ext uri="{FF2B5EF4-FFF2-40B4-BE49-F238E27FC236}">
                    <a16:creationId xmlns:a16="http://schemas.microsoft.com/office/drawing/2014/main" id="{901C4B54-5744-4473-A4B5-2EC076AF1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1" name="Line 367">
                <a:extLst>
                  <a:ext uri="{FF2B5EF4-FFF2-40B4-BE49-F238E27FC236}">
                    <a16:creationId xmlns:a16="http://schemas.microsoft.com/office/drawing/2014/main" id="{F2DDDAE9-867B-455E-82AC-1C666B4CF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2" name="Line 368">
                <a:extLst>
                  <a:ext uri="{FF2B5EF4-FFF2-40B4-BE49-F238E27FC236}">
                    <a16:creationId xmlns:a16="http://schemas.microsoft.com/office/drawing/2014/main" id="{88C53107-8561-4B84-9EF2-27FBF7176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3" name="Line 369">
                <a:extLst>
                  <a:ext uri="{FF2B5EF4-FFF2-40B4-BE49-F238E27FC236}">
                    <a16:creationId xmlns:a16="http://schemas.microsoft.com/office/drawing/2014/main" id="{3F2F1856-E13B-4C93-85F9-69268D1C8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4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4" name="Rectangle 370">
                <a:extLst>
                  <a:ext uri="{FF2B5EF4-FFF2-40B4-BE49-F238E27FC236}">
                    <a16:creationId xmlns:a16="http://schemas.microsoft.com/office/drawing/2014/main" id="{281C59AB-01BA-4AD0-9033-953293F35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6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75" name="Line 371">
                <a:extLst>
                  <a:ext uri="{FF2B5EF4-FFF2-40B4-BE49-F238E27FC236}">
                    <a16:creationId xmlns:a16="http://schemas.microsoft.com/office/drawing/2014/main" id="{9D78AA39-A81A-4A75-BD82-2F02D6C04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6" name="Line 372">
                <a:extLst>
                  <a:ext uri="{FF2B5EF4-FFF2-40B4-BE49-F238E27FC236}">
                    <a16:creationId xmlns:a16="http://schemas.microsoft.com/office/drawing/2014/main" id="{4141F241-9C05-487B-848F-5CB064F6C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7" name="Line 373">
                <a:extLst>
                  <a:ext uri="{FF2B5EF4-FFF2-40B4-BE49-F238E27FC236}">
                    <a16:creationId xmlns:a16="http://schemas.microsoft.com/office/drawing/2014/main" id="{F1EC5A2E-B865-4C2D-99C5-E46FBE0C6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1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8" name="Line 374">
                <a:extLst>
                  <a:ext uri="{FF2B5EF4-FFF2-40B4-BE49-F238E27FC236}">
                    <a16:creationId xmlns:a16="http://schemas.microsoft.com/office/drawing/2014/main" id="{B1118F1E-1995-4AB3-8A73-87D911F02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4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9" name="Rectangle 375">
                <a:extLst>
                  <a:ext uri="{FF2B5EF4-FFF2-40B4-BE49-F238E27FC236}">
                    <a16:creationId xmlns:a16="http://schemas.microsoft.com/office/drawing/2014/main" id="{5BF9903E-B370-4489-8815-FBE720257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80" name="Line 376">
                <a:extLst>
                  <a:ext uri="{FF2B5EF4-FFF2-40B4-BE49-F238E27FC236}">
                    <a16:creationId xmlns:a16="http://schemas.microsoft.com/office/drawing/2014/main" id="{8CCDDEEB-DA04-4006-944C-0A0C94089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1" name="Line 377">
                <a:extLst>
                  <a:ext uri="{FF2B5EF4-FFF2-40B4-BE49-F238E27FC236}">
                    <a16:creationId xmlns:a16="http://schemas.microsoft.com/office/drawing/2014/main" id="{EE77E9E6-7A0B-4067-9714-41EDAD446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2" name="Line 378">
                <a:extLst>
                  <a:ext uri="{FF2B5EF4-FFF2-40B4-BE49-F238E27FC236}">
                    <a16:creationId xmlns:a16="http://schemas.microsoft.com/office/drawing/2014/main" id="{54FCB63A-D0D4-47FE-8B4B-FCF5FD2E7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1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3" name="Line 379">
                <a:extLst>
                  <a:ext uri="{FF2B5EF4-FFF2-40B4-BE49-F238E27FC236}">
                    <a16:creationId xmlns:a16="http://schemas.microsoft.com/office/drawing/2014/main" id="{EF459248-9927-4B9D-8C1E-5681BE5D6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4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4" name="Rectangle 380">
                <a:extLst>
                  <a:ext uri="{FF2B5EF4-FFF2-40B4-BE49-F238E27FC236}">
                    <a16:creationId xmlns:a16="http://schemas.microsoft.com/office/drawing/2014/main" id="{5F7F1C9F-6164-46BB-A0CE-225601F14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6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85" name="Line 381">
                <a:extLst>
                  <a:ext uri="{FF2B5EF4-FFF2-40B4-BE49-F238E27FC236}">
                    <a16:creationId xmlns:a16="http://schemas.microsoft.com/office/drawing/2014/main" id="{4CAED265-DB18-4048-BDA4-096FB8BB2C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6" name="Line 382">
                <a:extLst>
                  <a:ext uri="{FF2B5EF4-FFF2-40B4-BE49-F238E27FC236}">
                    <a16:creationId xmlns:a16="http://schemas.microsoft.com/office/drawing/2014/main" id="{78B36CBA-5989-4B2B-8EC5-E9CA34922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7" name="Line 383">
                <a:extLst>
                  <a:ext uri="{FF2B5EF4-FFF2-40B4-BE49-F238E27FC236}">
                    <a16:creationId xmlns:a16="http://schemas.microsoft.com/office/drawing/2014/main" id="{5127E25F-79B8-4094-8623-54C2177E5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1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8" name="Line 384">
                <a:extLst>
                  <a:ext uri="{FF2B5EF4-FFF2-40B4-BE49-F238E27FC236}">
                    <a16:creationId xmlns:a16="http://schemas.microsoft.com/office/drawing/2014/main" id="{03653864-02A9-4BA1-A5BC-A5E9B5ACE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9" name="Rectangle 385">
                <a:extLst>
                  <a:ext uri="{FF2B5EF4-FFF2-40B4-BE49-F238E27FC236}">
                    <a16:creationId xmlns:a16="http://schemas.microsoft.com/office/drawing/2014/main" id="{7CED652E-3500-462C-96A3-BB26962D4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90" name="Line 386">
                <a:extLst>
                  <a:ext uri="{FF2B5EF4-FFF2-40B4-BE49-F238E27FC236}">
                    <a16:creationId xmlns:a16="http://schemas.microsoft.com/office/drawing/2014/main" id="{D1F8EE64-E1CC-40E7-9083-16181F86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1" name="Line 387">
                <a:extLst>
                  <a:ext uri="{FF2B5EF4-FFF2-40B4-BE49-F238E27FC236}">
                    <a16:creationId xmlns:a16="http://schemas.microsoft.com/office/drawing/2014/main" id="{09D7C5BC-2F90-4EA2-A14F-CF80CC646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2" name="Line 388">
                <a:extLst>
                  <a:ext uri="{FF2B5EF4-FFF2-40B4-BE49-F238E27FC236}">
                    <a16:creationId xmlns:a16="http://schemas.microsoft.com/office/drawing/2014/main" id="{81080C5E-85A8-474F-9412-C8F71E895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7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3" name="Line 389">
                <a:extLst>
                  <a:ext uri="{FF2B5EF4-FFF2-40B4-BE49-F238E27FC236}">
                    <a16:creationId xmlns:a16="http://schemas.microsoft.com/office/drawing/2014/main" id="{3382D54E-6442-4473-A294-E6325D07D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4" name="Rectangle 390">
                <a:extLst>
                  <a:ext uri="{FF2B5EF4-FFF2-40B4-BE49-F238E27FC236}">
                    <a16:creationId xmlns:a16="http://schemas.microsoft.com/office/drawing/2014/main" id="{3E51C467-72D6-4080-AD8D-E03937B40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95" name="Line 391">
                <a:extLst>
                  <a:ext uri="{FF2B5EF4-FFF2-40B4-BE49-F238E27FC236}">
                    <a16:creationId xmlns:a16="http://schemas.microsoft.com/office/drawing/2014/main" id="{13973A5E-A1CE-4E8D-9075-EE8160B67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1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6" name="Line 392">
                <a:extLst>
                  <a:ext uri="{FF2B5EF4-FFF2-40B4-BE49-F238E27FC236}">
                    <a16:creationId xmlns:a16="http://schemas.microsoft.com/office/drawing/2014/main" id="{C7D71A2D-E99B-4D20-8AAE-98D578BFB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7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7" name="Line 393">
                <a:extLst>
                  <a:ext uri="{FF2B5EF4-FFF2-40B4-BE49-F238E27FC236}">
                    <a16:creationId xmlns:a16="http://schemas.microsoft.com/office/drawing/2014/main" id="{218C21EC-B7AE-49F3-A58A-84C9FB66F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1" y="3982"/>
                <a:ext cx="18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8" name="Line 394">
                <a:extLst>
                  <a:ext uri="{FF2B5EF4-FFF2-40B4-BE49-F238E27FC236}">
                    <a16:creationId xmlns:a16="http://schemas.microsoft.com/office/drawing/2014/main" id="{2ADF7954-9BA8-4AD5-8EB4-271C79263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9" name="Rectangle 395">
                <a:extLst>
                  <a:ext uri="{FF2B5EF4-FFF2-40B4-BE49-F238E27FC236}">
                    <a16:creationId xmlns:a16="http://schemas.microsoft.com/office/drawing/2014/main" id="{ED764F39-05C9-42EC-BB5C-ADE1E14E2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00" name="Line 396">
                <a:extLst>
                  <a:ext uri="{FF2B5EF4-FFF2-40B4-BE49-F238E27FC236}">
                    <a16:creationId xmlns:a16="http://schemas.microsoft.com/office/drawing/2014/main" id="{88F5C20D-D762-414F-9B67-B96E4A630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1" name="Line 397">
                <a:extLst>
                  <a:ext uri="{FF2B5EF4-FFF2-40B4-BE49-F238E27FC236}">
                    <a16:creationId xmlns:a16="http://schemas.microsoft.com/office/drawing/2014/main" id="{82F8AEBC-BBD3-4031-A207-65D0D835D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7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2" name="Line 398">
                <a:extLst>
                  <a:ext uri="{FF2B5EF4-FFF2-40B4-BE49-F238E27FC236}">
                    <a16:creationId xmlns:a16="http://schemas.microsoft.com/office/drawing/2014/main" id="{DE5E0341-950F-4840-B2A8-DB59EDEE0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3982"/>
                <a:ext cx="13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3" name="Line 399">
                <a:extLst>
                  <a:ext uri="{FF2B5EF4-FFF2-40B4-BE49-F238E27FC236}">
                    <a16:creationId xmlns:a16="http://schemas.microsoft.com/office/drawing/2014/main" id="{E8BC90D3-1775-44EF-B9C2-93B0F49E6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4" name="Rectangle 400">
                <a:extLst>
                  <a:ext uri="{FF2B5EF4-FFF2-40B4-BE49-F238E27FC236}">
                    <a16:creationId xmlns:a16="http://schemas.microsoft.com/office/drawing/2014/main" id="{DAE31620-788F-49D8-811A-9E9AB6BD4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05" name="Line 401">
                <a:extLst>
                  <a:ext uri="{FF2B5EF4-FFF2-40B4-BE49-F238E27FC236}">
                    <a16:creationId xmlns:a16="http://schemas.microsoft.com/office/drawing/2014/main" id="{9BAAEDCF-29B0-4518-8B7D-C7C782ED60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3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6" name="Line 402">
                <a:extLst>
                  <a:ext uri="{FF2B5EF4-FFF2-40B4-BE49-F238E27FC236}">
                    <a16:creationId xmlns:a16="http://schemas.microsoft.com/office/drawing/2014/main" id="{87A79381-0F68-4BDF-873A-9A1D30950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7" name="Line 403">
                <a:extLst>
                  <a:ext uri="{FF2B5EF4-FFF2-40B4-BE49-F238E27FC236}">
                    <a16:creationId xmlns:a16="http://schemas.microsoft.com/office/drawing/2014/main" id="{D65F032C-B092-4C3E-9C6D-44774FECE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3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8" name="Line 404">
                <a:extLst>
                  <a:ext uri="{FF2B5EF4-FFF2-40B4-BE49-F238E27FC236}">
                    <a16:creationId xmlns:a16="http://schemas.microsoft.com/office/drawing/2014/main" id="{893E72FB-B330-4D4C-85DC-CB9CAAD81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4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9" name="Rectangle 405">
                <a:extLst>
                  <a:ext uri="{FF2B5EF4-FFF2-40B4-BE49-F238E27FC236}">
                    <a16:creationId xmlns:a16="http://schemas.microsoft.com/office/drawing/2014/main" id="{C75E7341-2845-47AF-BEDF-168E2AEE5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" name="Group 607">
              <a:extLst>
                <a:ext uri="{FF2B5EF4-FFF2-40B4-BE49-F238E27FC236}">
                  <a16:creationId xmlns:a16="http://schemas.microsoft.com/office/drawing/2014/main" id="{4C0EA5FC-91E7-495C-A171-C63BEC26C3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9" y="3807"/>
              <a:ext cx="2763" cy="271"/>
              <a:chOff x="4279" y="3807"/>
              <a:chExt cx="2763" cy="271"/>
            </a:xfrm>
          </p:grpSpPr>
          <p:sp>
            <p:nvSpPr>
              <p:cNvPr id="4710" name="Line 407">
                <a:extLst>
                  <a:ext uri="{FF2B5EF4-FFF2-40B4-BE49-F238E27FC236}">
                    <a16:creationId xmlns:a16="http://schemas.microsoft.com/office/drawing/2014/main" id="{FD70A33C-A1D9-4912-B66C-2F12D26FC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1" name="Line 408">
                <a:extLst>
                  <a:ext uri="{FF2B5EF4-FFF2-40B4-BE49-F238E27FC236}">
                    <a16:creationId xmlns:a16="http://schemas.microsoft.com/office/drawing/2014/main" id="{8A771BA7-8BA8-4E06-9145-25BEED45C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9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2" name="Line 409">
                <a:extLst>
                  <a:ext uri="{FF2B5EF4-FFF2-40B4-BE49-F238E27FC236}">
                    <a16:creationId xmlns:a16="http://schemas.microsoft.com/office/drawing/2014/main" id="{0A8621F1-2894-4149-A299-59090D25F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3" name="Line 410">
                <a:extLst>
                  <a:ext uri="{FF2B5EF4-FFF2-40B4-BE49-F238E27FC236}">
                    <a16:creationId xmlns:a16="http://schemas.microsoft.com/office/drawing/2014/main" id="{4FEBB024-BC30-40DB-A091-800994457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4" name="Rectangle 411">
                <a:extLst>
                  <a:ext uri="{FF2B5EF4-FFF2-40B4-BE49-F238E27FC236}">
                    <a16:creationId xmlns:a16="http://schemas.microsoft.com/office/drawing/2014/main" id="{FECEE4EE-E9F4-4BF0-A98F-33A493499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1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15" name="Line 412">
                <a:extLst>
                  <a:ext uri="{FF2B5EF4-FFF2-40B4-BE49-F238E27FC236}">
                    <a16:creationId xmlns:a16="http://schemas.microsoft.com/office/drawing/2014/main" id="{4CA1F125-84D2-4AB5-A1F5-5ADD7517A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97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6" name="Rectangle 413">
                <a:extLst>
                  <a:ext uri="{FF2B5EF4-FFF2-40B4-BE49-F238E27FC236}">
                    <a16:creationId xmlns:a16="http://schemas.microsoft.com/office/drawing/2014/main" id="{CB14690C-E315-4FEB-9A72-6DC880C19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17" name="Line 414">
                <a:extLst>
                  <a:ext uri="{FF2B5EF4-FFF2-40B4-BE49-F238E27FC236}">
                    <a16:creationId xmlns:a16="http://schemas.microsoft.com/office/drawing/2014/main" id="{CE5C9C4D-D6EC-42C2-B61C-E04419D59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3" y="3807"/>
                <a:ext cx="8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8" name="Line 415">
                <a:extLst>
                  <a:ext uri="{FF2B5EF4-FFF2-40B4-BE49-F238E27FC236}">
                    <a16:creationId xmlns:a16="http://schemas.microsoft.com/office/drawing/2014/main" id="{E97D242A-B70F-440C-A0DB-A3EB9B5F3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7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9" name="Rectangle 416">
                <a:extLst>
                  <a:ext uri="{FF2B5EF4-FFF2-40B4-BE49-F238E27FC236}">
                    <a16:creationId xmlns:a16="http://schemas.microsoft.com/office/drawing/2014/main" id="{801C6802-2BE5-40EB-8967-7EE6AF89B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20" name="Line 417">
                <a:extLst>
                  <a:ext uri="{FF2B5EF4-FFF2-40B4-BE49-F238E27FC236}">
                    <a16:creationId xmlns:a16="http://schemas.microsoft.com/office/drawing/2014/main" id="{B827CF7B-D381-4C5A-A031-12DFE499F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3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1" name="Rectangle 418">
                <a:extLst>
                  <a:ext uri="{FF2B5EF4-FFF2-40B4-BE49-F238E27FC236}">
                    <a16:creationId xmlns:a16="http://schemas.microsoft.com/office/drawing/2014/main" id="{29163DF9-1EF0-4604-B1ED-CDD9B1A2A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22" name="Line 419">
                <a:extLst>
                  <a:ext uri="{FF2B5EF4-FFF2-40B4-BE49-F238E27FC236}">
                    <a16:creationId xmlns:a16="http://schemas.microsoft.com/office/drawing/2014/main" id="{D84F5C54-0968-43FE-9894-E6AF36307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6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3" name="Rectangle 420">
                <a:extLst>
                  <a:ext uri="{FF2B5EF4-FFF2-40B4-BE49-F238E27FC236}">
                    <a16:creationId xmlns:a16="http://schemas.microsoft.com/office/drawing/2014/main" id="{E398E539-E04C-4942-9D2C-11BCDC4AF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24" name="Line 421">
                <a:extLst>
                  <a:ext uri="{FF2B5EF4-FFF2-40B4-BE49-F238E27FC236}">
                    <a16:creationId xmlns:a16="http://schemas.microsoft.com/office/drawing/2014/main" id="{B0A5BE76-7484-4345-B32C-CBD0ACFA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1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5" name="Rectangle 422">
                <a:extLst>
                  <a:ext uri="{FF2B5EF4-FFF2-40B4-BE49-F238E27FC236}">
                    <a16:creationId xmlns:a16="http://schemas.microsoft.com/office/drawing/2014/main" id="{03693CD4-3B4F-4115-B852-E55804002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26" name="Line 423">
                <a:extLst>
                  <a:ext uri="{FF2B5EF4-FFF2-40B4-BE49-F238E27FC236}">
                    <a16:creationId xmlns:a16="http://schemas.microsoft.com/office/drawing/2014/main" id="{04B47714-389C-4F97-A57C-364ABE03F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7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7" name="Rectangle 424">
                <a:extLst>
                  <a:ext uri="{FF2B5EF4-FFF2-40B4-BE49-F238E27FC236}">
                    <a16:creationId xmlns:a16="http://schemas.microsoft.com/office/drawing/2014/main" id="{E1F45DB0-FC29-4906-9760-B9EDE71BB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28" name="Line 425">
                <a:extLst>
                  <a:ext uri="{FF2B5EF4-FFF2-40B4-BE49-F238E27FC236}">
                    <a16:creationId xmlns:a16="http://schemas.microsoft.com/office/drawing/2014/main" id="{2113F450-858C-4654-8624-DFE9CC276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0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9" name="Rectangle 426">
                <a:extLst>
                  <a:ext uri="{FF2B5EF4-FFF2-40B4-BE49-F238E27FC236}">
                    <a16:creationId xmlns:a16="http://schemas.microsoft.com/office/drawing/2014/main" id="{969E5EAE-9622-4F9F-9FA6-73685CDAE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30" name="Line 427">
                <a:extLst>
                  <a:ext uri="{FF2B5EF4-FFF2-40B4-BE49-F238E27FC236}">
                    <a16:creationId xmlns:a16="http://schemas.microsoft.com/office/drawing/2014/main" id="{C7F40544-955F-4C46-968A-AC593D34B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6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1" name="Rectangle 428">
                <a:extLst>
                  <a:ext uri="{FF2B5EF4-FFF2-40B4-BE49-F238E27FC236}">
                    <a16:creationId xmlns:a16="http://schemas.microsoft.com/office/drawing/2014/main" id="{1C91695C-B417-45CC-AC69-89197D25D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7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32" name="Line 429">
                <a:extLst>
                  <a:ext uri="{FF2B5EF4-FFF2-40B4-BE49-F238E27FC236}">
                    <a16:creationId xmlns:a16="http://schemas.microsoft.com/office/drawing/2014/main" id="{E3B24149-0E34-4BC7-B10E-B07556F39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2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3" name="Rectangle 430">
                <a:extLst>
                  <a:ext uri="{FF2B5EF4-FFF2-40B4-BE49-F238E27FC236}">
                    <a16:creationId xmlns:a16="http://schemas.microsoft.com/office/drawing/2014/main" id="{DED1E564-2293-46F4-8897-7F43608F3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3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34" name="Line 431">
                <a:extLst>
                  <a:ext uri="{FF2B5EF4-FFF2-40B4-BE49-F238E27FC236}">
                    <a16:creationId xmlns:a16="http://schemas.microsoft.com/office/drawing/2014/main" id="{39B3D506-C32F-4698-8BE4-D5CE2A3F53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9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5" name="Line 432">
                <a:extLst>
                  <a:ext uri="{FF2B5EF4-FFF2-40B4-BE49-F238E27FC236}">
                    <a16:creationId xmlns:a16="http://schemas.microsoft.com/office/drawing/2014/main" id="{15AA6249-739F-4114-A17F-705BC76CA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6" name="Line 433">
                <a:extLst>
                  <a:ext uri="{FF2B5EF4-FFF2-40B4-BE49-F238E27FC236}">
                    <a16:creationId xmlns:a16="http://schemas.microsoft.com/office/drawing/2014/main" id="{25BCEA35-DF6A-44FA-B5D3-8BA098651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9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7" name="Line 434">
                <a:extLst>
                  <a:ext uri="{FF2B5EF4-FFF2-40B4-BE49-F238E27FC236}">
                    <a16:creationId xmlns:a16="http://schemas.microsoft.com/office/drawing/2014/main" id="{736ABAD7-7730-40FB-B4B2-1CE099B46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8" name="Rectangle 435">
                <a:extLst>
                  <a:ext uri="{FF2B5EF4-FFF2-40B4-BE49-F238E27FC236}">
                    <a16:creationId xmlns:a16="http://schemas.microsoft.com/office/drawing/2014/main" id="{2868557E-1192-46A1-8688-4728A8CEF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3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39" name="Line 436">
                <a:extLst>
                  <a:ext uri="{FF2B5EF4-FFF2-40B4-BE49-F238E27FC236}">
                    <a16:creationId xmlns:a16="http://schemas.microsoft.com/office/drawing/2014/main" id="{F3E89EB5-1EC8-4AFA-9479-1921B6FB4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9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0" name="Line 437">
                <a:extLst>
                  <a:ext uri="{FF2B5EF4-FFF2-40B4-BE49-F238E27FC236}">
                    <a16:creationId xmlns:a16="http://schemas.microsoft.com/office/drawing/2014/main" id="{4E5EF793-1436-4E90-BC7D-111E95A54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1" name="Line 438">
                <a:extLst>
                  <a:ext uri="{FF2B5EF4-FFF2-40B4-BE49-F238E27FC236}">
                    <a16:creationId xmlns:a16="http://schemas.microsoft.com/office/drawing/2014/main" id="{000388A1-0AAB-41F1-BE1D-EBEC12D99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9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2" name="Line 439">
                <a:extLst>
                  <a:ext uri="{FF2B5EF4-FFF2-40B4-BE49-F238E27FC236}">
                    <a16:creationId xmlns:a16="http://schemas.microsoft.com/office/drawing/2014/main" id="{5BA152D8-52EC-48FD-97AD-32A455606D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1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3" name="Rectangle 440">
                <a:extLst>
                  <a:ext uri="{FF2B5EF4-FFF2-40B4-BE49-F238E27FC236}">
                    <a16:creationId xmlns:a16="http://schemas.microsoft.com/office/drawing/2014/main" id="{A8349533-2AB6-4B64-956D-25848782D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44" name="Line 441">
                <a:extLst>
                  <a:ext uri="{FF2B5EF4-FFF2-40B4-BE49-F238E27FC236}">
                    <a16:creationId xmlns:a16="http://schemas.microsoft.com/office/drawing/2014/main" id="{CA30B50E-0FDF-4ED6-A9C6-553103FE5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5" name="Line 442">
                <a:extLst>
                  <a:ext uri="{FF2B5EF4-FFF2-40B4-BE49-F238E27FC236}">
                    <a16:creationId xmlns:a16="http://schemas.microsoft.com/office/drawing/2014/main" id="{391FFB9E-ED51-4C05-BC45-21DB36949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6" name="Line 443">
                <a:extLst>
                  <a:ext uri="{FF2B5EF4-FFF2-40B4-BE49-F238E27FC236}">
                    <a16:creationId xmlns:a16="http://schemas.microsoft.com/office/drawing/2014/main" id="{02A1C15D-8330-42F1-8469-B20527205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4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7" name="Line 444">
                <a:extLst>
                  <a:ext uri="{FF2B5EF4-FFF2-40B4-BE49-F238E27FC236}">
                    <a16:creationId xmlns:a16="http://schemas.microsoft.com/office/drawing/2014/main" id="{CEF7E14E-BCF3-4E36-A636-D27B61B2D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9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8" name="Rectangle 445">
                <a:extLst>
                  <a:ext uri="{FF2B5EF4-FFF2-40B4-BE49-F238E27FC236}">
                    <a16:creationId xmlns:a16="http://schemas.microsoft.com/office/drawing/2014/main" id="{5E0A7AD9-E330-4186-AA58-E8985B124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49" name="Line 446">
                <a:extLst>
                  <a:ext uri="{FF2B5EF4-FFF2-40B4-BE49-F238E27FC236}">
                    <a16:creationId xmlns:a16="http://schemas.microsoft.com/office/drawing/2014/main" id="{9CCB1FE7-F251-42D7-BC51-040FC2C7AD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0" name="Line 447">
                <a:extLst>
                  <a:ext uri="{FF2B5EF4-FFF2-40B4-BE49-F238E27FC236}">
                    <a16:creationId xmlns:a16="http://schemas.microsoft.com/office/drawing/2014/main" id="{4FECA689-5861-4C82-A8D3-320E9C53F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1" name="Line 448">
                <a:extLst>
                  <a:ext uri="{FF2B5EF4-FFF2-40B4-BE49-F238E27FC236}">
                    <a16:creationId xmlns:a16="http://schemas.microsoft.com/office/drawing/2014/main" id="{EBEBA80D-9AFD-44B7-A8A1-786149107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4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2" name="Line 449">
                <a:extLst>
                  <a:ext uri="{FF2B5EF4-FFF2-40B4-BE49-F238E27FC236}">
                    <a16:creationId xmlns:a16="http://schemas.microsoft.com/office/drawing/2014/main" id="{80146F3B-8213-4F18-88EF-96A25D670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7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3" name="Rectangle 450">
                <a:extLst>
                  <a:ext uri="{FF2B5EF4-FFF2-40B4-BE49-F238E27FC236}">
                    <a16:creationId xmlns:a16="http://schemas.microsoft.com/office/drawing/2014/main" id="{0F4ECB43-AD85-45FA-8050-7D8AEE6F2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54" name="Line 451">
                <a:extLst>
                  <a:ext uri="{FF2B5EF4-FFF2-40B4-BE49-F238E27FC236}">
                    <a16:creationId xmlns:a16="http://schemas.microsoft.com/office/drawing/2014/main" id="{E281CC74-0596-4AD6-BDEA-CE1150218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5" name="Line 452">
                <a:extLst>
                  <a:ext uri="{FF2B5EF4-FFF2-40B4-BE49-F238E27FC236}">
                    <a16:creationId xmlns:a16="http://schemas.microsoft.com/office/drawing/2014/main" id="{59E198CD-0E00-461F-95CB-B8BAEEE79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6" name="Line 453">
                <a:extLst>
                  <a:ext uri="{FF2B5EF4-FFF2-40B4-BE49-F238E27FC236}">
                    <a16:creationId xmlns:a16="http://schemas.microsoft.com/office/drawing/2014/main" id="{02CA6E66-68D6-4754-A0F7-7DA84DE02D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4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7" name="Line 454">
                <a:extLst>
                  <a:ext uri="{FF2B5EF4-FFF2-40B4-BE49-F238E27FC236}">
                    <a16:creationId xmlns:a16="http://schemas.microsoft.com/office/drawing/2014/main" id="{AAFFB7E4-B5A8-4E35-BE9C-4D44F0C51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7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8" name="Rectangle 455">
                <a:extLst>
                  <a:ext uri="{FF2B5EF4-FFF2-40B4-BE49-F238E27FC236}">
                    <a16:creationId xmlns:a16="http://schemas.microsoft.com/office/drawing/2014/main" id="{40C0B375-44C8-4873-A7BD-EE2343781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59" name="Line 456">
                <a:extLst>
                  <a:ext uri="{FF2B5EF4-FFF2-40B4-BE49-F238E27FC236}">
                    <a16:creationId xmlns:a16="http://schemas.microsoft.com/office/drawing/2014/main" id="{0B61EF91-C40A-4469-A54B-026BDA425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0" name="Line 457">
                <a:extLst>
                  <a:ext uri="{FF2B5EF4-FFF2-40B4-BE49-F238E27FC236}">
                    <a16:creationId xmlns:a16="http://schemas.microsoft.com/office/drawing/2014/main" id="{95E7E005-2F9A-4040-A348-5AA2B8300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1" name="Line 458">
                <a:extLst>
                  <a:ext uri="{FF2B5EF4-FFF2-40B4-BE49-F238E27FC236}">
                    <a16:creationId xmlns:a16="http://schemas.microsoft.com/office/drawing/2014/main" id="{85E195E1-592D-4EBD-9D98-1DABA1C48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4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2" name="Line 459">
                <a:extLst>
                  <a:ext uri="{FF2B5EF4-FFF2-40B4-BE49-F238E27FC236}">
                    <a16:creationId xmlns:a16="http://schemas.microsoft.com/office/drawing/2014/main" id="{054CF1D5-8E30-495A-A878-5377A1B13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7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3" name="Rectangle 460">
                <a:extLst>
                  <a:ext uri="{FF2B5EF4-FFF2-40B4-BE49-F238E27FC236}">
                    <a16:creationId xmlns:a16="http://schemas.microsoft.com/office/drawing/2014/main" id="{0C313735-08F8-4668-B310-0EA3FDD77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64" name="Line 461">
                <a:extLst>
                  <a:ext uri="{FF2B5EF4-FFF2-40B4-BE49-F238E27FC236}">
                    <a16:creationId xmlns:a16="http://schemas.microsoft.com/office/drawing/2014/main" id="{BA740165-980E-4464-8F98-13CFBFA4B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5" name="Line 462">
                <a:extLst>
                  <a:ext uri="{FF2B5EF4-FFF2-40B4-BE49-F238E27FC236}">
                    <a16:creationId xmlns:a16="http://schemas.microsoft.com/office/drawing/2014/main" id="{4E898E0F-8E8F-404D-A412-2E568FEF8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6" name="Line 463">
                <a:extLst>
                  <a:ext uri="{FF2B5EF4-FFF2-40B4-BE49-F238E27FC236}">
                    <a16:creationId xmlns:a16="http://schemas.microsoft.com/office/drawing/2014/main" id="{8F3CA54B-4CE3-412C-9A83-8A87CB98C3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4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7" name="Line 464">
                <a:extLst>
                  <a:ext uri="{FF2B5EF4-FFF2-40B4-BE49-F238E27FC236}">
                    <a16:creationId xmlns:a16="http://schemas.microsoft.com/office/drawing/2014/main" id="{6CE45514-714D-4E57-A313-77A1F2B30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7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8" name="Rectangle 465">
                <a:extLst>
                  <a:ext uri="{FF2B5EF4-FFF2-40B4-BE49-F238E27FC236}">
                    <a16:creationId xmlns:a16="http://schemas.microsoft.com/office/drawing/2014/main" id="{3ECC6AA2-1712-40CF-9F94-2F6BAEB9E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69" name="Line 466">
                <a:extLst>
                  <a:ext uri="{FF2B5EF4-FFF2-40B4-BE49-F238E27FC236}">
                    <a16:creationId xmlns:a16="http://schemas.microsoft.com/office/drawing/2014/main" id="{0B5076AF-3F78-4162-A10A-6ABBB72CA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0" name="Line 467">
                <a:extLst>
                  <a:ext uri="{FF2B5EF4-FFF2-40B4-BE49-F238E27FC236}">
                    <a16:creationId xmlns:a16="http://schemas.microsoft.com/office/drawing/2014/main" id="{1880F301-EB33-4B13-A73A-B88C84E43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1" name="Line 468">
                <a:extLst>
                  <a:ext uri="{FF2B5EF4-FFF2-40B4-BE49-F238E27FC236}">
                    <a16:creationId xmlns:a16="http://schemas.microsoft.com/office/drawing/2014/main" id="{1496A3FD-78F1-491E-9546-34A839BC1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0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2" name="Line 469">
                <a:extLst>
                  <a:ext uri="{FF2B5EF4-FFF2-40B4-BE49-F238E27FC236}">
                    <a16:creationId xmlns:a16="http://schemas.microsoft.com/office/drawing/2014/main" id="{27A9F371-CE5D-43D7-A26E-95433E583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3" name="Rectangle 470">
                <a:extLst>
                  <a:ext uri="{FF2B5EF4-FFF2-40B4-BE49-F238E27FC236}">
                    <a16:creationId xmlns:a16="http://schemas.microsoft.com/office/drawing/2014/main" id="{B42D8583-E050-4BC8-B653-2D2CC2973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74" name="Line 471">
                <a:extLst>
                  <a:ext uri="{FF2B5EF4-FFF2-40B4-BE49-F238E27FC236}">
                    <a16:creationId xmlns:a16="http://schemas.microsoft.com/office/drawing/2014/main" id="{59FAD60E-2565-456C-B320-4202BC66C5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4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5" name="Line 472">
                <a:extLst>
                  <a:ext uri="{FF2B5EF4-FFF2-40B4-BE49-F238E27FC236}">
                    <a16:creationId xmlns:a16="http://schemas.microsoft.com/office/drawing/2014/main" id="{2DF0137E-FF83-48CD-B400-C21188180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0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6" name="Line 473">
                <a:extLst>
                  <a:ext uri="{FF2B5EF4-FFF2-40B4-BE49-F238E27FC236}">
                    <a16:creationId xmlns:a16="http://schemas.microsoft.com/office/drawing/2014/main" id="{A21D9517-7F8D-4F74-B275-E4340CC79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4" y="3982"/>
                <a:ext cx="18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7" name="Line 474">
                <a:extLst>
                  <a:ext uri="{FF2B5EF4-FFF2-40B4-BE49-F238E27FC236}">
                    <a16:creationId xmlns:a16="http://schemas.microsoft.com/office/drawing/2014/main" id="{8C0A5722-4094-457B-BEED-1748AE2C0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9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8" name="Rectangle 475">
                <a:extLst>
                  <a:ext uri="{FF2B5EF4-FFF2-40B4-BE49-F238E27FC236}">
                    <a16:creationId xmlns:a16="http://schemas.microsoft.com/office/drawing/2014/main" id="{3688BD14-35D3-4E7D-9DF9-4A536E1D2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9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79" name="Line 476">
                <a:extLst>
                  <a:ext uri="{FF2B5EF4-FFF2-40B4-BE49-F238E27FC236}">
                    <a16:creationId xmlns:a16="http://schemas.microsoft.com/office/drawing/2014/main" id="{00814F8E-DC26-4476-8B4F-DA4CE85C6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9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0" name="Line 477">
                <a:extLst>
                  <a:ext uri="{FF2B5EF4-FFF2-40B4-BE49-F238E27FC236}">
                    <a16:creationId xmlns:a16="http://schemas.microsoft.com/office/drawing/2014/main" id="{80BFB6B5-01AA-49D6-BF51-43934D5C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0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1" name="Line 478">
                <a:extLst>
                  <a:ext uri="{FF2B5EF4-FFF2-40B4-BE49-F238E27FC236}">
                    <a16:creationId xmlns:a16="http://schemas.microsoft.com/office/drawing/2014/main" id="{801A3098-7F43-4291-99C0-AC1F4B79C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9" y="3982"/>
                <a:ext cx="13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2" name="Line 479">
                <a:extLst>
                  <a:ext uri="{FF2B5EF4-FFF2-40B4-BE49-F238E27FC236}">
                    <a16:creationId xmlns:a16="http://schemas.microsoft.com/office/drawing/2014/main" id="{E2EE9837-508D-414C-A44A-579EAAF31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4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3" name="Rectangle 480">
                <a:extLst>
                  <a:ext uri="{FF2B5EF4-FFF2-40B4-BE49-F238E27FC236}">
                    <a16:creationId xmlns:a16="http://schemas.microsoft.com/office/drawing/2014/main" id="{2FE4A514-8043-44CD-A3D7-CDE65858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4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84" name="Line 481">
                <a:extLst>
                  <a:ext uri="{FF2B5EF4-FFF2-40B4-BE49-F238E27FC236}">
                    <a16:creationId xmlns:a16="http://schemas.microsoft.com/office/drawing/2014/main" id="{043550FF-8FBD-45EE-8A8B-B7C33E627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6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5" name="Line 482">
                <a:extLst>
                  <a:ext uri="{FF2B5EF4-FFF2-40B4-BE49-F238E27FC236}">
                    <a16:creationId xmlns:a16="http://schemas.microsoft.com/office/drawing/2014/main" id="{6A3AA659-4998-4025-BBF3-8D4A6EF830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6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6" name="Line 483">
                <a:extLst>
                  <a:ext uri="{FF2B5EF4-FFF2-40B4-BE49-F238E27FC236}">
                    <a16:creationId xmlns:a16="http://schemas.microsoft.com/office/drawing/2014/main" id="{25838A63-7360-4E5F-9E3E-B2DF8F519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6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7" name="Line 484">
                <a:extLst>
                  <a:ext uri="{FF2B5EF4-FFF2-40B4-BE49-F238E27FC236}">
                    <a16:creationId xmlns:a16="http://schemas.microsoft.com/office/drawing/2014/main" id="{71F909E9-B7AD-443E-9B18-398C422C7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7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8" name="Rectangle 485">
                <a:extLst>
                  <a:ext uri="{FF2B5EF4-FFF2-40B4-BE49-F238E27FC236}">
                    <a16:creationId xmlns:a16="http://schemas.microsoft.com/office/drawing/2014/main" id="{EE2D5896-DA85-44A2-A694-8A57C8A8A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9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89" name="Line 486">
                <a:extLst>
                  <a:ext uri="{FF2B5EF4-FFF2-40B4-BE49-F238E27FC236}">
                    <a16:creationId xmlns:a16="http://schemas.microsoft.com/office/drawing/2014/main" id="{62EB30DD-0978-47CF-BD4F-AE13F20AF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2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0" name="Line 487">
                <a:extLst>
                  <a:ext uri="{FF2B5EF4-FFF2-40B4-BE49-F238E27FC236}">
                    <a16:creationId xmlns:a16="http://schemas.microsoft.com/office/drawing/2014/main" id="{E598FE7E-C670-4B7D-A9CE-88F1E0F2C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2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1" name="Line 488">
                <a:extLst>
                  <a:ext uri="{FF2B5EF4-FFF2-40B4-BE49-F238E27FC236}">
                    <a16:creationId xmlns:a16="http://schemas.microsoft.com/office/drawing/2014/main" id="{861FAF6A-1029-4F05-882C-16F6B91D5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2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2" name="Line 489">
                <a:extLst>
                  <a:ext uri="{FF2B5EF4-FFF2-40B4-BE49-F238E27FC236}">
                    <a16:creationId xmlns:a16="http://schemas.microsoft.com/office/drawing/2014/main" id="{12F87D8D-36AF-4634-9604-C593F6339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3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3" name="Rectangle 490">
                <a:extLst>
                  <a:ext uri="{FF2B5EF4-FFF2-40B4-BE49-F238E27FC236}">
                    <a16:creationId xmlns:a16="http://schemas.microsoft.com/office/drawing/2014/main" id="{57443C5C-9330-4C75-94CF-EBE461FF0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94" name="Line 491">
                <a:extLst>
                  <a:ext uri="{FF2B5EF4-FFF2-40B4-BE49-F238E27FC236}">
                    <a16:creationId xmlns:a16="http://schemas.microsoft.com/office/drawing/2014/main" id="{EBFD31E6-E361-47F4-A486-836C0EDB1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3" y="397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5" name="Rectangle 492">
                <a:extLst>
                  <a:ext uri="{FF2B5EF4-FFF2-40B4-BE49-F238E27FC236}">
                    <a16:creationId xmlns:a16="http://schemas.microsoft.com/office/drawing/2014/main" id="{A695DFE3-DD01-45A2-9727-109C5D818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96" name="Line 493">
                <a:extLst>
                  <a:ext uri="{FF2B5EF4-FFF2-40B4-BE49-F238E27FC236}">
                    <a16:creationId xmlns:a16="http://schemas.microsoft.com/office/drawing/2014/main" id="{DB9A4FCB-A88D-42FE-97B3-BA8F10398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6" y="3807"/>
                <a:ext cx="8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7" name="Line 494">
                <a:extLst>
                  <a:ext uri="{FF2B5EF4-FFF2-40B4-BE49-F238E27FC236}">
                    <a16:creationId xmlns:a16="http://schemas.microsoft.com/office/drawing/2014/main" id="{A1C5556D-9927-4574-AC84-F57286351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8" name="Rectangle 495">
                <a:extLst>
                  <a:ext uri="{FF2B5EF4-FFF2-40B4-BE49-F238E27FC236}">
                    <a16:creationId xmlns:a16="http://schemas.microsoft.com/office/drawing/2014/main" id="{B3A26D51-8C7C-4B1A-852F-7FB9F6380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2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99" name="Line 496">
                <a:extLst>
                  <a:ext uri="{FF2B5EF4-FFF2-40B4-BE49-F238E27FC236}">
                    <a16:creationId xmlns:a16="http://schemas.microsoft.com/office/drawing/2014/main" id="{F48149ED-202A-438F-864A-38C8835E1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6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0" name="Rectangle 497">
                <a:extLst>
                  <a:ext uri="{FF2B5EF4-FFF2-40B4-BE49-F238E27FC236}">
                    <a16:creationId xmlns:a16="http://schemas.microsoft.com/office/drawing/2014/main" id="{7069C10A-2F12-4B8B-A219-1BA3D97D1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7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01" name="Line 498">
                <a:extLst>
                  <a:ext uri="{FF2B5EF4-FFF2-40B4-BE49-F238E27FC236}">
                    <a16:creationId xmlns:a16="http://schemas.microsoft.com/office/drawing/2014/main" id="{AC18A054-A3B4-4482-AFF8-6D87284A0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49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2" name="Rectangle 499">
                <a:extLst>
                  <a:ext uri="{FF2B5EF4-FFF2-40B4-BE49-F238E27FC236}">
                    <a16:creationId xmlns:a16="http://schemas.microsoft.com/office/drawing/2014/main" id="{C8AF20C6-2EAF-4F4C-B3A2-13ED33595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0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03" name="Line 500">
                <a:extLst>
                  <a:ext uri="{FF2B5EF4-FFF2-40B4-BE49-F238E27FC236}">
                    <a16:creationId xmlns:a16="http://schemas.microsoft.com/office/drawing/2014/main" id="{661F097D-7297-487B-A7A2-0BA6165A5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4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4" name="Rectangle 501">
                <a:extLst>
                  <a:ext uri="{FF2B5EF4-FFF2-40B4-BE49-F238E27FC236}">
                    <a16:creationId xmlns:a16="http://schemas.microsoft.com/office/drawing/2014/main" id="{8D1AD3CE-B8EE-4E72-B4FD-045074BD7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05" name="Line 502">
                <a:extLst>
                  <a:ext uri="{FF2B5EF4-FFF2-40B4-BE49-F238E27FC236}">
                    <a16:creationId xmlns:a16="http://schemas.microsoft.com/office/drawing/2014/main" id="{34A582E4-28D1-475B-991A-A97C93F51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20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6" name="Rectangle 503">
                <a:extLst>
                  <a:ext uri="{FF2B5EF4-FFF2-40B4-BE49-F238E27FC236}">
                    <a16:creationId xmlns:a16="http://schemas.microsoft.com/office/drawing/2014/main" id="{5FC2AC89-9D2F-483D-8287-CFBD45752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07" name="Line 504">
                <a:extLst>
                  <a:ext uri="{FF2B5EF4-FFF2-40B4-BE49-F238E27FC236}">
                    <a16:creationId xmlns:a16="http://schemas.microsoft.com/office/drawing/2014/main" id="{EC95D33F-BB78-4C48-ADBA-162FC37885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3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8" name="Rectangle 505">
                <a:extLst>
                  <a:ext uri="{FF2B5EF4-FFF2-40B4-BE49-F238E27FC236}">
                    <a16:creationId xmlns:a16="http://schemas.microsoft.com/office/drawing/2014/main" id="{584184DA-D337-4CE2-8B28-20E4E575E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4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09" name="Line 506">
                <a:extLst>
                  <a:ext uri="{FF2B5EF4-FFF2-40B4-BE49-F238E27FC236}">
                    <a16:creationId xmlns:a16="http://schemas.microsoft.com/office/drawing/2014/main" id="{1C9B874E-A24D-4ACE-90A6-45CF848D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89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0" name="Rectangle 507">
                <a:extLst>
                  <a:ext uri="{FF2B5EF4-FFF2-40B4-BE49-F238E27FC236}">
                    <a16:creationId xmlns:a16="http://schemas.microsoft.com/office/drawing/2014/main" id="{F1F35A57-9281-4E5D-900B-4002D4152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0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1" name="Line 508">
                <a:extLst>
                  <a:ext uri="{FF2B5EF4-FFF2-40B4-BE49-F238E27FC236}">
                    <a16:creationId xmlns:a16="http://schemas.microsoft.com/office/drawing/2014/main" id="{1D1FF094-C2D5-4BA8-9683-82A04A318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74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2" name="Rectangle 509">
                <a:extLst>
                  <a:ext uri="{FF2B5EF4-FFF2-40B4-BE49-F238E27FC236}">
                    <a16:creationId xmlns:a16="http://schemas.microsoft.com/office/drawing/2014/main" id="{BAB526C0-B485-4B8A-92DB-B4A29C8C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6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3" name="Line 510">
                <a:extLst>
                  <a:ext uri="{FF2B5EF4-FFF2-40B4-BE49-F238E27FC236}">
                    <a16:creationId xmlns:a16="http://schemas.microsoft.com/office/drawing/2014/main" id="{E35E8BE9-7D40-4010-A72E-E474AB102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2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4" name="Line 511">
                <a:extLst>
                  <a:ext uri="{FF2B5EF4-FFF2-40B4-BE49-F238E27FC236}">
                    <a16:creationId xmlns:a16="http://schemas.microsoft.com/office/drawing/2014/main" id="{0FDA47EF-35CC-4386-80FF-D89D8E545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5" name="Line 512">
                <a:extLst>
                  <a:ext uri="{FF2B5EF4-FFF2-40B4-BE49-F238E27FC236}">
                    <a16:creationId xmlns:a16="http://schemas.microsoft.com/office/drawing/2014/main" id="{9BF45B87-85FB-47D2-AE9F-7E691511C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2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6" name="Line 513">
                <a:extLst>
                  <a:ext uri="{FF2B5EF4-FFF2-40B4-BE49-F238E27FC236}">
                    <a16:creationId xmlns:a16="http://schemas.microsoft.com/office/drawing/2014/main" id="{50A105B8-4537-4FD7-8E2C-63B407FE1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6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7" name="Rectangle 514">
                <a:extLst>
                  <a:ext uri="{FF2B5EF4-FFF2-40B4-BE49-F238E27FC236}">
                    <a16:creationId xmlns:a16="http://schemas.microsoft.com/office/drawing/2014/main" id="{16F27928-278A-4FD0-9F61-AC463695E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8" name="Line 515">
                <a:extLst>
                  <a:ext uri="{FF2B5EF4-FFF2-40B4-BE49-F238E27FC236}">
                    <a16:creationId xmlns:a16="http://schemas.microsoft.com/office/drawing/2014/main" id="{5E35AFB1-5A5D-4AFF-A033-29717B05B6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42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9" name="Line 516">
                <a:extLst>
                  <a:ext uri="{FF2B5EF4-FFF2-40B4-BE49-F238E27FC236}">
                    <a16:creationId xmlns:a16="http://schemas.microsoft.com/office/drawing/2014/main" id="{964F613C-059B-4BA7-AC79-3913D7F0B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0" name="Line 517">
                <a:extLst>
                  <a:ext uri="{FF2B5EF4-FFF2-40B4-BE49-F238E27FC236}">
                    <a16:creationId xmlns:a16="http://schemas.microsoft.com/office/drawing/2014/main" id="{04E3A0D3-D96D-4164-8D16-5954BE777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42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1" name="Line 518">
                <a:extLst>
                  <a:ext uri="{FF2B5EF4-FFF2-40B4-BE49-F238E27FC236}">
                    <a16:creationId xmlns:a16="http://schemas.microsoft.com/office/drawing/2014/main" id="{5B1F1E41-3C10-4F8A-B747-9087FDB22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4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2" name="Rectangle 519">
                <a:extLst>
                  <a:ext uri="{FF2B5EF4-FFF2-40B4-BE49-F238E27FC236}">
                    <a16:creationId xmlns:a16="http://schemas.microsoft.com/office/drawing/2014/main" id="{B77BF226-2B6B-4758-88A5-835846EB2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23" name="Line 520">
                <a:extLst>
                  <a:ext uri="{FF2B5EF4-FFF2-40B4-BE49-F238E27FC236}">
                    <a16:creationId xmlns:a16="http://schemas.microsoft.com/office/drawing/2014/main" id="{65A6DAB1-D523-4F45-89A3-A297AB640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4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4" name="Line 521">
                <a:extLst>
                  <a:ext uri="{FF2B5EF4-FFF2-40B4-BE49-F238E27FC236}">
                    <a16:creationId xmlns:a16="http://schemas.microsoft.com/office/drawing/2014/main" id="{2CA7705A-5D66-41C3-8E79-0C2F8F57C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5" name="Line 522">
                <a:extLst>
                  <a:ext uri="{FF2B5EF4-FFF2-40B4-BE49-F238E27FC236}">
                    <a16:creationId xmlns:a16="http://schemas.microsoft.com/office/drawing/2014/main" id="{19D6172F-0432-46CE-9E33-0F12F19D2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47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6" name="Line 523">
                <a:extLst>
                  <a:ext uri="{FF2B5EF4-FFF2-40B4-BE49-F238E27FC236}">
                    <a16:creationId xmlns:a16="http://schemas.microsoft.com/office/drawing/2014/main" id="{B2CAF95E-AF84-4028-BAE6-7A0A59C6D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2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7" name="Rectangle 524">
                <a:extLst>
                  <a:ext uri="{FF2B5EF4-FFF2-40B4-BE49-F238E27FC236}">
                    <a16:creationId xmlns:a16="http://schemas.microsoft.com/office/drawing/2014/main" id="{B692E043-239F-466E-A6AA-90276B6F6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28" name="Line 525">
                <a:extLst>
                  <a:ext uri="{FF2B5EF4-FFF2-40B4-BE49-F238E27FC236}">
                    <a16:creationId xmlns:a16="http://schemas.microsoft.com/office/drawing/2014/main" id="{660A0CCA-B9B3-465F-94F2-D161CDEAEF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9" name="Line 526">
                <a:extLst>
                  <a:ext uri="{FF2B5EF4-FFF2-40B4-BE49-F238E27FC236}">
                    <a16:creationId xmlns:a16="http://schemas.microsoft.com/office/drawing/2014/main" id="{59D3D22A-462A-4BBC-B646-34DCC9BF6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0" name="Line 527">
                <a:extLst>
                  <a:ext uri="{FF2B5EF4-FFF2-40B4-BE49-F238E27FC236}">
                    <a16:creationId xmlns:a16="http://schemas.microsoft.com/office/drawing/2014/main" id="{B8C094DD-E0E7-4563-B895-11ABA08C5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7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1" name="Line 528">
                <a:extLst>
                  <a:ext uri="{FF2B5EF4-FFF2-40B4-BE49-F238E27FC236}">
                    <a16:creationId xmlns:a16="http://schemas.microsoft.com/office/drawing/2014/main" id="{3E1C0FDD-8D0B-4E61-AE4F-39EFB7741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40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2" name="Rectangle 529">
                <a:extLst>
                  <a:ext uri="{FF2B5EF4-FFF2-40B4-BE49-F238E27FC236}">
                    <a16:creationId xmlns:a16="http://schemas.microsoft.com/office/drawing/2014/main" id="{7530A4C4-6125-4BDC-AAAA-18A878B2C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2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33" name="Line 530">
                <a:extLst>
                  <a:ext uri="{FF2B5EF4-FFF2-40B4-BE49-F238E27FC236}">
                    <a16:creationId xmlns:a16="http://schemas.microsoft.com/office/drawing/2014/main" id="{4D80C263-F05C-4921-BAB4-ADFD5481D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4" name="Line 531">
                <a:extLst>
                  <a:ext uri="{FF2B5EF4-FFF2-40B4-BE49-F238E27FC236}">
                    <a16:creationId xmlns:a16="http://schemas.microsoft.com/office/drawing/2014/main" id="{2189B1DF-90D9-479B-A752-DEC0C0AEB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3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5" name="Line 532">
                <a:extLst>
                  <a:ext uri="{FF2B5EF4-FFF2-40B4-BE49-F238E27FC236}">
                    <a16:creationId xmlns:a16="http://schemas.microsoft.com/office/drawing/2014/main" id="{F4932074-182A-42C4-890D-F1D0B4BDA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7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6" name="Line 533">
                <a:extLst>
                  <a:ext uri="{FF2B5EF4-FFF2-40B4-BE49-F238E27FC236}">
                    <a16:creationId xmlns:a16="http://schemas.microsoft.com/office/drawing/2014/main" id="{520BA72E-14D8-49D2-A7F5-0C788A927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20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7" name="Rectangle 534">
                <a:extLst>
                  <a:ext uri="{FF2B5EF4-FFF2-40B4-BE49-F238E27FC236}">
                    <a16:creationId xmlns:a16="http://schemas.microsoft.com/office/drawing/2014/main" id="{A12BD263-1C11-4DCE-A898-599A78444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38" name="Line 535">
                <a:extLst>
                  <a:ext uri="{FF2B5EF4-FFF2-40B4-BE49-F238E27FC236}">
                    <a16:creationId xmlns:a16="http://schemas.microsoft.com/office/drawing/2014/main" id="{F3A26CF4-92DF-40F3-A11F-0FCA0D607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9" name="Line 536">
                <a:extLst>
                  <a:ext uri="{FF2B5EF4-FFF2-40B4-BE49-F238E27FC236}">
                    <a16:creationId xmlns:a16="http://schemas.microsoft.com/office/drawing/2014/main" id="{6EA773A8-2E8F-4571-B562-CE4F2AD37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1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0" name="Line 537">
                <a:extLst>
                  <a:ext uri="{FF2B5EF4-FFF2-40B4-BE49-F238E27FC236}">
                    <a16:creationId xmlns:a16="http://schemas.microsoft.com/office/drawing/2014/main" id="{B3C55DE9-5B56-4FA3-9294-AC9E0A714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7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1" name="Line 538">
                <a:extLst>
                  <a:ext uri="{FF2B5EF4-FFF2-40B4-BE49-F238E27FC236}">
                    <a16:creationId xmlns:a16="http://schemas.microsoft.com/office/drawing/2014/main" id="{DEC05819-8BBA-4D9B-A692-BFBE7C063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0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2" name="Rectangle 539">
                <a:extLst>
                  <a:ext uri="{FF2B5EF4-FFF2-40B4-BE49-F238E27FC236}">
                    <a16:creationId xmlns:a16="http://schemas.microsoft.com/office/drawing/2014/main" id="{F6D4A6DB-C7AE-4DF5-964C-5A716A4D8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2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43" name="Line 540">
                <a:extLst>
                  <a:ext uri="{FF2B5EF4-FFF2-40B4-BE49-F238E27FC236}">
                    <a16:creationId xmlns:a16="http://schemas.microsoft.com/office/drawing/2014/main" id="{C8F50992-3E5A-4749-800E-780F36D1A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4" name="Line 541">
                <a:extLst>
                  <a:ext uri="{FF2B5EF4-FFF2-40B4-BE49-F238E27FC236}">
                    <a16:creationId xmlns:a16="http://schemas.microsoft.com/office/drawing/2014/main" id="{246AABD9-F327-4F2D-B6A3-DA612A41C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9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5" name="Line 542">
                <a:extLst>
                  <a:ext uri="{FF2B5EF4-FFF2-40B4-BE49-F238E27FC236}">
                    <a16:creationId xmlns:a16="http://schemas.microsoft.com/office/drawing/2014/main" id="{FFBF2287-87C6-4517-847B-D4526D517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7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6" name="Line 543">
                <a:extLst>
                  <a:ext uri="{FF2B5EF4-FFF2-40B4-BE49-F238E27FC236}">
                    <a16:creationId xmlns:a16="http://schemas.microsoft.com/office/drawing/2014/main" id="{8205FC2C-16F6-4F35-A7ED-B28DB2689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80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7" name="Rectangle 544">
                <a:extLst>
                  <a:ext uri="{FF2B5EF4-FFF2-40B4-BE49-F238E27FC236}">
                    <a16:creationId xmlns:a16="http://schemas.microsoft.com/office/drawing/2014/main" id="{2765FFB9-B709-488B-96E6-909B724D5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0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48" name="Line 545">
                <a:extLst>
                  <a:ext uri="{FF2B5EF4-FFF2-40B4-BE49-F238E27FC236}">
                    <a16:creationId xmlns:a16="http://schemas.microsoft.com/office/drawing/2014/main" id="{7814CBDE-C8F5-4C6D-BA58-78EFA5E33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7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9" name="Line 546">
                <a:extLst>
                  <a:ext uri="{FF2B5EF4-FFF2-40B4-BE49-F238E27FC236}">
                    <a16:creationId xmlns:a16="http://schemas.microsoft.com/office/drawing/2014/main" id="{C3287844-65A1-4ACE-B8BF-FFFC646024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0" name="Line 547">
                <a:extLst>
                  <a:ext uri="{FF2B5EF4-FFF2-40B4-BE49-F238E27FC236}">
                    <a16:creationId xmlns:a16="http://schemas.microsoft.com/office/drawing/2014/main" id="{9D8A763D-D6B1-405C-BD8E-D15DE9CA5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73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1" name="Line 548">
                <a:extLst>
                  <a:ext uri="{FF2B5EF4-FFF2-40B4-BE49-F238E27FC236}">
                    <a16:creationId xmlns:a16="http://schemas.microsoft.com/office/drawing/2014/main" id="{B1EC786F-2CCE-4412-A5BF-762CF5E77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6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2" name="Rectangle 549">
                <a:extLst>
                  <a:ext uri="{FF2B5EF4-FFF2-40B4-BE49-F238E27FC236}">
                    <a16:creationId xmlns:a16="http://schemas.microsoft.com/office/drawing/2014/main" id="{41216383-69D0-46E1-91B5-BB7030105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7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53" name="Line 550">
                <a:extLst>
                  <a:ext uri="{FF2B5EF4-FFF2-40B4-BE49-F238E27FC236}">
                    <a16:creationId xmlns:a16="http://schemas.microsoft.com/office/drawing/2014/main" id="{6CB68414-2FCF-4210-A1BE-2500ED794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47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4" name="Line 551">
                <a:extLst>
                  <a:ext uri="{FF2B5EF4-FFF2-40B4-BE49-F238E27FC236}">
                    <a16:creationId xmlns:a16="http://schemas.microsoft.com/office/drawing/2014/main" id="{BCC010D9-154F-4AEE-B42E-A5759BE94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3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5" name="Line 552">
                <a:extLst>
                  <a:ext uri="{FF2B5EF4-FFF2-40B4-BE49-F238E27FC236}">
                    <a16:creationId xmlns:a16="http://schemas.microsoft.com/office/drawing/2014/main" id="{EDD93F26-44F6-4444-8B9E-9049F8B27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47" y="3982"/>
                <a:ext cx="18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6" name="Line 553">
                <a:extLst>
                  <a:ext uri="{FF2B5EF4-FFF2-40B4-BE49-F238E27FC236}">
                    <a16:creationId xmlns:a16="http://schemas.microsoft.com/office/drawing/2014/main" id="{1F895516-23F7-4A15-A24D-364D51B081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42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7" name="Rectangle 554">
                <a:extLst>
                  <a:ext uri="{FF2B5EF4-FFF2-40B4-BE49-F238E27FC236}">
                    <a16:creationId xmlns:a16="http://schemas.microsoft.com/office/drawing/2014/main" id="{C6157DB7-088E-4C42-99E6-A926FE2B3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2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58" name="Line 555">
                <a:extLst>
                  <a:ext uri="{FF2B5EF4-FFF2-40B4-BE49-F238E27FC236}">
                    <a16:creationId xmlns:a16="http://schemas.microsoft.com/office/drawing/2014/main" id="{15392F5E-6FD7-4D1E-AB77-4EFA74695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2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9" name="Line 556">
                <a:extLst>
                  <a:ext uri="{FF2B5EF4-FFF2-40B4-BE49-F238E27FC236}">
                    <a16:creationId xmlns:a16="http://schemas.microsoft.com/office/drawing/2014/main" id="{A05BEC73-B168-40FF-8248-DDCDCE738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93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0" name="Line 557">
                <a:extLst>
                  <a:ext uri="{FF2B5EF4-FFF2-40B4-BE49-F238E27FC236}">
                    <a16:creationId xmlns:a16="http://schemas.microsoft.com/office/drawing/2014/main" id="{73F1CCE2-AAD2-4D8D-8FD1-AFB0D9F23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2" y="3982"/>
                <a:ext cx="13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1" name="Line 558">
                <a:extLst>
                  <a:ext uri="{FF2B5EF4-FFF2-40B4-BE49-F238E27FC236}">
                    <a16:creationId xmlns:a16="http://schemas.microsoft.com/office/drawing/2014/main" id="{7ADE58C6-A4F5-4F6C-A5AB-A338DB58CE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7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2" name="Rectangle 559">
                <a:extLst>
                  <a:ext uri="{FF2B5EF4-FFF2-40B4-BE49-F238E27FC236}">
                    <a16:creationId xmlns:a16="http://schemas.microsoft.com/office/drawing/2014/main" id="{0F3EEF11-AFA1-4BA4-BEF4-0776B0138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7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63" name="Line 560">
                <a:extLst>
                  <a:ext uri="{FF2B5EF4-FFF2-40B4-BE49-F238E27FC236}">
                    <a16:creationId xmlns:a16="http://schemas.microsoft.com/office/drawing/2014/main" id="{54F5489F-5319-4D19-ABF6-9B72F9218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4" name="Line 561">
                <a:extLst>
                  <a:ext uri="{FF2B5EF4-FFF2-40B4-BE49-F238E27FC236}">
                    <a16:creationId xmlns:a16="http://schemas.microsoft.com/office/drawing/2014/main" id="{008DD2BC-73C4-4B99-BA1B-6778B4DA8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9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5" name="Line 562">
                <a:extLst>
                  <a:ext uri="{FF2B5EF4-FFF2-40B4-BE49-F238E27FC236}">
                    <a16:creationId xmlns:a16="http://schemas.microsoft.com/office/drawing/2014/main" id="{A454A923-7D28-444C-A39C-18CEF64DA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6" name="Line 563">
                <a:extLst>
                  <a:ext uri="{FF2B5EF4-FFF2-40B4-BE49-F238E27FC236}">
                    <a16:creationId xmlns:a16="http://schemas.microsoft.com/office/drawing/2014/main" id="{04068E8B-A6F7-4C07-9AC8-C997EF977B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60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7" name="Rectangle 564">
                <a:extLst>
                  <a:ext uri="{FF2B5EF4-FFF2-40B4-BE49-F238E27FC236}">
                    <a16:creationId xmlns:a16="http://schemas.microsoft.com/office/drawing/2014/main" id="{3FDD33EA-E67E-4D9B-B817-CEFE66187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68" name="Line 565">
                <a:extLst>
                  <a:ext uri="{FF2B5EF4-FFF2-40B4-BE49-F238E27FC236}">
                    <a16:creationId xmlns:a16="http://schemas.microsoft.com/office/drawing/2014/main" id="{085C0464-14A2-421E-A307-9BF310931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24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9" name="Line 566">
                <a:extLst>
                  <a:ext uri="{FF2B5EF4-FFF2-40B4-BE49-F238E27FC236}">
                    <a16:creationId xmlns:a16="http://schemas.microsoft.com/office/drawing/2014/main" id="{B35E9A8F-73A5-4CEC-9FF9-3C54556702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4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0" name="Line 567">
                <a:extLst>
                  <a:ext uri="{FF2B5EF4-FFF2-40B4-BE49-F238E27FC236}">
                    <a16:creationId xmlns:a16="http://schemas.microsoft.com/office/drawing/2014/main" id="{096D398B-E205-43FC-BB9A-498A02A34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24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1" name="Line 568">
                <a:extLst>
                  <a:ext uri="{FF2B5EF4-FFF2-40B4-BE49-F238E27FC236}">
                    <a16:creationId xmlns:a16="http://schemas.microsoft.com/office/drawing/2014/main" id="{93C7D6F1-DC26-4625-899E-7254C5EF5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6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2" name="Rectangle 569">
                <a:extLst>
                  <a:ext uri="{FF2B5EF4-FFF2-40B4-BE49-F238E27FC236}">
                    <a16:creationId xmlns:a16="http://schemas.microsoft.com/office/drawing/2014/main" id="{5EC155B7-0A14-4A38-805C-251F61312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7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73" name="Line 570">
                <a:extLst>
                  <a:ext uri="{FF2B5EF4-FFF2-40B4-BE49-F238E27FC236}">
                    <a16:creationId xmlns:a16="http://schemas.microsoft.com/office/drawing/2014/main" id="{5E789A1E-D88C-4C67-B20F-7F3BEDD0B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6" y="397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4" name="Rectangle 571">
                <a:extLst>
                  <a:ext uri="{FF2B5EF4-FFF2-40B4-BE49-F238E27FC236}">
                    <a16:creationId xmlns:a16="http://schemas.microsoft.com/office/drawing/2014/main" id="{6421875C-6C00-4724-9C0C-E503141B4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7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75" name="Line 572">
                <a:extLst>
                  <a:ext uri="{FF2B5EF4-FFF2-40B4-BE49-F238E27FC236}">
                    <a16:creationId xmlns:a16="http://schemas.microsoft.com/office/drawing/2014/main" id="{EBC0B354-6A74-428F-8079-5AC255906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3807"/>
                <a:ext cx="8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6" name="Line 573">
                <a:extLst>
                  <a:ext uri="{FF2B5EF4-FFF2-40B4-BE49-F238E27FC236}">
                    <a16:creationId xmlns:a16="http://schemas.microsoft.com/office/drawing/2014/main" id="{954BBB0C-8C38-4CF2-BA4F-E5F6C77F5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3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7" name="Rectangle 574">
                <a:extLst>
                  <a:ext uri="{FF2B5EF4-FFF2-40B4-BE49-F238E27FC236}">
                    <a16:creationId xmlns:a16="http://schemas.microsoft.com/office/drawing/2014/main" id="{B7DD2F7E-9EAC-4735-BA98-C11737104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4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78" name="Line 575">
                <a:extLst>
                  <a:ext uri="{FF2B5EF4-FFF2-40B4-BE49-F238E27FC236}">
                    <a16:creationId xmlns:a16="http://schemas.microsoft.com/office/drawing/2014/main" id="{D0D9C396-BE89-4536-8491-5BD4647D6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89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9" name="Rectangle 576">
                <a:extLst>
                  <a:ext uri="{FF2B5EF4-FFF2-40B4-BE49-F238E27FC236}">
                    <a16:creationId xmlns:a16="http://schemas.microsoft.com/office/drawing/2014/main" id="{6F960C37-66B6-4252-90C9-01D5FCD8D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0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80" name="Line 577">
                <a:extLst>
                  <a:ext uri="{FF2B5EF4-FFF2-40B4-BE49-F238E27FC236}">
                    <a16:creationId xmlns:a16="http://schemas.microsoft.com/office/drawing/2014/main" id="{E69349BA-952C-4979-A607-E12F890A7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2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1" name="Rectangle 578">
                <a:extLst>
                  <a:ext uri="{FF2B5EF4-FFF2-40B4-BE49-F238E27FC236}">
                    <a16:creationId xmlns:a16="http://schemas.microsoft.com/office/drawing/2014/main" id="{34C9FC2A-81F3-4BA0-8727-2597117B7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3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82" name="Line 579">
                <a:extLst>
                  <a:ext uri="{FF2B5EF4-FFF2-40B4-BE49-F238E27FC236}">
                    <a16:creationId xmlns:a16="http://schemas.microsoft.com/office/drawing/2014/main" id="{0618540B-B482-4D8E-905D-C61524D69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7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3" name="Rectangle 580">
                <a:extLst>
                  <a:ext uri="{FF2B5EF4-FFF2-40B4-BE49-F238E27FC236}">
                    <a16:creationId xmlns:a16="http://schemas.microsoft.com/office/drawing/2014/main" id="{508A9F50-0EFE-457F-9582-32988A54A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9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84" name="Line 581">
                <a:extLst>
                  <a:ext uri="{FF2B5EF4-FFF2-40B4-BE49-F238E27FC236}">
                    <a16:creationId xmlns:a16="http://schemas.microsoft.com/office/drawing/2014/main" id="{F406F96E-51DE-440A-BBDC-0108F0A28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43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5" name="Rectangle 582">
                <a:extLst>
                  <a:ext uri="{FF2B5EF4-FFF2-40B4-BE49-F238E27FC236}">
                    <a16:creationId xmlns:a16="http://schemas.microsoft.com/office/drawing/2014/main" id="{FEBB8B1B-CD13-4F3B-BDD9-F575E6643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4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86" name="Line 583">
                <a:extLst>
                  <a:ext uri="{FF2B5EF4-FFF2-40B4-BE49-F238E27FC236}">
                    <a16:creationId xmlns:a16="http://schemas.microsoft.com/office/drawing/2014/main" id="{08491916-5F85-4A84-A4C2-4BD9D16F5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6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7" name="Rectangle 584">
                <a:extLst>
                  <a:ext uri="{FF2B5EF4-FFF2-40B4-BE49-F238E27FC236}">
                    <a16:creationId xmlns:a16="http://schemas.microsoft.com/office/drawing/2014/main" id="{933402E2-788A-44C1-B796-8F280FA01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7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88" name="Line 585">
                <a:extLst>
                  <a:ext uri="{FF2B5EF4-FFF2-40B4-BE49-F238E27FC236}">
                    <a16:creationId xmlns:a16="http://schemas.microsoft.com/office/drawing/2014/main" id="{5D2A4CC8-B340-44AD-AF90-70CC8BAAE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12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9" name="Rectangle 586">
                <a:extLst>
                  <a:ext uri="{FF2B5EF4-FFF2-40B4-BE49-F238E27FC236}">
                    <a16:creationId xmlns:a16="http://schemas.microsoft.com/office/drawing/2014/main" id="{3B6E1F1D-41AC-4CA2-9339-763101435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3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90" name="Line 587">
                <a:extLst>
                  <a:ext uri="{FF2B5EF4-FFF2-40B4-BE49-F238E27FC236}">
                    <a16:creationId xmlns:a16="http://schemas.microsoft.com/office/drawing/2014/main" id="{4467CB85-780F-4714-9154-65CD57615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97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1" name="Rectangle 588">
                <a:extLst>
                  <a:ext uri="{FF2B5EF4-FFF2-40B4-BE49-F238E27FC236}">
                    <a16:creationId xmlns:a16="http://schemas.microsoft.com/office/drawing/2014/main" id="{A8AC7040-6AEA-42E2-B5C6-661DBC572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92" name="Line 589">
                <a:extLst>
                  <a:ext uri="{FF2B5EF4-FFF2-40B4-BE49-F238E27FC236}">
                    <a16:creationId xmlns:a16="http://schemas.microsoft.com/office/drawing/2014/main" id="{6CF7E39B-47C8-4510-B8DD-B66928D01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3" name="Line 590">
                <a:extLst>
                  <a:ext uri="{FF2B5EF4-FFF2-40B4-BE49-F238E27FC236}">
                    <a16:creationId xmlns:a16="http://schemas.microsoft.com/office/drawing/2014/main" id="{0599D5AF-D6BE-477E-B5EC-8D07D128A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1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4" name="Line 591">
                <a:extLst>
                  <a:ext uri="{FF2B5EF4-FFF2-40B4-BE49-F238E27FC236}">
                    <a16:creationId xmlns:a16="http://schemas.microsoft.com/office/drawing/2014/main" id="{19E08510-9A45-483A-8AD0-E6D5AB36E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4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5" name="Line 592">
                <a:extLst>
                  <a:ext uri="{FF2B5EF4-FFF2-40B4-BE49-F238E27FC236}">
                    <a16:creationId xmlns:a16="http://schemas.microsoft.com/office/drawing/2014/main" id="{E468ED57-3886-46BC-BB2F-4A6409238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99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6" name="Rectangle 593">
                <a:extLst>
                  <a:ext uri="{FF2B5EF4-FFF2-40B4-BE49-F238E27FC236}">
                    <a16:creationId xmlns:a16="http://schemas.microsoft.com/office/drawing/2014/main" id="{B198FF68-18B8-4031-8BA3-BADBC657B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9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97" name="Line 594">
                <a:extLst>
                  <a:ext uri="{FF2B5EF4-FFF2-40B4-BE49-F238E27FC236}">
                    <a16:creationId xmlns:a16="http://schemas.microsoft.com/office/drawing/2014/main" id="{1BC2BE34-D21C-4091-848E-886A511A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8" name="Line 595">
                <a:extLst>
                  <a:ext uri="{FF2B5EF4-FFF2-40B4-BE49-F238E27FC236}">
                    <a16:creationId xmlns:a16="http://schemas.microsoft.com/office/drawing/2014/main" id="{EAC6D132-6AAB-43A5-B0D9-2131C8A5A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9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9" name="Line 596">
                <a:extLst>
                  <a:ext uri="{FF2B5EF4-FFF2-40B4-BE49-F238E27FC236}">
                    <a16:creationId xmlns:a16="http://schemas.microsoft.com/office/drawing/2014/main" id="{E064092E-03DA-44B0-AE48-A089346F0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4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0" name="Line 597">
                <a:extLst>
                  <a:ext uri="{FF2B5EF4-FFF2-40B4-BE49-F238E27FC236}">
                    <a16:creationId xmlns:a16="http://schemas.microsoft.com/office/drawing/2014/main" id="{6C3F6F0D-01A8-4DA4-9EC2-8B8C14D4D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77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1" name="Rectangle 598">
                <a:extLst>
                  <a:ext uri="{FF2B5EF4-FFF2-40B4-BE49-F238E27FC236}">
                    <a16:creationId xmlns:a16="http://schemas.microsoft.com/office/drawing/2014/main" id="{FC00B6B9-13CC-4E17-BC6F-E8891AA21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7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02" name="Line 599">
                <a:extLst>
                  <a:ext uri="{FF2B5EF4-FFF2-40B4-BE49-F238E27FC236}">
                    <a16:creationId xmlns:a16="http://schemas.microsoft.com/office/drawing/2014/main" id="{5B6BA693-1C24-406C-B4D4-9A261E39C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3" name="Line 600">
                <a:extLst>
                  <a:ext uri="{FF2B5EF4-FFF2-40B4-BE49-F238E27FC236}">
                    <a16:creationId xmlns:a16="http://schemas.microsoft.com/office/drawing/2014/main" id="{87D88465-9F77-4A3C-BD53-60960A59A4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9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4" name="Line 601">
                <a:extLst>
                  <a:ext uri="{FF2B5EF4-FFF2-40B4-BE49-F238E27FC236}">
                    <a16:creationId xmlns:a16="http://schemas.microsoft.com/office/drawing/2014/main" id="{9BEA9855-6378-4CC9-8DF1-68DC5AA2F8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0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5" name="Line 602">
                <a:extLst>
                  <a:ext uri="{FF2B5EF4-FFF2-40B4-BE49-F238E27FC236}">
                    <a16:creationId xmlns:a16="http://schemas.microsoft.com/office/drawing/2014/main" id="{86D8D906-FE8F-4472-BACE-8187549FE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4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6" name="Rectangle 603">
                <a:extLst>
                  <a:ext uri="{FF2B5EF4-FFF2-40B4-BE49-F238E27FC236}">
                    <a16:creationId xmlns:a16="http://schemas.microsoft.com/office/drawing/2014/main" id="{71C1B8EB-617A-42CD-8243-BB667494F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4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07" name="Line 604">
                <a:extLst>
                  <a:ext uri="{FF2B5EF4-FFF2-40B4-BE49-F238E27FC236}">
                    <a16:creationId xmlns:a16="http://schemas.microsoft.com/office/drawing/2014/main" id="{A55ECC91-7F19-4581-B5A1-492CB38F63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8" name="Line 605">
                <a:extLst>
                  <a:ext uri="{FF2B5EF4-FFF2-40B4-BE49-F238E27FC236}">
                    <a16:creationId xmlns:a16="http://schemas.microsoft.com/office/drawing/2014/main" id="{08C131B8-6310-47D1-85A6-4A2CB7C94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9" name="Line 606">
                <a:extLst>
                  <a:ext uri="{FF2B5EF4-FFF2-40B4-BE49-F238E27FC236}">
                    <a16:creationId xmlns:a16="http://schemas.microsoft.com/office/drawing/2014/main" id="{BBCF8734-1C97-4392-87E4-D20BF8620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0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808">
              <a:extLst>
                <a:ext uri="{FF2B5EF4-FFF2-40B4-BE49-F238E27FC236}">
                  <a16:creationId xmlns:a16="http://schemas.microsoft.com/office/drawing/2014/main" id="{FC3EC5E5-D6C1-4DAA-8C08-4AE307013D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" y="480"/>
              <a:ext cx="6678" cy="3598"/>
              <a:chOff x="364" y="480"/>
              <a:chExt cx="6678" cy="3598"/>
            </a:xfrm>
          </p:grpSpPr>
          <p:sp>
            <p:nvSpPr>
              <p:cNvPr id="4510" name="Line 608">
                <a:extLst>
                  <a:ext uri="{FF2B5EF4-FFF2-40B4-BE49-F238E27FC236}">
                    <a16:creationId xmlns:a16="http://schemas.microsoft.com/office/drawing/2014/main" id="{FBF28AA9-4F71-4534-9A95-90F7C3D6A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1" name="Rectangle 609">
                <a:extLst>
                  <a:ext uri="{FF2B5EF4-FFF2-40B4-BE49-F238E27FC236}">
                    <a16:creationId xmlns:a16="http://schemas.microsoft.com/office/drawing/2014/main" id="{A95ADEB3-CCF9-45E9-B2AA-F123682A4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4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12" name="Line 610">
                <a:extLst>
                  <a:ext uri="{FF2B5EF4-FFF2-40B4-BE49-F238E27FC236}">
                    <a16:creationId xmlns:a16="http://schemas.microsoft.com/office/drawing/2014/main" id="{8D5F5B5F-867B-412F-A412-61254B056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3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3" name="Line 611">
                <a:extLst>
                  <a:ext uri="{FF2B5EF4-FFF2-40B4-BE49-F238E27FC236}">
                    <a16:creationId xmlns:a16="http://schemas.microsoft.com/office/drawing/2014/main" id="{87AC8AB5-CC75-4995-A009-8FEDCC9CF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5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4" name="Line 612">
                <a:extLst>
                  <a:ext uri="{FF2B5EF4-FFF2-40B4-BE49-F238E27FC236}">
                    <a16:creationId xmlns:a16="http://schemas.microsoft.com/office/drawing/2014/main" id="{81F9CC87-E1E8-40AD-BA65-A8AD48ECB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30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5" name="Line 613">
                <a:extLst>
                  <a:ext uri="{FF2B5EF4-FFF2-40B4-BE49-F238E27FC236}">
                    <a16:creationId xmlns:a16="http://schemas.microsoft.com/office/drawing/2014/main" id="{D936A6AD-A52F-4204-9082-AEEB2B81B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4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6" name="Rectangle 614">
                <a:extLst>
                  <a:ext uri="{FF2B5EF4-FFF2-40B4-BE49-F238E27FC236}">
                    <a16:creationId xmlns:a16="http://schemas.microsoft.com/office/drawing/2014/main" id="{D48014F9-30EC-4D22-B2FE-BC3B52671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4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17" name="Line 615">
                <a:extLst>
                  <a:ext uri="{FF2B5EF4-FFF2-40B4-BE49-F238E27FC236}">
                    <a16:creationId xmlns:a16="http://schemas.microsoft.com/office/drawing/2014/main" id="{16AE61FD-2199-48C4-BAC7-66186E23C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8" name="Line 616">
                <a:extLst>
                  <a:ext uri="{FF2B5EF4-FFF2-40B4-BE49-F238E27FC236}">
                    <a16:creationId xmlns:a16="http://schemas.microsoft.com/office/drawing/2014/main" id="{8979D5C5-FAF2-4C50-A51D-EE65B4EF8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9" name="Line 617">
                <a:extLst>
                  <a:ext uri="{FF2B5EF4-FFF2-40B4-BE49-F238E27FC236}">
                    <a16:creationId xmlns:a16="http://schemas.microsoft.com/office/drawing/2014/main" id="{2EF62090-DEF2-4A1A-8642-E46AEB3C8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0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0" name="Line 618">
                <a:extLst>
                  <a:ext uri="{FF2B5EF4-FFF2-40B4-BE49-F238E27FC236}">
                    <a16:creationId xmlns:a16="http://schemas.microsoft.com/office/drawing/2014/main" id="{EAE4B3ED-135B-47A4-8FEA-995BFD53E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1" name="Rectangle 619">
                <a:extLst>
                  <a:ext uri="{FF2B5EF4-FFF2-40B4-BE49-F238E27FC236}">
                    <a16:creationId xmlns:a16="http://schemas.microsoft.com/office/drawing/2014/main" id="{FD980B78-718B-4CD3-BFC6-5C58C012A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4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22" name="Line 620">
                <a:extLst>
                  <a:ext uri="{FF2B5EF4-FFF2-40B4-BE49-F238E27FC236}">
                    <a16:creationId xmlns:a16="http://schemas.microsoft.com/office/drawing/2014/main" id="{4E4B558D-0A67-424F-9C73-89529E12E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9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3" name="Line 621">
                <a:extLst>
                  <a:ext uri="{FF2B5EF4-FFF2-40B4-BE49-F238E27FC236}">
                    <a16:creationId xmlns:a16="http://schemas.microsoft.com/office/drawing/2014/main" id="{FB680856-FF2E-4134-82D1-27F530908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1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4" name="Line 622">
                <a:extLst>
                  <a:ext uri="{FF2B5EF4-FFF2-40B4-BE49-F238E27FC236}">
                    <a16:creationId xmlns:a16="http://schemas.microsoft.com/office/drawing/2014/main" id="{C8298842-1080-4511-986B-BEC98377B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90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5" name="Line 623">
                <a:extLst>
                  <a:ext uri="{FF2B5EF4-FFF2-40B4-BE49-F238E27FC236}">
                    <a16:creationId xmlns:a16="http://schemas.microsoft.com/office/drawing/2014/main" id="{2A1B5AD0-94E4-42C8-9746-FD9ED435A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6" name="Rectangle 624">
                <a:extLst>
                  <a:ext uri="{FF2B5EF4-FFF2-40B4-BE49-F238E27FC236}">
                    <a16:creationId xmlns:a16="http://schemas.microsoft.com/office/drawing/2014/main" id="{D17F514B-42D7-4B52-8D4F-DCE088052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3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27" name="Line 625">
                <a:extLst>
                  <a:ext uri="{FF2B5EF4-FFF2-40B4-BE49-F238E27FC236}">
                    <a16:creationId xmlns:a16="http://schemas.microsoft.com/office/drawing/2014/main" id="{CB07D708-CAEB-49F5-85EE-EAF1A5A07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9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8" name="Line 626">
                <a:extLst>
                  <a:ext uri="{FF2B5EF4-FFF2-40B4-BE49-F238E27FC236}">
                    <a16:creationId xmlns:a16="http://schemas.microsoft.com/office/drawing/2014/main" id="{67C57374-E373-4D08-BDD0-F4250A562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9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9" name="Line 627">
                <a:extLst>
                  <a:ext uri="{FF2B5EF4-FFF2-40B4-BE49-F238E27FC236}">
                    <a16:creationId xmlns:a16="http://schemas.microsoft.com/office/drawing/2014/main" id="{3657B8CE-79C9-4CF1-80C2-51C1A0CFA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96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0" name="Line 628">
                <a:extLst>
                  <a:ext uri="{FF2B5EF4-FFF2-40B4-BE49-F238E27FC236}">
                    <a16:creationId xmlns:a16="http://schemas.microsoft.com/office/drawing/2014/main" id="{0B81ED75-EBCC-4097-8A94-F9BADFB7B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09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1" name="Rectangle 629">
                <a:extLst>
                  <a:ext uri="{FF2B5EF4-FFF2-40B4-BE49-F238E27FC236}">
                    <a16:creationId xmlns:a16="http://schemas.microsoft.com/office/drawing/2014/main" id="{7E6F6313-E044-43E5-A4AF-C5C9AFF74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32" name="Line 630">
                <a:extLst>
                  <a:ext uri="{FF2B5EF4-FFF2-40B4-BE49-F238E27FC236}">
                    <a16:creationId xmlns:a16="http://schemas.microsoft.com/office/drawing/2014/main" id="{A7AA9923-BC3E-4628-9C93-9FB4A47C9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70" y="3977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3" name="Line 631">
                <a:extLst>
                  <a:ext uri="{FF2B5EF4-FFF2-40B4-BE49-F238E27FC236}">
                    <a16:creationId xmlns:a16="http://schemas.microsoft.com/office/drawing/2014/main" id="{DC8D4C90-CFD6-4688-A58F-0F84C16FD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6" y="3977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4" name="Line 632">
                <a:extLst>
                  <a:ext uri="{FF2B5EF4-FFF2-40B4-BE49-F238E27FC236}">
                    <a16:creationId xmlns:a16="http://schemas.microsoft.com/office/drawing/2014/main" id="{CF44BD74-41D1-40CF-BF04-89B405BE2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70" y="3983"/>
                <a:ext cx="18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5" name="Line 633">
                <a:extLst>
                  <a:ext uri="{FF2B5EF4-FFF2-40B4-BE49-F238E27FC236}">
                    <a16:creationId xmlns:a16="http://schemas.microsoft.com/office/drawing/2014/main" id="{D692E57E-4398-40F2-AAA2-29C49054C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4" y="3983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6" name="Rectangle 634">
                <a:extLst>
                  <a:ext uri="{FF2B5EF4-FFF2-40B4-BE49-F238E27FC236}">
                    <a16:creationId xmlns:a16="http://schemas.microsoft.com/office/drawing/2014/main" id="{8C49504B-A1BF-46E7-BF0F-3D175AD08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4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37" name="Line 635">
                <a:extLst>
                  <a:ext uri="{FF2B5EF4-FFF2-40B4-BE49-F238E27FC236}">
                    <a16:creationId xmlns:a16="http://schemas.microsoft.com/office/drawing/2014/main" id="{24C11D82-F151-4417-8B6B-863F84B1C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4" y="3977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8" name="Line 636">
                <a:extLst>
                  <a:ext uri="{FF2B5EF4-FFF2-40B4-BE49-F238E27FC236}">
                    <a16:creationId xmlns:a16="http://schemas.microsoft.com/office/drawing/2014/main" id="{2A78C8E3-1EBD-4B6B-8A65-58E8615B5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6" y="3977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9" name="Line 637">
                <a:extLst>
                  <a:ext uri="{FF2B5EF4-FFF2-40B4-BE49-F238E27FC236}">
                    <a16:creationId xmlns:a16="http://schemas.microsoft.com/office/drawing/2014/main" id="{635F9261-6F3C-4B06-98E9-B2AC60018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4" y="3983"/>
                <a:ext cx="132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0" name="Line 638">
                <a:extLst>
                  <a:ext uri="{FF2B5EF4-FFF2-40B4-BE49-F238E27FC236}">
                    <a16:creationId xmlns:a16="http://schemas.microsoft.com/office/drawing/2014/main" id="{EDF054F7-B65F-4990-9DCC-1D8F62489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0" y="3983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1" name="Rectangle 639">
                <a:extLst>
                  <a:ext uri="{FF2B5EF4-FFF2-40B4-BE49-F238E27FC236}">
                    <a16:creationId xmlns:a16="http://schemas.microsoft.com/office/drawing/2014/main" id="{A4EA8BBE-062B-4AF8-9410-6FAE76ED7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0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42" name="Line 640">
                <a:extLst>
                  <a:ext uri="{FF2B5EF4-FFF2-40B4-BE49-F238E27FC236}">
                    <a16:creationId xmlns:a16="http://schemas.microsoft.com/office/drawing/2014/main" id="{762652E4-2D98-4983-B558-648FD7A54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42" y="3977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3" name="Line 641">
                <a:extLst>
                  <a:ext uri="{FF2B5EF4-FFF2-40B4-BE49-F238E27FC236}">
                    <a16:creationId xmlns:a16="http://schemas.microsoft.com/office/drawing/2014/main" id="{F3C191D6-BE11-41FD-BA5E-1A27F0B01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2" y="3977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4" name="Line 642">
                <a:extLst>
                  <a:ext uri="{FF2B5EF4-FFF2-40B4-BE49-F238E27FC236}">
                    <a16:creationId xmlns:a16="http://schemas.microsoft.com/office/drawing/2014/main" id="{266E9230-59F4-49A5-9B37-DA93610351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42" y="3983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5" name="Line 643">
                <a:extLst>
                  <a:ext uri="{FF2B5EF4-FFF2-40B4-BE49-F238E27FC236}">
                    <a16:creationId xmlns:a16="http://schemas.microsoft.com/office/drawing/2014/main" id="{A543BEF7-190D-4D6B-8543-ACF83E658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83" y="3983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6" name="Rectangle 644">
                <a:extLst>
                  <a:ext uri="{FF2B5EF4-FFF2-40B4-BE49-F238E27FC236}">
                    <a16:creationId xmlns:a16="http://schemas.microsoft.com/office/drawing/2014/main" id="{D228889A-F717-49B9-AB9C-F0F301DB1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4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47" name="Line 645">
                <a:extLst>
                  <a:ext uri="{FF2B5EF4-FFF2-40B4-BE49-F238E27FC236}">
                    <a16:creationId xmlns:a16="http://schemas.microsoft.com/office/drawing/2014/main" id="{37DE2068-6617-47C9-B835-7912FE2F0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47" y="3977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8" name="Line 646">
                <a:extLst>
                  <a:ext uri="{FF2B5EF4-FFF2-40B4-BE49-F238E27FC236}">
                    <a16:creationId xmlns:a16="http://schemas.microsoft.com/office/drawing/2014/main" id="{7C82C3DB-8735-4FA6-AB3A-F64190D9F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27" y="3977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9" name="Line 647">
                <a:extLst>
                  <a:ext uri="{FF2B5EF4-FFF2-40B4-BE49-F238E27FC236}">
                    <a16:creationId xmlns:a16="http://schemas.microsoft.com/office/drawing/2014/main" id="{1A84C137-EC12-4CD5-84BE-FC7B792DE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47" y="3983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0" name="Line 648">
                <a:extLst>
                  <a:ext uri="{FF2B5EF4-FFF2-40B4-BE49-F238E27FC236}">
                    <a16:creationId xmlns:a16="http://schemas.microsoft.com/office/drawing/2014/main" id="{E149B3D5-4500-46EE-8FC6-5697EC2FD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9" y="3983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1" name="Rectangle 649">
                <a:extLst>
                  <a:ext uri="{FF2B5EF4-FFF2-40B4-BE49-F238E27FC236}">
                    <a16:creationId xmlns:a16="http://schemas.microsoft.com/office/drawing/2014/main" id="{B22829A9-F447-4412-B590-CFAD348D2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0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52" name="Line 650">
                <a:extLst>
                  <a:ext uri="{FF2B5EF4-FFF2-40B4-BE49-F238E27FC236}">
                    <a16:creationId xmlns:a16="http://schemas.microsoft.com/office/drawing/2014/main" id="{DDD7E5D5-A899-4683-BBF5-E20A51EEC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09" y="397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3" name="Rectangle 651">
                <a:extLst>
                  <a:ext uri="{FF2B5EF4-FFF2-40B4-BE49-F238E27FC236}">
                    <a16:creationId xmlns:a16="http://schemas.microsoft.com/office/drawing/2014/main" id="{DE57149A-E685-4101-97C0-F2C731B45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54" name="Line 652">
                <a:extLst>
                  <a:ext uri="{FF2B5EF4-FFF2-40B4-BE49-F238E27FC236}">
                    <a16:creationId xmlns:a16="http://schemas.microsoft.com/office/drawing/2014/main" id="{E8C25138-45CE-46DE-A627-1B1085997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" y="691"/>
                <a:ext cx="0" cy="311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5" name="Line 653">
                <a:extLst>
                  <a:ext uri="{FF2B5EF4-FFF2-40B4-BE49-F238E27FC236}">
                    <a16:creationId xmlns:a16="http://schemas.microsoft.com/office/drawing/2014/main" id="{78B49046-FD58-4EB7-A7E3-2B5C57DE2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919"/>
                <a:ext cx="1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6" name="Rectangle 654">
                <a:extLst>
                  <a:ext uri="{FF2B5EF4-FFF2-40B4-BE49-F238E27FC236}">
                    <a16:creationId xmlns:a16="http://schemas.microsoft.com/office/drawing/2014/main" id="{ABFFD7B7-A584-4801-BDBF-5AE48CC53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" y="880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57" name="Line 655">
                <a:extLst>
                  <a:ext uri="{FF2B5EF4-FFF2-40B4-BE49-F238E27FC236}">
                    <a16:creationId xmlns:a16="http://schemas.microsoft.com/office/drawing/2014/main" id="{F720EEEB-265E-49BC-B2CE-25426403E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1196"/>
                <a:ext cx="1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8" name="Rectangle 656">
                <a:extLst>
                  <a:ext uri="{FF2B5EF4-FFF2-40B4-BE49-F238E27FC236}">
                    <a16:creationId xmlns:a16="http://schemas.microsoft.com/office/drawing/2014/main" id="{F1C883B5-2028-4989-8084-3AEFCDE3E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" y="1156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59" name="Line 657">
                <a:extLst>
                  <a:ext uri="{FF2B5EF4-FFF2-40B4-BE49-F238E27FC236}">
                    <a16:creationId xmlns:a16="http://schemas.microsoft.com/office/drawing/2014/main" id="{AAF6D1F4-7384-45B3-BC54-A8582A8CE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1473"/>
                <a:ext cx="1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0" name="Rectangle 658">
                <a:extLst>
                  <a:ext uri="{FF2B5EF4-FFF2-40B4-BE49-F238E27FC236}">
                    <a16:creationId xmlns:a16="http://schemas.microsoft.com/office/drawing/2014/main" id="{C70792CB-823E-4168-A37D-2DE9D2A10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" y="1433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61" name="Line 659">
                <a:extLst>
                  <a:ext uri="{FF2B5EF4-FFF2-40B4-BE49-F238E27FC236}">
                    <a16:creationId xmlns:a16="http://schemas.microsoft.com/office/drawing/2014/main" id="{4DBAC7F2-CE68-48F0-928C-D46401ADC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1750"/>
                <a:ext cx="1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2" name="Rectangle 660">
                <a:extLst>
                  <a:ext uri="{FF2B5EF4-FFF2-40B4-BE49-F238E27FC236}">
                    <a16:creationId xmlns:a16="http://schemas.microsoft.com/office/drawing/2014/main" id="{5FA3AA1E-230E-49A8-AF8B-F074B281E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" y="1710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63" name="Line 661">
                <a:extLst>
                  <a:ext uri="{FF2B5EF4-FFF2-40B4-BE49-F238E27FC236}">
                    <a16:creationId xmlns:a16="http://schemas.microsoft.com/office/drawing/2014/main" id="{E65E00AE-B569-49FD-960A-0FF55631A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2026"/>
                <a:ext cx="1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4" name="Rectangle 662">
                <a:extLst>
                  <a:ext uri="{FF2B5EF4-FFF2-40B4-BE49-F238E27FC236}">
                    <a16:creationId xmlns:a16="http://schemas.microsoft.com/office/drawing/2014/main" id="{CEC3869E-9EC7-4746-99B1-AB153B889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" y="198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65" name="Line 663">
                <a:extLst>
                  <a:ext uri="{FF2B5EF4-FFF2-40B4-BE49-F238E27FC236}">
                    <a16:creationId xmlns:a16="http://schemas.microsoft.com/office/drawing/2014/main" id="{838C5569-CF2A-4EC3-98F5-6A7DC17E7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2303"/>
                <a:ext cx="1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6" name="Rectangle 664">
                <a:extLst>
                  <a:ext uri="{FF2B5EF4-FFF2-40B4-BE49-F238E27FC236}">
                    <a16:creationId xmlns:a16="http://schemas.microsoft.com/office/drawing/2014/main" id="{CC8E2307-AA0E-4194-8CAB-AE7F0DCC8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" y="2263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67" name="Line 665">
                <a:extLst>
                  <a:ext uri="{FF2B5EF4-FFF2-40B4-BE49-F238E27FC236}">
                    <a16:creationId xmlns:a16="http://schemas.microsoft.com/office/drawing/2014/main" id="{5659C8E1-8ED4-4CA9-BE2F-6C6F273B2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2583"/>
                <a:ext cx="1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8" name="Rectangle 666">
                <a:extLst>
                  <a:ext uri="{FF2B5EF4-FFF2-40B4-BE49-F238E27FC236}">
                    <a16:creationId xmlns:a16="http://schemas.microsoft.com/office/drawing/2014/main" id="{5775743F-840C-40D9-97A9-97EF4CAAA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" y="2543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69" name="Line 667">
                <a:extLst>
                  <a:ext uri="{FF2B5EF4-FFF2-40B4-BE49-F238E27FC236}">
                    <a16:creationId xmlns:a16="http://schemas.microsoft.com/office/drawing/2014/main" id="{281E3428-AB4B-41FC-B2B4-DC2B304FD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2860"/>
                <a:ext cx="1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0" name="Rectangle 668">
                <a:extLst>
                  <a:ext uri="{FF2B5EF4-FFF2-40B4-BE49-F238E27FC236}">
                    <a16:creationId xmlns:a16="http://schemas.microsoft.com/office/drawing/2014/main" id="{B4BB4254-99B5-4F2C-A71F-9A07C2C90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" y="2820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71" name="Line 669">
                <a:extLst>
                  <a:ext uri="{FF2B5EF4-FFF2-40B4-BE49-F238E27FC236}">
                    <a16:creationId xmlns:a16="http://schemas.microsoft.com/office/drawing/2014/main" id="{62535B00-10F6-4F93-9082-58F329691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3136"/>
                <a:ext cx="1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2" name="Rectangle 670">
                <a:extLst>
                  <a:ext uri="{FF2B5EF4-FFF2-40B4-BE49-F238E27FC236}">
                    <a16:creationId xmlns:a16="http://schemas.microsoft.com/office/drawing/2014/main" id="{B9A5FB62-3B34-4EC1-8BE1-E65DFD662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" y="309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73" name="Line 671">
                <a:extLst>
                  <a:ext uri="{FF2B5EF4-FFF2-40B4-BE49-F238E27FC236}">
                    <a16:creationId xmlns:a16="http://schemas.microsoft.com/office/drawing/2014/main" id="{022AC446-EB13-4730-B550-A6CB86F66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3413"/>
                <a:ext cx="1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4" name="Rectangle 672">
                <a:extLst>
                  <a:ext uri="{FF2B5EF4-FFF2-40B4-BE49-F238E27FC236}">
                    <a16:creationId xmlns:a16="http://schemas.microsoft.com/office/drawing/2014/main" id="{BD47F15F-C57F-423B-A163-BA1E02351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" y="3373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75" name="Line 673">
                <a:extLst>
                  <a:ext uri="{FF2B5EF4-FFF2-40B4-BE49-F238E27FC236}">
                    <a16:creationId xmlns:a16="http://schemas.microsoft.com/office/drawing/2014/main" id="{DDA94573-E5E5-4D94-9865-3017F27BB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3690"/>
                <a:ext cx="1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6" name="Rectangle 674">
                <a:extLst>
                  <a:ext uri="{FF2B5EF4-FFF2-40B4-BE49-F238E27FC236}">
                    <a16:creationId xmlns:a16="http://schemas.microsoft.com/office/drawing/2014/main" id="{0B81CA58-8637-4242-9235-704A36CC5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" y="3650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77" name="Rectangle 675">
                <a:extLst>
                  <a:ext uri="{FF2B5EF4-FFF2-40B4-BE49-F238E27FC236}">
                    <a16:creationId xmlns:a16="http://schemas.microsoft.com/office/drawing/2014/main" id="{FEF51989-95BE-453C-B158-E04893772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" y="480"/>
                <a:ext cx="6584" cy="105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8" name="Rectangle 676">
                <a:extLst>
                  <a:ext uri="{FF2B5EF4-FFF2-40B4-BE49-F238E27FC236}">
                    <a16:creationId xmlns:a16="http://schemas.microsoft.com/office/drawing/2014/main" id="{63ABC31F-BA02-4EF5-BA9D-C34E65C11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" y="480"/>
                <a:ext cx="6584" cy="105"/>
              </a:xfrm>
              <a:prstGeom prst="rect">
                <a:avLst/>
              </a:prstGeom>
              <a:noFill/>
              <a:ln w="4763" cap="flat">
                <a:solidFill>
                  <a:srgbClr val="DADA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9" name="Rectangle 677">
                <a:extLst>
                  <a:ext uri="{FF2B5EF4-FFF2-40B4-BE49-F238E27FC236}">
                    <a16:creationId xmlns:a16="http://schemas.microsoft.com/office/drawing/2014/main" id="{47B82B11-D812-4305-B96E-6E45E7E60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" y="480"/>
                <a:ext cx="437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Pulse Count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80" name="Rectangle 678">
                <a:extLst>
                  <a:ext uri="{FF2B5EF4-FFF2-40B4-BE49-F238E27FC236}">
                    <a16:creationId xmlns:a16="http://schemas.microsoft.com/office/drawing/2014/main" id="{1279BC92-F46B-4E85-9ACB-2482FDCFD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" y="585"/>
                <a:ext cx="823" cy="10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1" name="Rectangle 679">
                <a:extLst>
                  <a:ext uri="{FF2B5EF4-FFF2-40B4-BE49-F238E27FC236}">
                    <a16:creationId xmlns:a16="http://schemas.microsoft.com/office/drawing/2014/main" id="{AAB6DAFB-2235-46F8-83A2-9482003C3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" y="585"/>
                <a:ext cx="823" cy="106"/>
              </a:xfrm>
              <a:prstGeom prst="rect">
                <a:avLst/>
              </a:prstGeom>
              <a:noFill/>
              <a:ln w="4763" cap="flat">
                <a:solidFill>
                  <a:srgbClr val="DADA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2" name="Rectangle 680">
                <a:extLst>
                  <a:ext uri="{FF2B5EF4-FFF2-40B4-BE49-F238E27FC236}">
                    <a16:creationId xmlns:a16="http://schemas.microsoft.com/office/drawing/2014/main" id="{83E65417-357A-467D-A915-782181569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7" y="586"/>
                <a:ext cx="8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83" name="Rectangle 681">
                <a:extLst>
                  <a:ext uri="{FF2B5EF4-FFF2-40B4-BE49-F238E27FC236}">
                    <a16:creationId xmlns:a16="http://schemas.microsoft.com/office/drawing/2014/main" id="{31E59843-A0DF-4CF7-B5F7-C870055E1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1" y="585"/>
                <a:ext cx="823" cy="10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4" name="Rectangle 682">
                <a:extLst>
                  <a:ext uri="{FF2B5EF4-FFF2-40B4-BE49-F238E27FC236}">
                    <a16:creationId xmlns:a16="http://schemas.microsoft.com/office/drawing/2014/main" id="{16F2CD4F-C1C4-4E4C-B90D-7C5DBCC62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1" y="585"/>
                <a:ext cx="823" cy="106"/>
              </a:xfrm>
              <a:prstGeom prst="rect">
                <a:avLst/>
              </a:prstGeom>
              <a:noFill/>
              <a:ln w="4763" cap="flat">
                <a:solidFill>
                  <a:srgbClr val="DADA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5" name="Rectangle 683">
                <a:extLst>
                  <a:ext uri="{FF2B5EF4-FFF2-40B4-BE49-F238E27FC236}">
                    <a16:creationId xmlns:a16="http://schemas.microsoft.com/office/drawing/2014/main" id="{FB56C8C3-9E6B-4005-9C05-C2B7B73DB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586"/>
                <a:ext cx="8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86" name="Rectangle 684">
                <a:extLst>
                  <a:ext uri="{FF2B5EF4-FFF2-40B4-BE49-F238E27FC236}">
                    <a16:creationId xmlns:a16="http://schemas.microsoft.com/office/drawing/2014/main" id="{0FF472D0-6A2F-4746-BF64-C95493068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585"/>
                <a:ext cx="823" cy="10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7" name="Rectangle 685">
                <a:extLst>
                  <a:ext uri="{FF2B5EF4-FFF2-40B4-BE49-F238E27FC236}">
                    <a16:creationId xmlns:a16="http://schemas.microsoft.com/office/drawing/2014/main" id="{BABD6796-13B6-4937-8273-FD3F30177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585"/>
                <a:ext cx="823" cy="106"/>
              </a:xfrm>
              <a:prstGeom prst="rect">
                <a:avLst/>
              </a:prstGeom>
              <a:noFill/>
              <a:ln w="4763" cap="flat">
                <a:solidFill>
                  <a:srgbClr val="DADA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8" name="Rectangle 686">
                <a:extLst>
                  <a:ext uri="{FF2B5EF4-FFF2-40B4-BE49-F238E27FC236}">
                    <a16:creationId xmlns:a16="http://schemas.microsoft.com/office/drawing/2014/main" id="{CAEA12E7-AB8A-49A6-B0C9-075FB526A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3" y="586"/>
                <a:ext cx="8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89" name="Rectangle 687">
                <a:extLst>
                  <a:ext uri="{FF2B5EF4-FFF2-40B4-BE49-F238E27FC236}">
                    <a16:creationId xmlns:a16="http://schemas.microsoft.com/office/drawing/2014/main" id="{67D57F7F-6607-440C-BBAB-C6FA6F836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585"/>
                <a:ext cx="823" cy="10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0" name="Rectangle 688">
                <a:extLst>
                  <a:ext uri="{FF2B5EF4-FFF2-40B4-BE49-F238E27FC236}">
                    <a16:creationId xmlns:a16="http://schemas.microsoft.com/office/drawing/2014/main" id="{4CB5A8BF-BED0-41A2-8525-0D35A15E2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585"/>
                <a:ext cx="823" cy="106"/>
              </a:xfrm>
              <a:prstGeom prst="rect">
                <a:avLst/>
              </a:prstGeom>
              <a:noFill/>
              <a:ln w="4763" cap="flat">
                <a:solidFill>
                  <a:srgbClr val="DADA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1" name="Rectangle 689">
                <a:extLst>
                  <a:ext uri="{FF2B5EF4-FFF2-40B4-BE49-F238E27FC236}">
                    <a16:creationId xmlns:a16="http://schemas.microsoft.com/office/drawing/2014/main" id="{8BC4D6CA-A128-43FE-8618-27B2B7269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6" y="586"/>
                <a:ext cx="8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92" name="Rectangle 690">
                <a:extLst>
                  <a:ext uri="{FF2B5EF4-FFF2-40B4-BE49-F238E27FC236}">
                    <a16:creationId xmlns:a16="http://schemas.microsoft.com/office/drawing/2014/main" id="{4B433C4D-69C0-422E-814A-978B9D657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0" y="585"/>
                <a:ext cx="823" cy="10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3" name="Rectangle 691">
                <a:extLst>
                  <a:ext uri="{FF2B5EF4-FFF2-40B4-BE49-F238E27FC236}">
                    <a16:creationId xmlns:a16="http://schemas.microsoft.com/office/drawing/2014/main" id="{16BBDF00-E02D-45C0-835E-ACCC57F81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0" y="585"/>
                <a:ext cx="823" cy="106"/>
              </a:xfrm>
              <a:prstGeom prst="rect">
                <a:avLst/>
              </a:prstGeom>
              <a:noFill/>
              <a:ln w="4763" cap="flat">
                <a:solidFill>
                  <a:srgbClr val="DADA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4" name="Rectangle 692">
                <a:extLst>
                  <a:ext uri="{FF2B5EF4-FFF2-40B4-BE49-F238E27FC236}">
                    <a16:creationId xmlns:a16="http://schemas.microsoft.com/office/drawing/2014/main" id="{F3A53D7F-A684-47D7-8838-DF0F75B30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586"/>
                <a:ext cx="8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95" name="Rectangle 693">
                <a:extLst>
                  <a:ext uri="{FF2B5EF4-FFF2-40B4-BE49-F238E27FC236}">
                    <a16:creationId xmlns:a16="http://schemas.microsoft.com/office/drawing/2014/main" id="{63E7838E-391A-4934-9E1E-6C6934919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3" y="585"/>
                <a:ext cx="823" cy="10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6" name="Rectangle 694">
                <a:extLst>
                  <a:ext uri="{FF2B5EF4-FFF2-40B4-BE49-F238E27FC236}">
                    <a16:creationId xmlns:a16="http://schemas.microsoft.com/office/drawing/2014/main" id="{CFFF2863-9171-4046-A031-A79B8CC76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3" y="585"/>
                <a:ext cx="823" cy="106"/>
              </a:xfrm>
              <a:prstGeom prst="rect">
                <a:avLst/>
              </a:prstGeom>
              <a:noFill/>
              <a:ln w="4763" cap="flat">
                <a:solidFill>
                  <a:srgbClr val="DADA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7" name="Rectangle 695">
                <a:extLst>
                  <a:ext uri="{FF2B5EF4-FFF2-40B4-BE49-F238E27FC236}">
                    <a16:creationId xmlns:a16="http://schemas.microsoft.com/office/drawing/2014/main" id="{7130E099-943E-4DCA-A9DC-B20A523D8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1" y="586"/>
                <a:ext cx="8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98" name="Rectangle 696">
                <a:extLst>
                  <a:ext uri="{FF2B5EF4-FFF2-40B4-BE49-F238E27FC236}">
                    <a16:creationId xmlns:a16="http://schemas.microsoft.com/office/drawing/2014/main" id="{B3FDCFE3-9B72-47F6-A47E-FD6CAA9CA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6" y="585"/>
                <a:ext cx="823" cy="10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9" name="Rectangle 697">
                <a:extLst>
                  <a:ext uri="{FF2B5EF4-FFF2-40B4-BE49-F238E27FC236}">
                    <a16:creationId xmlns:a16="http://schemas.microsoft.com/office/drawing/2014/main" id="{0BC35146-D220-4FD0-A0EC-FBD6FB252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6" y="585"/>
                <a:ext cx="823" cy="106"/>
              </a:xfrm>
              <a:prstGeom prst="rect">
                <a:avLst/>
              </a:prstGeom>
              <a:noFill/>
              <a:ln w="4763" cap="flat">
                <a:solidFill>
                  <a:srgbClr val="DADA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0" name="Rectangle 698">
                <a:extLst>
                  <a:ext uri="{FF2B5EF4-FFF2-40B4-BE49-F238E27FC236}">
                    <a16:creationId xmlns:a16="http://schemas.microsoft.com/office/drawing/2014/main" id="{E38DD311-2DD4-48B1-A33C-B3C35DF8F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4" y="586"/>
                <a:ext cx="8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01" name="Rectangle 699">
                <a:extLst>
                  <a:ext uri="{FF2B5EF4-FFF2-40B4-BE49-F238E27FC236}">
                    <a16:creationId xmlns:a16="http://schemas.microsoft.com/office/drawing/2014/main" id="{9E1E4904-9F4C-4EC0-A7EA-7CA76730E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585"/>
                <a:ext cx="823" cy="10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2" name="Rectangle 700">
                <a:extLst>
                  <a:ext uri="{FF2B5EF4-FFF2-40B4-BE49-F238E27FC236}">
                    <a16:creationId xmlns:a16="http://schemas.microsoft.com/office/drawing/2014/main" id="{B96E67FF-33CC-4E51-915E-BE9CB6B8E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585"/>
                <a:ext cx="823" cy="106"/>
              </a:xfrm>
              <a:prstGeom prst="rect">
                <a:avLst/>
              </a:prstGeom>
              <a:noFill/>
              <a:ln w="4763" cap="flat">
                <a:solidFill>
                  <a:srgbClr val="DADA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3" name="Rectangle 701">
                <a:extLst>
                  <a:ext uri="{FF2B5EF4-FFF2-40B4-BE49-F238E27FC236}">
                    <a16:creationId xmlns:a16="http://schemas.microsoft.com/office/drawing/2014/main" id="{069046F0-7521-44D4-94FE-FAA8C1FE0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7" y="586"/>
                <a:ext cx="8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04" name="Freeform 702">
                <a:extLst>
                  <a:ext uri="{FF2B5EF4-FFF2-40B4-BE49-F238E27FC236}">
                    <a16:creationId xmlns:a16="http://schemas.microsoft.com/office/drawing/2014/main" id="{B6F40427-4750-4065-B0BD-D0D4971F88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7" y="690"/>
                <a:ext cx="826" cy="3118"/>
              </a:xfrm>
              <a:custGeom>
                <a:avLst/>
                <a:gdLst>
                  <a:gd name="T0" fmla="*/ 0 w 826"/>
                  <a:gd name="T1" fmla="*/ 0 h 3118"/>
                  <a:gd name="T2" fmla="*/ 0 w 826"/>
                  <a:gd name="T3" fmla="*/ 0 h 3118"/>
                  <a:gd name="T4" fmla="*/ 826 w 826"/>
                  <a:gd name="T5" fmla="*/ 0 h 3118"/>
                  <a:gd name="T6" fmla="*/ 826 w 826"/>
                  <a:gd name="T7" fmla="*/ 0 h 3118"/>
                  <a:gd name="T8" fmla="*/ 826 w 826"/>
                  <a:gd name="T9" fmla="*/ 3118 h 3118"/>
                  <a:gd name="T10" fmla="*/ 826 w 826"/>
                  <a:gd name="T11" fmla="*/ 3118 h 3118"/>
                  <a:gd name="T12" fmla="*/ 0 w 826"/>
                  <a:gd name="T13" fmla="*/ 3118 h 3118"/>
                  <a:gd name="T14" fmla="*/ 0 w 826"/>
                  <a:gd name="T15" fmla="*/ 3118 h 3118"/>
                  <a:gd name="T16" fmla="*/ 0 w 826"/>
                  <a:gd name="T17" fmla="*/ 0 h 3118"/>
                  <a:gd name="T18" fmla="*/ 3 w 826"/>
                  <a:gd name="T19" fmla="*/ 2 h 3118"/>
                  <a:gd name="T20" fmla="*/ 3 w 826"/>
                  <a:gd name="T21" fmla="*/ 2 h 3118"/>
                  <a:gd name="T22" fmla="*/ 823 w 826"/>
                  <a:gd name="T23" fmla="*/ 2 h 3118"/>
                  <a:gd name="T24" fmla="*/ 823 w 826"/>
                  <a:gd name="T25" fmla="*/ 2 h 3118"/>
                  <a:gd name="T26" fmla="*/ 823 w 826"/>
                  <a:gd name="T27" fmla="*/ 3115 h 3118"/>
                  <a:gd name="T28" fmla="*/ 823 w 826"/>
                  <a:gd name="T29" fmla="*/ 3115 h 3118"/>
                  <a:gd name="T30" fmla="*/ 3 w 826"/>
                  <a:gd name="T31" fmla="*/ 3115 h 3118"/>
                  <a:gd name="T32" fmla="*/ 3 w 826"/>
                  <a:gd name="T33" fmla="*/ 3115 h 3118"/>
                  <a:gd name="T34" fmla="*/ 3 w 826"/>
                  <a:gd name="T35" fmla="*/ 2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6" h="3118">
                    <a:moveTo>
                      <a:pt x="0" y="0"/>
                    </a:moveTo>
                    <a:lnTo>
                      <a:pt x="0" y="0"/>
                    </a:lnTo>
                    <a:lnTo>
                      <a:pt x="826" y="0"/>
                    </a:lnTo>
                    <a:lnTo>
                      <a:pt x="826" y="0"/>
                    </a:lnTo>
                    <a:lnTo>
                      <a:pt x="826" y="3118"/>
                    </a:lnTo>
                    <a:lnTo>
                      <a:pt x="826" y="3118"/>
                    </a:lnTo>
                    <a:lnTo>
                      <a:pt x="0" y="3118"/>
                    </a:lnTo>
                    <a:lnTo>
                      <a:pt x="0" y="3118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3" y="2"/>
                    </a:lnTo>
                    <a:lnTo>
                      <a:pt x="823" y="2"/>
                    </a:lnTo>
                    <a:lnTo>
                      <a:pt x="823" y="2"/>
                    </a:lnTo>
                    <a:lnTo>
                      <a:pt x="823" y="3115"/>
                    </a:lnTo>
                    <a:lnTo>
                      <a:pt x="823" y="3115"/>
                    </a:lnTo>
                    <a:lnTo>
                      <a:pt x="3" y="3115"/>
                    </a:lnTo>
                    <a:lnTo>
                      <a:pt x="3" y="3115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5" name="Oval 703">
                <a:extLst>
                  <a:ext uri="{FF2B5EF4-FFF2-40B4-BE49-F238E27FC236}">
                    <a16:creationId xmlns:a16="http://schemas.microsoft.com/office/drawing/2014/main" id="{2B1935D0-7BBC-4749-AC8B-B8FA63C1F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6" name="Oval 704">
                <a:extLst>
                  <a:ext uri="{FF2B5EF4-FFF2-40B4-BE49-F238E27FC236}">
                    <a16:creationId xmlns:a16="http://schemas.microsoft.com/office/drawing/2014/main" id="{33CFB576-7127-4CBD-9629-391CA3F19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7" name="Oval 705">
                <a:extLst>
                  <a:ext uri="{FF2B5EF4-FFF2-40B4-BE49-F238E27FC236}">
                    <a16:creationId xmlns:a16="http://schemas.microsoft.com/office/drawing/2014/main" id="{23461F10-C7D4-4B95-891C-82524E827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8" name="Oval 706">
                <a:extLst>
                  <a:ext uri="{FF2B5EF4-FFF2-40B4-BE49-F238E27FC236}">
                    <a16:creationId xmlns:a16="http://schemas.microsoft.com/office/drawing/2014/main" id="{02166747-8F24-4B81-9C45-5363F43C5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9" name="Oval 707">
                <a:extLst>
                  <a:ext uri="{FF2B5EF4-FFF2-40B4-BE49-F238E27FC236}">
                    <a16:creationId xmlns:a16="http://schemas.microsoft.com/office/drawing/2014/main" id="{B5CEFCEC-E69C-4C27-AB0F-EE4B83939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0" name="Oval 708">
                <a:extLst>
                  <a:ext uri="{FF2B5EF4-FFF2-40B4-BE49-F238E27FC236}">
                    <a16:creationId xmlns:a16="http://schemas.microsoft.com/office/drawing/2014/main" id="{32CF5B12-D12A-4729-8C97-A47364A6E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1" name="Oval 709">
                <a:extLst>
                  <a:ext uri="{FF2B5EF4-FFF2-40B4-BE49-F238E27FC236}">
                    <a16:creationId xmlns:a16="http://schemas.microsoft.com/office/drawing/2014/main" id="{A5957308-2C6C-4BB0-83B9-8F251C958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2" name="Oval 710">
                <a:extLst>
                  <a:ext uri="{FF2B5EF4-FFF2-40B4-BE49-F238E27FC236}">
                    <a16:creationId xmlns:a16="http://schemas.microsoft.com/office/drawing/2014/main" id="{BF26CAB7-5C0C-4C20-A657-208113BC9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3" name="Oval 711">
                <a:extLst>
                  <a:ext uri="{FF2B5EF4-FFF2-40B4-BE49-F238E27FC236}">
                    <a16:creationId xmlns:a16="http://schemas.microsoft.com/office/drawing/2014/main" id="{2FD0D0C2-9436-4F9F-9FA1-28EFABF3B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4" name="Oval 712">
                <a:extLst>
                  <a:ext uri="{FF2B5EF4-FFF2-40B4-BE49-F238E27FC236}">
                    <a16:creationId xmlns:a16="http://schemas.microsoft.com/office/drawing/2014/main" id="{3913EAF9-DC30-462A-B99D-217D18907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5" name="Oval 713">
                <a:extLst>
                  <a:ext uri="{FF2B5EF4-FFF2-40B4-BE49-F238E27FC236}">
                    <a16:creationId xmlns:a16="http://schemas.microsoft.com/office/drawing/2014/main" id="{508AA240-C0C4-470D-851F-8D5243010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6" name="Oval 714">
                <a:extLst>
                  <a:ext uri="{FF2B5EF4-FFF2-40B4-BE49-F238E27FC236}">
                    <a16:creationId xmlns:a16="http://schemas.microsoft.com/office/drawing/2014/main" id="{E81F72D7-1DD4-47F6-AB1C-FEC9DA96E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7" name="Oval 715">
                <a:extLst>
                  <a:ext uri="{FF2B5EF4-FFF2-40B4-BE49-F238E27FC236}">
                    <a16:creationId xmlns:a16="http://schemas.microsoft.com/office/drawing/2014/main" id="{2B050CE6-BEF1-46FF-8B42-BE32AAE24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8" name="Oval 716">
                <a:extLst>
                  <a:ext uri="{FF2B5EF4-FFF2-40B4-BE49-F238E27FC236}">
                    <a16:creationId xmlns:a16="http://schemas.microsoft.com/office/drawing/2014/main" id="{7CC1F224-20B9-4ADF-8BCB-80D74246B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9" name="Oval 717">
                <a:extLst>
                  <a:ext uri="{FF2B5EF4-FFF2-40B4-BE49-F238E27FC236}">
                    <a16:creationId xmlns:a16="http://schemas.microsoft.com/office/drawing/2014/main" id="{B95BFFF8-3AC8-4D00-B2E9-26E1C2325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0" name="Oval 718">
                <a:extLst>
                  <a:ext uri="{FF2B5EF4-FFF2-40B4-BE49-F238E27FC236}">
                    <a16:creationId xmlns:a16="http://schemas.microsoft.com/office/drawing/2014/main" id="{AB018FB8-A093-4F30-9CCC-48B3E5A58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1" name="Oval 719">
                <a:extLst>
                  <a:ext uri="{FF2B5EF4-FFF2-40B4-BE49-F238E27FC236}">
                    <a16:creationId xmlns:a16="http://schemas.microsoft.com/office/drawing/2014/main" id="{90BB94FE-1B93-4054-84CE-758991D52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2" name="Oval 720">
                <a:extLst>
                  <a:ext uri="{FF2B5EF4-FFF2-40B4-BE49-F238E27FC236}">
                    <a16:creationId xmlns:a16="http://schemas.microsoft.com/office/drawing/2014/main" id="{F88FBE30-E9B6-4EBD-866E-D14F3A033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3" name="Oval 721">
                <a:extLst>
                  <a:ext uri="{FF2B5EF4-FFF2-40B4-BE49-F238E27FC236}">
                    <a16:creationId xmlns:a16="http://schemas.microsoft.com/office/drawing/2014/main" id="{3BEE9418-C3AE-400B-B469-CB5360F6D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4" name="Oval 722">
                <a:extLst>
                  <a:ext uri="{FF2B5EF4-FFF2-40B4-BE49-F238E27FC236}">
                    <a16:creationId xmlns:a16="http://schemas.microsoft.com/office/drawing/2014/main" id="{7CC1CF95-3C1B-427C-8252-9B01A38EB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5" name="Oval 723">
                <a:extLst>
                  <a:ext uri="{FF2B5EF4-FFF2-40B4-BE49-F238E27FC236}">
                    <a16:creationId xmlns:a16="http://schemas.microsoft.com/office/drawing/2014/main" id="{BE5E6C3E-269E-4B97-84E4-156FCD893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6" name="Oval 724">
                <a:extLst>
                  <a:ext uri="{FF2B5EF4-FFF2-40B4-BE49-F238E27FC236}">
                    <a16:creationId xmlns:a16="http://schemas.microsoft.com/office/drawing/2014/main" id="{166C1DD8-5C61-4F69-A7A2-73FA2AFF0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7" name="Oval 725">
                <a:extLst>
                  <a:ext uri="{FF2B5EF4-FFF2-40B4-BE49-F238E27FC236}">
                    <a16:creationId xmlns:a16="http://schemas.microsoft.com/office/drawing/2014/main" id="{1A2D781D-69A0-47FF-9245-BA404B066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8" name="Oval 726">
                <a:extLst>
                  <a:ext uri="{FF2B5EF4-FFF2-40B4-BE49-F238E27FC236}">
                    <a16:creationId xmlns:a16="http://schemas.microsoft.com/office/drawing/2014/main" id="{71334724-53AA-4F7C-82A5-49EC39145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9" name="Oval 727">
                <a:extLst>
                  <a:ext uri="{FF2B5EF4-FFF2-40B4-BE49-F238E27FC236}">
                    <a16:creationId xmlns:a16="http://schemas.microsoft.com/office/drawing/2014/main" id="{F8869D15-8CDE-41A5-94C2-88733128E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0" name="Oval 728">
                <a:extLst>
                  <a:ext uri="{FF2B5EF4-FFF2-40B4-BE49-F238E27FC236}">
                    <a16:creationId xmlns:a16="http://schemas.microsoft.com/office/drawing/2014/main" id="{F47AA500-8147-403C-9A26-DB790BC75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1" name="Oval 729">
                <a:extLst>
                  <a:ext uri="{FF2B5EF4-FFF2-40B4-BE49-F238E27FC236}">
                    <a16:creationId xmlns:a16="http://schemas.microsoft.com/office/drawing/2014/main" id="{C04EA4E9-836F-4053-A84A-517E1CD83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2" name="Oval 730">
                <a:extLst>
                  <a:ext uri="{FF2B5EF4-FFF2-40B4-BE49-F238E27FC236}">
                    <a16:creationId xmlns:a16="http://schemas.microsoft.com/office/drawing/2014/main" id="{1E307B1B-E4BB-4BC4-99A3-E8461727B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3" name="Oval 731">
                <a:extLst>
                  <a:ext uri="{FF2B5EF4-FFF2-40B4-BE49-F238E27FC236}">
                    <a16:creationId xmlns:a16="http://schemas.microsoft.com/office/drawing/2014/main" id="{A106EA28-24DD-4BFD-8402-7A9805BC9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4" name="Oval 732">
                <a:extLst>
                  <a:ext uri="{FF2B5EF4-FFF2-40B4-BE49-F238E27FC236}">
                    <a16:creationId xmlns:a16="http://schemas.microsoft.com/office/drawing/2014/main" id="{32BF24F8-0CD9-4379-9A9B-EF8683F9B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5" name="Oval 733">
                <a:extLst>
                  <a:ext uri="{FF2B5EF4-FFF2-40B4-BE49-F238E27FC236}">
                    <a16:creationId xmlns:a16="http://schemas.microsoft.com/office/drawing/2014/main" id="{BA280533-032E-4354-BB7B-06EAA687E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6" name="Oval 734">
                <a:extLst>
                  <a:ext uri="{FF2B5EF4-FFF2-40B4-BE49-F238E27FC236}">
                    <a16:creationId xmlns:a16="http://schemas.microsoft.com/office/drawing/2014/main" id="{82A03035-076F-4A02-9460-7BE73FAD3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7" name="Oval 735">
                <a:extLst>
                  <a:ext uri="{FF2B5EF4-FFF2-40B4-BE49-F238E27FC236}">
                    <a16:creationId xmlns:a16="http://schemas.microsoft.com/office/drawing/2014/main" id="{0F0C32D7-C5E8-45D9-B536-6596AD2D6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8" name="Oval 736">
                <a:extLst>
                  <a:ext uri="{FF2B5EF4-FFF2-40B4-BE49-F238E27FC236}">
                    <a16:creationId xmlns:a16="http://schemas.microsoft.com/office/drawing/2014/main" id="{B89D89C1-4A24-4FDB-9887-40284EFEC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9" name="Oval 737">
                <a:extLst>
                  <a:ext uri="{FF2B5EF4-FFF2-40B4-BE49-F238E27FC236}">
                    <a16:creationId xmlns:a16="http://schemas.microsoft.com/office/drawing/2014/main" id="{1667C60D-1C61-4FEE-9EBF-10946EC31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0" name="Oval 738">
                <a:extLst>
                  <a:ext uri="{FF2B5EF4-FFF2-40B4-BE49-F238E27FC236}">
                    <a16:creationId xmlns:a16="http://schemas.microsoft.com/office/drawing/2014/main" id="{A51036B4-DA75-4217-B04D-794A3D2FD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1" name="Oval 739">
                <a:extLst>
                  <a:ext uri="{FF2B5EF4-FFF2-40B4-BE49-F238E27FC236}">
                    <a16:creationId xmlns:a16="http://schemas.microsoft.com/office/drawing/2014/main" id="{0854941D-9DF3-45AD-9723-FE3DC3294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2" name="Oval 740">
                <a:extLst>
                  <a:ext uri="{FF2B5EF4-FFF2-40B4-BE49-F238E27FC236}">
                    <a16:creationId xmlns:a16="http://schemas.microsoft.com/office/drawing/2014/main" id="{702C64A5-63F1-4ACE-B90D-D30EAE8BF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3" name="Oval 741">
                <a:extLst>
                  <a:ext uri="{FF2B5EF4-FFF2-40B4-BE49-F238E27FC236}">
                    <a16:creationId xmlns:a16="http://schemas.microsoft.com/office/drawing/2014/main" id="{ACFC0F2F-9A09-4A76-B011-99C04F88F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4" name="Oval 742">
                <a:extLst>
                  <a:ext uri="{FF2B5EF4-FFF2-40B4-BE49-F238E27FC236}">
                    <a16:creationId xmlns:a16="http://schemas.microsoft.com/office/drawing/2014/main" id="{2BA55E19-01E0-4875-B804-ECE538FA3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5" name="Oval 743">
                <a:extLst>
                  <a:ext uri="{FF2B5EF4-FFF2-40B4-BE49-F238E27FC236}">
                    <a16:creationId xmlns:a16="http://schemas.microsoft.com/office/drawing/2014/main" id="{A870EBD0-648E-4BFF-9F97-9FE75C04C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6" name="Oval 744">
                <a:extLst>
                  <a:ext uri="{FF2B5EF4-FFF2-40B4-BE49-F238E27FC236}">
                    <a16:creationId xmlns:a16="http://schemas.microsoft.com/office/drawing/2014/main" id="{9B721F2A-3618-432B-A94A-C7DEB9ED4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7" name="Oval 745">
                <a:extLst>
                  <a:ext uri="{FF2B5EF4-FFF2-40B4-BE49-F238E27FC236}">
                    <a16:creationId xmlns:a16="http://schemas.microsoft.com/office/drawing/2014/main" id="{41DB1676-24FF-4030-B39C-3AD32FC7D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8" name="Oval 746">
                <a:extLst>
                  <a:ext uri="{FF2B5EF4-FFF2-40B4-BE49-F238E27FC236}">
                    <a16:creationId xmlns:a16="http://schemas.microsoft.com/office/drawing/2014/main" id="{49FEF59F-A103-41E5-8792-03AEF328C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9" name="Oval 747">
                <a:extLst>
                  <a:ext uri="{FF2B5EF4-FFF2-40B4-BE49-F238E27FC236}">
                    <a16:creationId xmlns:a16="http://schemas.microsoft.com/office/drawing/2014/main" id="{CE6F9E1D-F23C-48B8-933C-66928D6D5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0" name="Oval 748">
                <a:extLst>
                  <a:ext uri="{FF2B5EF4-FFF2-40B4-BE49-F238E27FC236}">
                    <a16:creationId xmlns:a16="http://schemas.microsoft.com/office/drawing/2014/main" id="{CEA03373-155C-40DC-965D-3FB5D13EB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1" name="Oval 749">
                <a:extLst>
                  <a:ext uri="{FF2B5EF4-FFF2-40B4-BE49-F238E27FC236}">
                    <a16:creationId xmlns:a16="http://schemas.microsoft.com/office/drawing/2014/main" id="{354C2C87-F8E9-4C31-A358-DF4130810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2" name="Oval 750">
                <a:extLst>
                  <a:ext uri="{FF2B5EF4-FFF2-40B4-BE49-F238E27FC236}">
                    <a16:creationId xmlns:a16="http://schemas.microsoft.com/office/drawing/2014/main" id="{265C1992-6D07-4BAA-AFFF-E04C76B08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3" name="Oval 751">
                <a:extLst>
                  <a:ext uri="{FF2B5EF4-FFF2-40B4-BE49-F238E27FC236}">
                    <a16:creationId xmlns:a16="http://schemas.microsoft.com/office/drawing/2014/main" id="{CF5F9124-E36D-4C8B-9DF2-BC841B603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4" name="Oval 752">
                <a:extLst>
                  <a:ext uri="{FF2B5EF4-FFF2-40B4-BE49-F238E27FC236}">
                    <a16:creationId xmlns:a16="http://schemas.microsoft.com/office/drawing/2014/main" id="{A40E97A9-2E9D-4746-91BC-5E8932C4D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5" name="Oval 753">
                <a:extLst>
                  <a:ext uri="{FF2B5EF4-FFF2-40B4-BE49-F238E27FC236}">
                    <a16:creationId xmlns:a16="http://schemas.microsoft.com/office/drawing/2014/main" id="{A1874DF2-D5C9-421F-B72D-AB4E0E806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6" name="Oval 754">
                <a:extLst>
                  <a:ext uri="{FF2B5EF4-FFF2-40B4-BE49-F238E27FC236}">
                    <a16:creationId xmlns:a16="http://schemas.microsoft.com/office/drawing/2014/main" id="{40B2C745-2DAD-43F1-9326-A1B5753CF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7" name="Oval 755">
                <a:extLst>
                  <a:ext uri="{FF2B5EF4-FFF2-40B4-BE49-F238E27FC236}">
                    <a16:creationId xmlns:a16="http://schemas.microsoft.com/office/drawing/2014/main" id="{4AF0E8C2-3F38-481A-921B-72A88899A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8" name="Oval 756">
                <a:extLst>
                  <a:ext uri="{FF2B5EF4-FFF2-40B4-BE49-F238E27FC236}">
                    <a16:creationId xmlns:a16="http://schemas.microsoft.com/office/drawing/2014/main" id="{4CCAA123-2249-4713-B7A3-0CA438036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9" name="Oval 757">
                <a:extLst>
                  <a:ext uri="{FF2B5EF4-FFF2-40B4-BE49-F238E27FC236}">
                    <a16:creationId xmlns:a16="http://schemas.microsoft.com/office/drawing/2014/main" id="{E74579E0-BEB4-4E31-86F6-59F7122A3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0" name="Oval 758">
                <a:extLst>
                  <a:ext uri="{FF2B5EF4-FFF2-40B4-BE49-F238E27FC236}">
                    <a16:creationId xmlns:a16="http://schemas.microsoft.com/office/drawing/2014/main" id="{FD99F9B7-C88A-420C-AD75-CE4D573B2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1" name="Oval 759">
                <a:extLst>
                  <a:ext uri="{FF2B5EF4-FFF2-40B4-BE49-F238E27FC236}">
                    <a16:creationId xmlns:a16="http://schemas.microsoft.com/office/drawing/2014/main" id="{4CF13C53-88F1-418A-995F-F70C2A897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2" name="Oval 760">
                <a:extLst>
                  <a:ext uri="{FF2B5EF4-FFF2-40B4-BE49-F238E27FC236}">
                    <a16:creationId xmlns:a16="http://schemas.microsoft.com/office/drawing/2014/main" id="{C1DE8377-7A91-4ED9-9043-A2CE1E260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3" name="Oval 761">
                <a:extLst>
                  <a:ext uri="{FF2B5EF4-FFF2-40B4-BE49-F238E27FC236}">
                    <a16:creationId xmlns:a16="http://schemas.microsoft.com/office/drawing/2014/main" id="{C2178631-CDD2-46F0-8314-D07045D9D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4" name="Oval 762">
                <a:extLst>
                  <a:ext uri="{FF2B5EF4-FFF2-40B4-BE49-F238E27FC236}">
                    <a16:creationId xmlns:a16="http://schemas.microsoft.com/office/drawing/2014/main" id="{B547AC81-2090-47E6-9A5B-40209D9B9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5" name="Oval 763">
                <a:extLst>
                  <a:ext uri="{FF2B5EF4-FFF2-40B4-BE49-F238E27FC236}">
                    <a16:creationId xmlns:a16="http://schemas.microsoft.com/office/drawing/2014/main" id="{3BC8231F-19C9-41BC-8791-50AD3A711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6" name="Oval 764">
                <a:extLst>
                  <a:ext uri="{FF2B5EF4-FFF2-40B4-BE49-F238E27FC236}">
                    <a16:creationId xmlns:a16="http://schemas.microsoft.com/office/drawing/2014/main" id="{D8EA7C30-33CC-4D20-9DBC-B11B9B90E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7" name="Oval 765">
                <a:extLst>
                  <a:ext uri="{FF2B5EF4-FFF2-40B4-BE49-F238E27FC236}">
                    <a16:creationId xmlns:a16="http://schemas.microsoft.com/office/drawing/2014/main" id="{80F2F347-A743-4C86-9658-B6B51E9B7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8" name="Oval 766">
                <a:extLst>
                  <a:ext uri="{FF2B5EF4-FFF2-40B4-BE49-F238E27FC236}">
                    <a16:creationId xmlns:a16="http://schemas.microsoft.com/office/drawing/2014/main" id="{002CA9D0-09A6-443A-BADC-820670551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9" name="Oval 767">
                <a:extLst>
                  <a:ext uri="{FF2B5EF4-FFF2-40B4-BE49-F238E27FC236}">
                    <a16:creationId xmlns:a16="http://schemas.microsoft.com/office/drawing/2014/main" id="{A39D5C6C-C55A-499D-A7A5-ED103E7F0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0" name="Oval 768">
                <a:extLst>
                  <a:ext uri="{FF2B5EF4-FFF2-40B4-BE49-F238E27FC236}">
                    <a16:creationId xmlns:a16="http://schemas.microsoft.com/office/drawing/2014/main" id="{1BFD4E72-A07C-49F8-9AC4-41562BE7C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1" name="Oval 769">
                <a:extLst>
                  <a:ext uri="{FF2B5EF4-FFF2-40B4-BE49-F238E27FC236}">
                    <a16:creationId xmlns:a16="http://schemas.microsoft.com/office/drawing/2014/main" id="{9AE2F74C-B3B4-4F18-B0AB-5EDE20043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2" name="Oval 770">
                <a:extLst>
                  <a:ext uri="{FF2B5EF4-FFF2-40B4-BE49-F238E27FC236}">
                    <a16:creationId xmlns:a16="http://schemas.microsoft.com/office/drawing/2014/main" id="{859758C4-DCC9-4341-AF79-2A1984DEB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3" name="Oval 771">
                <a:extLst>
                  <a:ext uri="{FF2B5EF4-FFF2-40B4-BE49-F238E27FC236}">
                    <a16:creationId xmlns:a16="http://schemas.microsoft.com/office/drawing/2014/main" id="{69788EDB-F11C-450C-B51C-0504B2F85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4" name="Oval 772">
                <a:extLst>
                  <a:ext uri="{FF2B5EF4-FFF2-40B4-BE49-F238E27FC236}">
                    <a16:creationId xmlns:a16="http://schemas.microsoft.com/office/drawing/2014/main" id="{142751D1-9A55-47AB-B78E-9ABBDCFE0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5" name="Oval 773">
                <a:extLst>
                  <a:ext uri="{FF2B5EF4-FFF2-40B4-BE49-F238E27FC236}">
                    <a16:creationId xmlns:a16="http://schemas.microsoft.com/office/drawing/2014/main" id="{9F1F45DD-438D-4C8A-88A4-BFF53C01F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6" name="Oval 774">
                <a:extLst>
                  <a:ext uri="{FF2B5EF4-FFF2-40B4-BE49-F238E27FC236}">
                    <a16:creationId xmlns:a16="http://schemas.microsoft.com/office/drawing/2014/main" id="{C8C08473-B82B-4CB2-917D-38EF4E9ED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7" name="Oval 775">
                <a:extLst>
                  <a:ext uri="{FF2B5EF4-FFF2-40B4-BE49-F238E27FC236}">
                    <a16:creationId xmlns:a16="http://schemas.microsoft.com/office/drawing/2014/main" id="{DEADC9D6-D654-4E00-9D10-9143CBF3B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8" name="Oval 776">
                <a:extLst>
                  <a:ext uri="{FF2B5EF4-FFF2-40B4-BE49-F238E27FC236}">
                    <a16:creationId xmlns:a16="http://schemas.microsoft.com/office/drawing/2014/main" id="{282AE7E4-8580-4C6D-9D0B-B49F635A2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9" name="Oval 777">
                <a:extLst>
                  <a:ext uri="{FF2B5EF4-FFF2-40B4-BE49-F238E27FC236}">
                    <a16:creationId xmlns:a16="http://schemas.microsoft.com/office/drawing/2014/main" id="{7155EC59-C504-41B1-8B78-641C74544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0" name="Oval 778">
                <a:extLst>
                  <a:ext uri="{FF2B5EF4-FFF2-40B4-BE49-F238E27FC236}">
                    <a16:creationId xmlns:a16="http://schemas.microsoft.com/office/drawing/2014/main" id="{773267B0-4BC0-41F3-82DE-757F38672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1" name="Oval 779">
                <a:extLst>
                  <a:ext uri="{FF2B5EF4-FFF2-40B4-BE49-F238E27FC236}">
                    <a16:creationId xmlns:a16="http://schemas.microsoft.com/office/drawing/2014/main" id="{D1B08479-1CEC-47AA-95FF-50108DEBD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2" name="Oval 780">
                <a:extLst>
                  <a:ext uri="{FF2B5EF4-FFF2-40B4-BE49-F238E27FC236}">
                    <a16:creationId xmlns:a16="http://schemas.microsoft.com/office/drawing/2014/main" id="{0E2960E8-ED8B-490C-A247-879DC535D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3" name="Oval 781">
                <a:extLst>
                  <a:ext uri="{FF2B5EF4-FFF2-40B4-BE49-F238E27FC236}">
                    <a16:creationId xmlns:a16="http://schemas.microsoft.com/office/drawing/2014/main" id="{3BDBEACB-1A57-4A50-BA17-69ABE9EB8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4" name="Oval 782">
                <a:extLst>
                  <a:ext uri="{FF2B5EF4-FFF2-40B4-BE49-F238E27FC236}">
                    <a16:creationId xmlns:a16="http://schemas.microsoft.com/office/drawing/2014/main" id="{3DD602BA-4C31-426D-8171-CD395979C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5" name="Oval 783">
                <a:extLst>
                  <a:ext uri="{FF2B5EF4-FFF2-40B4-BE49-F238E27FC236}">
                    <a16:creationId xmlns:a16="http://schemas.microsoft.com/office/drawing/2014/main" id="{D99EABE6-BCD4-4897-B00B-752B9ACC4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6" name="Oval 784">
                <a:extLst>
                  <a:ext uri="{FF2B5EF4-FFF2-40B4-BE49-F238E27FC236}">
                    <a16:creationId xmlns:a16="http://schemas.microsoft.com/office/drawing/2014/main" id="{27F446EC-99A3-4FF1-A316-E2027694B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7" name="Oval 785">
                <a:extLst>
                  <a:ext uri="{FF2B5EF4-FFF2-40B4-BE49-F238E27FC236}">
                    <a16:creationId xmlns:a16="http://schemas.microsoft.com/office/drawing/2014/main" id="{1A81CE83-C0BA-41CF-8F09-87724F5BB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8" name="Oval 786">
                <a:extLst>
                  <a:ext uri="{FF2B5EF4-FFF2-40B4-BE49-F238E27FC236}">
                    <a16:creationId xmlns:a16="http://schemas.microsoft.com/office/drawing/2014/main" id="{1F62FFD6-340E-484A-8D7B-41B517397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9" name="Oval 787">
                <a:extLst>
                  <a:ext uri="{FF2B5EF4-FFF2-40B4-BE49-F238E27FC236}">
                    <a16:creationId xmlns:a16="http://schemas.microsoft.com/office/drawing/2014/main" id="{32D63C49-B468-497D-9715-5C7BD5B4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0" name="Oval 788">
                <a:extLst>
                  <a:ext uri="{FF2B5EF4-FFF2-40B4-BE49-F238E27FC236}">
                    <a16:creationId xmlns:a16="http://schemas.microsoft.com/office/drawing/2014/main" id="{179A18FC-855C-491C-8B93-B12510E82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1" name="Oval 789">
                <a:extLst>
                  <a:ext uri="{FF2B5EF4-FFF2-40B4-BE49-F238E27FC236}">
                    <a16:creationId xmlns:a16="http://schemas.microsoft.com/office/drawing/2014/main" id="{9220A099-AA87-4CD1-A907-7E3EE6598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2" name="Oval 790">
                <a:extLst>
                  <a:ext uri="{FF2B5EF4-FFF2-40B4-BE49-F238E27FC236}">
                    <a16:creationId xmlns:a16="http://schemas.microsoft.com/office/drawing/2014/main" id="{C1AEEF41-F1F2-48E3-BCB9-A10D59367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3" name="Oval 791">
                <a:extLst>
                  <a:ext uri="{FF2B5EF4-FFF2-40B4-BE49-F238E27FC236}">
                    <a16:creationId xmlns:a16="http://schemas.microsoft.com/office/drawing/2014/main" id="{4E5C3003-E7C3-4E59-A868-C7B83E51C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4" name="Oval 792">
                <a:extLst>
                  <a:ext uri="{FF2B5EF4-FFF2-40B4-BE49-F238E27FC236}">
                    <a16:creationId xmlns:a16="http://schemas.microsoft.com/office/drawing/2014/main" id="{371F295F-3C94-420D-930A-DF28D7686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5" name="Oval 793">
                <a:extLst>
                  <a:ext uri="{FF2B5EF4-FFF2-40B4-BE49-F238E27FC236}">
                    <a16:creationId xmlns:a16="http://schemas.microsoft.com/office/drawing/2014/main" id="{BCB42739-1B72-4A23-865F-3675D5CB7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6" name="Oval 794">
                <a:extLst>
                  <a:ext uri="{FF2B5EF4-FFF2-40B4-BE49-F238E27FC236}">
                    <a16:creationId xmlns:a16="http://schemas.microsoft.com/office/drawing/2014/main" id="{463EF5A3-3543-4771-8032-110E01F0B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7" name="Oval 795">
                <a:extLst>
                  <a:ext uri="{FF2B5EF4-FFF2-40B4-BE49-F238E27FC236}">
                    <a16:creationId xmlns:a16="http://schemas.microsoft.com/office/drawing/2014/main" id="{99DB350B-056C-47D9-B15D-3DC7B7042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8" name="Oval 796">
                <a:extLst>
                  <a:ext uri="{FF2B5EF4-FFF2-40B4-BE49-F238E27FC236}">
                    <a16:creationId xmlns:a16="http://schemas.microsoft.com/office/drawing/2014/main" id="{C9A395DB-8126-4BBC-B161-57DD9D037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9" name="Oval 797">
                <a:extLst>
                  <a:ext uri="{FF2B5EF4-FFF2-40B4-BE49-F238E27FC236}">
                    <a16:creationId xmlns:a16="http://schemas.microsoft.com/office/drawing/2014/main" id="{F17699ED-CC63-4FA2-B039-22B9CAFED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0" name="Oval 798">
                <a:extLst>
                  <a:ext uri="{FF2B5EF4-FFF2-40B4-BE49-F238E27FC236}">
                    <a16:creationId xmlns:a16="http://schemas.microsoft.com/office/drawing/2014/main" id="{00049972-9DB1-4ABE-A08C-488855753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1" name="Oval 799">
                <a:extLst>
                  <a:ext uri="{FF2B5EF4-FFF2-40B4-BE49-F238E27FC236}">
                    <a16:creationId xmlns:a16="http://schemas.microsoft.com/office/drawing/2014/main" id="{176DE1D9-B6EA-487B-A97F-3B7606850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2" name="Oval 800">
                <a:extLst>
                  <a:ext uri="{FF2B5EF4-FFF2-40B4-BE49-F238E27FC236}">
                    <a16:creationId xmlns:a16="http://schemas.microsoft.com/office/drawing/2014/main" id="{9779C1C1-99B8-40F6-AA49-4F5CF4AAA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3" name="Oval 801">
                <a:extLst>
                  <a:ext uri="{FF2B5EF4-FFF2-40B4-BE49-F238E27FC236}">
                    <a16:creationId xmlns:a16="http://schemas.microsoft.com/office/drawing/2014/main" id="{88562131-0A8A-4BAC-82B8-34D76AC5B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4" name="Oval 802">
                <a:extLst>
                  <a:ext uri="{FF2B5EF4-FFF2-40B4-BE49-F238E27FC236}">
                    <a16:creationId xmlns:a16="http://schemas.microsoft.com/office/drawing/2014/main" id="{3CA9ABA1-AE65-432B-AFCF-F02E9A787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5" name="Oval 803">
                <a:extLst>
                  <a:ext uri="{FF2B5EF4-FFF2-40B4-BE49-F238E27FC236}">
                    <a16:creationId xmlns:a16="http://schemas.microsoft.com/office/drawing/2014/main" id="{F0309812-1958-46A7-89F5-E95E1F3EF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6" name="Oval 804">
                <a:extLst>
                  <a:ext uri="{FF2B5EF4-FFF2-40B4-BE49-F238E27FC236}">
                    <a16:creationId xmlns:a16="http://schemas.microsoft.com/office/drawing/2014/main" id="{43FB4C02-EB9B-4723-A943-F6B68B55F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7" name="Oval 805">
                <a:extLst>
                  <a:ext uri="{FF2B5EF4-FFF2-40B4-BE49-F238E27FC236}">
                    <a16:creationId xmlns:a16="http://schemas.microsoft.com/office/drawing/2014/main" id="{BD2A3E8E-C04F-400A-B4B5-5F2A20687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8" name="Oval 806">
                <a:extLst>
                  <a:ext uri="{FF2B5EF4-FFF2-40B4-BE49-F238E27FC236}">
                    <a16:creationId xmlns:a16="http://schemas.microsoft.com/office/drawing/2014/main" id="{A1B98414-2709-4D46-81B4-CC5A70732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9" name="Oval 807">
                <a:extLst>
                  <a:ext uri="{FF2B5EF4-FFF2-40B4-BE49-F238E27FC236}">
                    <a16:creationId xmlns:a16="http://schemas.microsoft.com/office/drawing/2014/main" id="{8E2CCC03-3B95-4833-A42E-0B6F1A2B5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1009">
              <a:extLst>
                <a:ext uri="{FF2B5EF4-FFF2-40B4-BE49-F238E27FC236}">
                  <a16:creationId xmlns:a16="http://schemas.microsoft.com/office/drawing/2014/main" id="{4902CB71-ED2D-4283-B062-E6F87A3883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" y="3567"/>
              <a:ext cx="289" cy="80"/>
              <a:chOff x="627" y="3567"/>
              <a:chExt cx="289" cy="80"/>
            </a:xfrm>
          </p:grpSpPr>
          <p:sp>
            <p:nvSpPr>
              <p:cNvPr id="4310" name="Oval 809">
                <a:extLst>
                  <a:ext uri="{FF2B5EF4-FFF2-40B4-BE49-F238E27FC236}">
                    <a16:creationId xmlns:a16="http://schemas.microsoft.com/office/drawing/2014/main" id="{F9C8AEF6-5BD0-4529-B2C4-C985E43FF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1" name="Oval 810">
                <a:extLst>
                  <a:ext uri="{FF2B5EF4-FFF2-40B4-BE49-F238E27FC236}">
                    <a16:creationId xmlns:a16="http://schemas.microsoft.com/office/drawing/2014/main" id="{B2D89AAF-B495-48A6-AEA1-E686BC876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2" name="Oval 811">
                <a:extLst>
                  <a:ext uri="{FF2B5EF4-FFF2-40B4-BE49-F238E27FC236}">
                    <a16:creationId xmlns:a16="http://schemas.microsoft.com/office/drawing/2014/main" id="{FC6A9C61-CC7C-4E97-8DDB-E1117560C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3" name="Oval 812">
                <a:extLst>
                  <a:ext uri="{FF2B5EF4-FFF2-40B4-BE49-F238E27FC236}">
                    <a16:creationId xmlns:a16="http://schemas.microsoft.com/office/drawing/2014/main" id="{52C60D0F-5E4A-41C4-84CA-750952956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4" name="Oval 813">
                <a:extLst>
                  <a:ext uri="{FF2B5EF4-FFF2-40B4-BE49-F238E27FC236}">
                    <a16:creationId xmlns:a16="http://schemas.microsoft.com/office/drawing/2014/main" id="{1D1791E3-0FD9-4311-9CE9-EF38A7671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5" name="Oval 814">
                <a:extLst>
                  <a:ext uri="{FF2B5EF4-FFF2-40B4-BE49-F238E27FC236}">
                    <a16:creationId xmlns:a16="http://schemas.microsoft.com/office/drawing/2014/main" id="{A11E25E8-5E32-40F0-89DA-8103D8F87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6" name="Oval 815">
                <a:extLst>
                  <a:ext uri="{FF2B5EF4-FFF2-40B4-BE49-F238E27FC236}">
                    <a16:creationId xmlns:a16="http://schemas.microsoft.com/office/drawing/2014/main" id="{4072FA5E-8953-4881-BBE9-EE47B0DF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7" name="Oval 816">
                <a:extLst>
                  <a:ext uri="{FF2B5EF4-FFF2-40B4-BE49-F238E27FC236}">
                    <a16:creationId xmlns:a16="http://schemas.microsoft.com/office/drawing/2014/main" id="{91DA6FE7-CB6C-45B3-B428-81983C388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8" name="Oval 817">
                <a:extLst>
                  <a:ext uri="{FF2B5EF4-FFF2-40B4-BE49-F238E27FC236}">
                    <a16:creationId xmlns:a16="http://schemas.microsoft.com/office/drawing/2014/main" id="{69A53F3B-1727-4D72-8331-2624DF959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9" name="Oval 818">
                <a:extLst>
                  <a:ext uri="{FF2B5EF4-FFF2-40B4-BE49-F238E27FC236}">
                    <a16:creationId xmlns:a16="http://schemas.microsoft.com/office/drawing/2014/main" id="{0AE4A317-B77A-4E4E-9FD8-F4F1F7180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0" name="Oval 819">
                <a:extLst>
                  <a:ext uri="{FF2B5EF4-FFF2-40B4-BE49-F238E27FC236}">
                    <a16:creationId xmlns:a16="http://schemas.microsoft.com/office/drawing/2014/main" id="{744FB9DB-5872-4675-9F1B-1321FA867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1" name="Oval 820">
                <a:extLst>
                  <a:ext uri="{FF2B5EF4-FFF2-40B4-BE49-F238E27FC236}">
                    <a16:creationId xmlns:a16="http://schemas.microsoft.com/office/drawing/2014/main" id="{A4E3FC79-6B57-4ED9-B875-0BE69DEF7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2" name="Oval 821">
                <a:extLst>
                  <a:ext uri="{FF2B5EF4-FFF2-40B4-BE49-F238E27FC236}">
                    <a16:creationId xmlns:a16="http://schemas.microsoft.com/office/drawing/2014/main" id="{4B7D550E-21A9-4D2B-9E17-CCF13006E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3" name="Oval 822">
                <a:extLst>
                  <a:ext uri="{FF2B5EF4-FFF2-40B4-BE49-F238E27FC236}">
                    <a16:creationId xmlns:a16="http://schemas.microsoft.com/office/drawing/2014/main" id="{D3EACE0E-2AE8-4E44-BC3E-CF2A4654C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4" name="Oval 823">
                <a:extLst>
                  <a:ext uri="{FF2B5EF4-FFF2-40B4-BE49-F238E27FC236}">
                    <a16:creationId xmlns:a16="http://schemas.microsoft.com/office/drawing/2014/main" id="{02098880-16CC-4E26-AD1F-5F187888E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5" name="Oval 824">
                <a:extLst>
                  <a:ext uri="{FF2B5EF4-FFF2-40B4-BE49-F238E27FC236}">
                    <a16:creationId xmlns:a16="http://schemas.microsoft.com/office/drawing/2014/main" id="{8E9618AE-DC1E-4DB9-BD5E-CBD9D865A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6" name="Oval 825">
                <a:extLst>
                  <a:ext uri="{FF2B5EF4-FFF2-40B4-BE49-F238E27FC236}">
                    <a16:creationId xmlns:a16="http://schemas.microsoft.com/office/drawing/2014/main" id="{B6C357CC-7B32-4ADB-B02F-7020D8B67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7" name="Oval 826">
                <a:extLst>
                  <a:ext uri="{FF2B5EF4-FFF2-40B4-BE49-F238E27FC236}">
                    <a16:creationId xmlns:a16="http://schemas.microsoft.com/office/drawing/2014/main" id="{6BFF703F-6C1F-43E2-A7EA-995455398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8" name="Oval 827">
                <a:extLst>
                  <a:ext uri="{FF2B5EF4-FFF2-40B4-BE49-F238E27FC236}">
                    <a16:creationId xmlns:a16="http://schemas.microsoft.com/office/drawing/2014/main" id="{54982F81-4C95-4CD5-8B05-6BC963002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9" name="Oval 828">
                <a:extLst>
                  <a:ext uri="{FF2B5EF4-FFF2-40B4-BE49-F238E27FC236}">
                    <a16:creationId xmlns:a16="http://schemas.microsoft.com/office/drawing/2014/main" id="{872A5FDA-E78A-46B3-920B-C7BDE4B5A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0" name="Oval 829">
                <a:extLst>
                  <a:ext uri="{FF2B5EF4-FFF2-40B4-BE49-F238E27FC236}">
                    <a16:creationId xmlns:a16="http://schemas.microsoft.com/office/drawing/2014/main" id="{183BA705-2A23-4ABB-9D25-35FCD31F2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1" name="Oval 830">
                <a:extLst>
                  <a:ext uri="{FF2B5EF4-FFF2-40B4-BE49-F238E27FC236}">
                    <a16:creationId xmlns:a16="http://schemas.microsoft.com/office/drawing/2014/main" id="{A5EAE6A4-C29A-4291-8BAE-2C40D7312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2" name="Oval 831">
                <a:extLst>
                  <a:ext uri="{FF2B5EF4-FFF2-40B4-BE49-F238E27FC236}">
                    <a16:creationId xmlns:a16="http://schemas.microsoft.com/office/drawing/2014/main" id="{7696EE62-C8DC-4F3A-B501-0038250C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3" name="Oval 832">
                <a:extLst>
                  <a:ext uri="{FF2B5EF4-FFF2-40B4-BE49-F238E27FC236}">
                    <a16:creationId xmlns:a16="http://schemas.microsoft.com/office/drawing/2014/main" id="{01B8B751-ACD3-47EE-9A35-DB8C746B6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4" name="Oval 833">
                <a:extLst>
                  <a:ext uri="{FF2B5EF4-FFF2-40B4-BE49-F238E27FC236}">
                    <a16:creationId xmlns:a16="http://schemas.microsoft.com/office/drawing/2014/main" id="{6340A410-BFE6-4A64-80CC-67035C471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5" name="Oval 834">
                <a:extLst>
                  <a:ext uri="{FF2B5EF4-FFF2-40B4-BE49-F238E27FC236}">
                    <a16:creationId xmlns:a16="http://schemas.microsoft.com/office/drawing/2014/main" id="{E5ADAEEF-BCEF-4C37-B771-5DFAF2C2D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6" name="Oval 835">
                <a:extLst>
                  <a:ext uri="{FF2B5EF4-FFF2-40B4-BE49-F238E27FC236}">
                    <a16:creationId xmlns:a16="http://schemas.microsoft.com/office/drawing/2014/main" id="{2F972D65-3778-4071-A945-7D374F058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7" name="Oval 836">
                <a:extLst>
                  <a:ext uri="{FF2B5EF4-FFF2-40B4-BE49-F238E27FC236}">
                    <a16:creationId xmlns:a16="http://schemas.microsoft.com/office/drawing/2014/main" id="{15435A1E-BCA4-49BF-A945-05AAB58B1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8" name="Oval 837">
                <a:extLst>
                  <a:ext uri="{FF2B5EF4-FFF2-40B4-BE49-F238E27FC236}">
                    <a16:creationId xmlns:a16="http://schemas.microsoft.com/office/drawing/2014/main" id="{3A322A83-2949-4784-9071-C3F42EBCD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9" name="Oval 838">
                <a:extLst>
                  <a:ext uri="{FF2B5EF4-FFF2-40B4-BE49-F238E27FC236}">
                    <a16:creationId xmlns:a16="http://schemas.microsoft.com/office/drawing/2014/main" id="{1DDFD9A6-38BC-4196-864A-B3F438757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0" name="Oval 839">
                <a:extLst>
                  <a:ext uri="{FF2B5EF4-FFF2-40B4-BE49-F238E27FC236}">
                    <a16:creationId xmlns:a16="http://schemas.microsoft.com/office/drawing/2014/main" id="{FF20803D-65DD-41A2-B125-B7DE4B593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1" name="Oval 840">
                <a:extLst>
                  <a:ext uri="{FF2B5EF4-FFF2-40B4-BE49-F238E27FC236}">
                    <a16:creationId xmlns:a16="http://schemas.microsoft.com/office/drawing/2014/main" id="{D42A43AB-1845-412B-B7E6-BCDCAAD84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2" name="Oval 841">
                <a:extLst>
                  <a:ext uri="{FF2B5EF4-FFF2-40B4-BE49-F238E27FC236}">
                    <a16:creationId xmlns:a16="http://schemas.microsoft.com/office/drawing/2014/main" id="{58ADB96D-DAFA-4C72-AC76-859A92B5C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3" name="Oval 842">
                <a:extLst>
                  <a:ext uri="{FF2B5EF4-FFF2-40B4-BE49-F238E27FC236}">
                    <a16:creationId xmlns:a16="http://schemas.microsoft.com/office/drawing/2014/main" id="{B68B9C4A-B369-4525-A719-493F324B7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4" name="Oval 843">
                <a:extLst>
                  <a:ext uri="{FF2B5EF4-FFF2-40B4-BE49-F238E27FC236}">
                    <a16:creationId xmlns:a16="http://schemas.microsoft.com/office/drawing/2014/main" id="{8821718C-0C44-482A-9563-FE5C8A816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5" name="Oval 844">
                <a:extLst>
                  <a:ext uri="{FF2B5EF4-FFF2-40B4-BE49-F238E27FC236}">
                    <a16:creationId xmlns:a16="http://schemas.microsoft.com/office/drawing/2014/main" id="{BCD80922-176D-4412-8F64-13A6C5872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6" name="Oval 845">
                <a:extLst>
                  <a:ext uri="{FF2B5EF4-FFF2-40B4-BE49-F238E27FC236}">
                    <a16:creationId xmlns:a16="http://schemas.microsoft.com/office/drawing/2014/main" id="{AF70784D-7BC2-450B-83C0-0EE212564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7" name="Oval 846">
                <a:extLst>
                  <a:ext uri="{FF2B5EF4-FFF2-40B4-BE49-F238E27FC236}">
                    <a16:creationId xmlns:a16="http://schemas.microsoft.com/office/drawing/2014/main" id="{03A22FDF-CD75-41C5-A5DD-ED7A3B40F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8" name="Oval 847">
                <a:extLst>
                  <a:ext uri="{FF2B5EF4-FFF2-40B4-BE49-F238E27FC236}">
                    <a16:creationId xmlns:a16="http://schemas.microsoft.com/office/drawing/2014/main" id="{2D87A139-D315-4A88-93CF-FB12267BA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9" name="Oval 848">
                <a:extLst>
                  <a:ext uri="{FF2B5EF4-FFF2-40B4-BE49-F238E27FC236}">
                    <a16:creationId xmlns:a16="http://schemas.microsoft.com/office/drawing/2014/main" id="{32D4953D-7889-4615-9B07-78485BBF9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0" name="Oval 849">
                <a:extLst>
                  <a:ext uri="{FF2B5EF4-FFF2-40B4-BE49-F238E27FC236}">
                    <a16:creationId xmlns:a16="http://schemas.microsoft.com/office/drawing/2014/main" id="{2D235307-A698-4B82-BC32-E9F689684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1" name="Oval 850">
                <a:extLst>
                  <a:ext uri="{FF2B5EF4-FFF2-40B4-BE49-F238E27FC236}">
                    <a16:creationId xmlns:a16="http://schemas.microsoft.com/office/drawing/2014/main" id="{BCA42857-E103-4F15-A521-C95A206E7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2" name="Oval 851">
                <a:extLst>
                  <a:ext uri="{FF2B5EF4-FFF2-40B4-BE49-F238E27FC236}">
                    <a16:creationId xmlns:a16="http://schemas.microsoft.com/office/drawing/2014/main" id="{957DACF4-5DE8-4121-B3BE-4DA4CA49F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3" name="Oval 852">
                <a:extLst>
                  <a:ext uri="{FF2B5EF4-FFF2-40B4-BE49-F238E27FC236}">
                    <a16:creationId xmlns:a16="http://schemas.microsoft.com/office/drawing/2014/main" id="{2B9C687A-5E80-43F3-B6B7-AA36252E7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4" name="Oval 853">
                <a:extLst>
                  <a:ext uri="{FF2B5EF4-FFF2-40B4-BE49-F238E27FC236}">
                    <a16:creationId xmlns:a16="http://schemas.microsoft.com/office/drawing/2014/main" id="{50FB7130-2001-435C-A808-8E08BBD0A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5" name="Oval 854">
                <a:extLst>
                  <a:ext uri="{FF2B5EF4-FFF2-40B4-BE49-F238E27FC236}">
                    <a16:creationId xmlns:a16="http://schemas.microsoft.com/office/drawing/2014/main" id="{039EEC44-6B97-4387-AEC0-BE945E4C9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6" name="Oval 855">
                <a:extLst>
                  <a:ext uri="{FF2B5EF4-FFF2-40B4-BE49-F238E27FC236}">
                    <a16:creationId xmlns:a16="http://schemas.microsoft.com/office/drawing/2014/main" id="{B2F56A3B-604B-4D78-94BC-1930278EF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7" name="Oval 856">
                <a:extLst>
                  <a:ext uri="{FF2B5EF4-FFF2-40B4-BE49-F238E27FC236}">
                    <a16:creationId xmlns:a16="http://schemas.microsoft.com/office/drawing/2014/main" id="{D9502794-342F-4B8F-A5A2-B840487C0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8" name="Oval 857">
                <a:extLst>
                  <a:ext uri="{FF2B5EF4-FFF2-40B4-BE49-F238E27FC236}">
                    <a16:creationId xmlns:a16="http://schemas.microsoft.com/office/drawing/2014/main" id="{64C2BFFB-FA17-4262-9407-8D9B644E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9" name="Oval 858">
                <a:extLst>
                  <a:ext uri="{FF2B5EF4-FFF2-40B4-BE49-F238E27FC236}">
                    <a16:creationId xmlns:a16="http://schemas.microsoft.com/office/drawing/2014/main" id="{1F8A23F6-B183-476A-BC7B-94DF20860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0" name="Oval 859">
                <a:extLst>
                  <a:ext uri="{FF2B5EF4-FFF2-40B4-BE49-F238E27FC236}">
                    <a16:creationId xmlns:a16="http://schemas.microsoft.com/office/drawing/2014/main" id="{947A6212-55D3-47D0-A0D8-B2E6DF803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1" name="Oval 860">
                <a:extLst>
                  <a:ext uri="{FF2B5EF4-FFF2-40B4-BE49-F238E27FC236}">
                    <a16:creationId xmlns:a16="http://schemas.microsoft.com/office/drawing/2014/main" id="{243070BF-8CE2-4D59-B3E2-AC2A1592A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2" name="Oval 861">
                <a:extLst>
                  <a:ext uri="{FF2B5EF4-FFF2-40B4-BE49-F238E27FC236}">
                    <a16:creationId xmlns:a16="http://schemas.microsoft.com/office/drawing/2014/main" id="{47885AD9-E02A-4B8C-A38B-304639984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3" name="Oval 862">
                <a:extLst>
                  <a:ext uri="{FF2B5EF4-FFF2-40B4-BE49-F238E27FC236}">
                    <a16:creationId xmlns:a16="http://schemas.microsoft.com/office/drawing/2014/main" id="{DFB7729D-27BD-46DA-A563-A316D0C7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4" name="Oval 863">
                <a:extLst>
                  <a:ext uri="{FF2B5EF4-FFF2-40B4-BE49-F238E27FC236}">
                    <a16:creationId xmlns:a16="http://schemas.microsoft.com/office/drawing/2014/main" id="{5D5ED2AE-2C27-40EB-9B16-214486482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5" name="Oval 864">
                <a:extLst>
                  <a:ext uri="{FF2B5EF4-FFF2-40B4-BE49-F238E27FC236}">
                    <a16:creationId xmlns:a16="http://schemas.microsoft.com/office/drawing/2014/main" id="{3C15AF5A-EC8F-4FD7-A713-FA73B58D1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6" name="Oval 865">
                <a:extLst>
                  <a:ext uri="{FF2B5EF4-FFF2-40B4-BE49-F238E27FC236}">
                    <a16:creationId xmlns:a16="http://schemas.microsoft.com/office/drawing/2014/main" id="{A452443E-531B-421D-A273-EAD25D3D8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7" name="Oval 866">
                <a:extLst>
                  <a:ext uri="{FF2B5EF4-FFF2-40B4-BE49-F238E27FC236}">
                    <a16:creationId xmlns:a16="http://schemas.microsoft.com/office/drawing/2014/main" id="{C4B4B9A6-1CFA-4ADC-8401-32D70DF21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8" name="Oval 867">
                <a:extLst>
                  <a:ext uri="{FF2B5EF4-FFF2-40B4-BE49-F238E27FC236}">
                    <a16:creationId xmlns:a16="http://schemas.microsoft.com/office/drawing/2014/main" id="{4B944466-9A80-451E-B6D5-128D10270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9" name="Oval 868">
                <a:extLst>
                  <a:ext uri="{FF2B5EF4-FFF2-40B4-BE49-F238E27FC236}">
                    <a16:creationId xmlns:a16="http://schemas.microsoft.com/office/drawing/2014/main" id="{12E3C476-F3A0-48D3-9639-C71D903E4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0" name="Oval 869">
                <a:extLst>
                  <a:ext uri="{FF2B5EF4-FFF2-40B4-BE49-F238E27FC236}">
                    <a16:creationId xmlns:a16="http://schemas.microsoft.com/office/drawing/2014/main" id="{E5A842F3-DCAE-4214-8C10-C447FBBD9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1" name="Oval 870">
                <a:extLst>
                  <a:ext uri="{FF2B5EF4-FFF2-40B4-BE49-F238E27FC236}">
                    <a16:creationId xmlns:a16="http://schemas.microsoft.com/office/drawing/2014/main" id="{74D0FDD3-801F-418F-9980-22ECAA056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2" name="Oval 871">
                <a:extLst>
                  <a:ext uri="{FF2B5EF4-FFF2-40B4-BE49-F238E27FC236}">
                    <a16:creationId xmlns:a16="http://schemas.microsoft.com/office/drawing/2014/main" id="{CE9DA292-0D43-4B3C-BC1C-77A1E2CCA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3" name="Oval 872">
                <a:extLst>
                  <a:ext uri="{FF2B5EF4-FFF2-40B4-BE49-F238E27FC236}">
                    <a16:creationId xmlns:a16="http://schemas.microsoft.com/office/drawing/2014/main" id="{50C85D16-6908-42A1-BE9C-F12A7A7B5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4" name="Oval 873">
                <a:extLst>
                  <a:ext uri="{FF2B5EF4-FFF2-40B4-BE49-F238E27FC236}">
                    <a16:creationId xmlns:a16="http://schemas.microsoft.com/office/drawing/2014/main" id="{C4029A68-778F-4436-BE00-9FC544BD8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5" name="Oval 874">
                <a:extLst>
                  <a:ext uri="{FF2B5EF4-FFF2-40B4-BE49-F238E27FC236}">
                    <a16:creationId xmlns:a16="http://schemas.microsoft.com/office/drawing/2014/main" id="{4E090353-6476-41B2-A3B8-DA10A2938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6" name="Oval 875">
                <a:extLst>
                  <a:ext uri="{FF2B5EF4-FFF2-40B4-BE49-F238E27FC236}">
                    <a16:creationId xmlns:a16="http://schemas.microsoft.com/office/drawing/2014/main" id="{A9DD79EB-84EE-40E1-8B1F-5580BF02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7" name="Oval 876">
                <a:extLst>
                  <a:ext uri="{FF2B5EF4-FFF2-40B4-BE49-F238E27FC236}">
                    <a16:creationId xmlns:a16="http://schemas.microsoft.com/office/drawing/2014/main" id="{56470262-FD1C-4104-9DC4-6D9AE3222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8" name="Oval 877">
                <a:extLst>
                  <a:ext uri="{FF2B5EF4-FFF2-40B4-BE49-F238E27FC236}">
                    <a16:creationId xmlns:a16="http://schemas.microsoft.com/office/drawing/2014/main" id="{C4B9CFB8-E8A0-48EB-BB02-CB04E7222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9" name="Oval 878">
                <a:extLst>
                  <a:ext uri="{FF2B5EF4-FFF2-40B4-BE49-F238E27FC236}">
                    <a16:creationId xmlns:a16="http://schemas.microsoft.com/office/drawing/2014/main" id="{06A60049-B7CE-4A7D-9EDE-9067A5610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0" name="Oval 879">
                <a:extLst>
                  <a:ext uri="{FF2B5EF4-FFF2-40B4-BE49-F238E27FC236}">
                    <a16:creationId xmlns:a16="http://schemas.microsoft.com/office/drawing/2014/main" id="{4D9F3079-2C1C-4643-B224-076335D81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1" name="Oval 880">
                <a:extLst>
                  <a:ext uri="{FF2B5EF4-FFF2-40B4-BE49-F238E27FC236}">
                    <a16:creationId xmlns:a16="http://schemas.microsoft.com/office/drawing/2014/main" id="{7CE4CD30-061C-4238-84B2-092A57E99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2" name="Oval 881">
                <a:extLst>
                  <a:ext uri="{FF2B5EF4-FFF2-40B4-BE49-F238E27FC236}">
                    <a16:creationId xmlns:a16="http://schemas.microsoft.com/office/drawing/2014/main" id="{316661FB-54E7-4A69-989D-19EA5C0B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3" name="Oval 882">
                <a:extLst>
                  <a:ext uri="{FF2B5EF4-FFF2-40B4-BE49-F238E27FC236}">
                    <a16:creationId xmlns:a16="http://schemas.microsoft.com/office/drawing/2014/main" id="{B9578653-BAA9-4B07-91BA-5175595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4" name="Oval 883">
                <a:extLst>
                  <a:ext uri="{FF2B5EF4-FFF2-40B4-BE49-F238E27FC236}">
                    <a16:creationId xmlns:a16="http://schemas.microsoft.com/office/drawing/2014/main" id="{3533EC5A-7239-4AE4-B74F-896FC59EB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5" name="Oval 884">
                <a:extLst>
                  <a:ext uri="{FF2B5EF4-FFF2-40B4-BE49-F238E27FC236}">
                    <a16:creationId xmlns:a16="http://schemas.microsoft.com/office/drawing/2014/main" id="{3106E380-3C17-45A8-995F-E26FAB517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6" name="Oval 885">
                <a:extLst>
                  <a:ext uri="{FF2B5EF4-FFF2-40B4-BE49-F238E27FC236}">
                    <a16:creationId xmlns:a16="http://schemas.microsoft.com/office/drawing/2014/main" id="{2729AFD1-24E3-4694-9479-4A9277C0B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7" name="Oval 886">
                <a:extLst>
                  <a:ext uri="{FF2B5EF4-FFF2-40B4-BE49-F238E27FC236}">
                    <a16:creationId xmlns:a16="http://schemas.microsoft.com/office/drawing/2014/main" id="{2DEE4A2B-F3B4-4239-B1AB-2F1493014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8" name="Oval 887">
                <a:extLst>
                  <a:ext uri="{FF2B5EF4-FFF2-40B4-BE49-F238E27FC236}">
                    <a16:creationId xmlns:a16="http://schemas.microsoft.com/office/drawing/2014/main" id="{E0DC1DBB-5F6D-4633-9322-730CA21A2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9" name="Oval 888">
                <a:extLst>
                  <a:ext uri="{FF2B5EF4-FFF2-40B4-BE49-F238E27FC236}">
                    <a16:creationId xmlns:a16="http://schemas.microsoft.com/office/drawing/2014/main" id="{61FD179C-61ED-4ACE-B4B0-3869A82EC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0" name="Oval 889">
                <a:extLst>
                  <a:ext uri="{FF2B5EF4-FFF2-40B4-BE49-F238E27FC236}">
                    <a16:creationId xmlns:a16="http://schemas.microsoft.com/office/drawing/2014/main" id="{7FC2C431-BC8F-49C6-B4DF-B5DF802B2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1" name="Oval 890">
                <a:extLst>
                  <a:ext uri="{FF2B5EF4-FFF2-40B4-BE49-F238E27FC236}">
                    <a16:creationId xmlns:a16="http://schemas.microsoft.com/office/drawing/2014/main" id="{E996325F-5EF1-4234-8DA4-B7F2B3D2B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2" name="Oval 891">
                <a:extLst>
                  <a:ext uri="{FF2B5EF4-FFF2-40B4-BE49-F238E27FC236}">
                    <a16:creationId xmlns:a16="http://schemas.microsoft.com/office/drawing/2014/main" id="{1FDD5F26-CD41-4960-96B7-E84F3523E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3" name="Oval 892">
                <a:extLst>
                  <a:ext uri="{FF2B5EF4-FFF2-40B4-BE49-F238E27FC236}">
                    <a16:creationId xmlns:a16="http://schemas.microsoft.com/office/drawing/2014/main" id="{5F51CC10-B02D-4676-8930-442E37067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4" name="Oval 893">
                <a:extLst>
                  <a:ext uri="{FF2B5EF4-FFF2-40B4-BE49-F238E27FC236}">
                    <a16:creationId xmlns:a16="http://schemas.microsoft.com/office/drawing/2014/main" id="{C7046F96-8929-4BCE-BAE4-4EAC50DB7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5" name="Oval 894">
                <a:extLst>
                  <a:ext uri="{FF2B5EF4-FFF2-40B4-BE49-F238E27FC236}">
                    <a16:creationId xmlns:a16="http://schemas.microsoft.com/office/drawing/2014/main" id="{B011E863-1ED9-4984-BE93-C059A48AB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6" name="Oval 895">
                <a:extLst>
                  <a:ext uri="{FF2B5EF4-FFF2-40B4-BE49-F238E27FC236}">
                    <a16:creationId xmlns:a16="http://schemas.microsoft.com/office/drawing/2014/main" id="{B4FECF8B-31B1-4B66-AC35-78645CE10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7" name="Oval 896">
                <a:extLst>
                  <a:ext uri="{FF2B5EF4-FFF2-40B4-BE49-F238E27FC236}">
                    <a16:creationId xmlns:a16="http://schemas.microsoft.com/office/drawing/2014/main" id="{D9F1C895-6436-4CA5-9DC4-6A41B0EF8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8" name="Oval 897">
                <a:extLst>
                  <a:ext uri="{FF2B5EF4-FFF2-40B4-BE49-F238E27FC236}">
                    <a16:creationId xmlns:a16="http://schemas.microsoft.com/office/drawing/2014/main" id="{9BFA0C6C-5458-4D02-BC3E-93CFC76B7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9" name="Oval 898">
                <a:extLst>
                  <a:ext uri="{FF2B5EF4-FFF2-40B4-BE49-F238E27FC236}">
                    <a16:creationId xmlns:a16="http://schemas.microsoft.com/office/drawing/2014/main" id="{89DB7E63-E3D4-4F04-87DE-50EAFD419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0" name="Oval 899">
                <a:extLst>
                  <a:ext uri="{FF2B5EF4-FFF2-40B4-BE49-F238E27FC236}">
                    <a16:creationId xmlns:a16="http://schemas.microsoft.com/office/drawing/2014/main" id="{F2B7C9CD-B003-4C11-9907-71B701500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1" name="Oval 900">
                <a:extLst>
                  <a:ext uri="{FF2B5EF4-FFF2-40B4-BE49-F238E27FC236}">
                    <a16:creationId xmlns:a16="http://schemas.microsoft.com/office/drawing/2014/main" id="{37D7B68A-B019-43FB-8C12-C93E6E7A4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2" name="Oval 901">
                <a:extLst>
                  <a:ext uri="{FF2B5EF4-FFF2-40B4-BE49-F238E27FC236}">
                    <a16:creationId xmlns:a16="http://schemas.microsoft.com/office/drawing/2014/main" id="{B26968B0-2BCA-4094-8E1E-AD4C69CE5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3" name="Oval 902">
                <a:extLst>
                  <a:ext uri="{FF2B5EF4-FFF2-40B4-BE49-F238E27FC236}">
                    <a16:creationId xmlns:a16="http://schemas.microsoft.com/office/drawing/2014/main" id="{4F4BBF81-4E97-4B58-AC0A-A9C1E595A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4" name="Oval 903">
                <a:extLst>
                  <a:ext uri="{FF2B5EF4-FFF2-40B4-BE49-F238E27FC236}">
                    <a16:creationId xmlns:a16="http://schemas.microsoft.com/office/drawing/2014/main" id="{5943B913-E74F-4154-9F64-8D286314F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5" name="Oval 904">
                <a:extLst>
                  <a:ext uri="{FF2B5EF4-FFF2-40B4-BE49-F238E27FC236}">
                    <a16:creationId xmlns:a16="http://schemas.microsoft.com/office/drawing/2014/main" id="{69AE677A-AE53-4B57-B5BA-0E25D7A86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6" name="Oval 905">
                <a:extLst>
                  <a:ext uri="{FF2B5EF4-FFF2-40B4-BE49-F238E27FC236}">
                    <a16:creationId xmlns:a16="http://schemas.microsoft.com/office/drawing/2014/main" id="{A390B4C1-1B5A-42FC-93AC-3B74F7120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7" name="Oval 906">
                <a:extLst>
                  <a:ext uri="{FF2B5EF4-FFF2-40B4-BE49-F238E27FC236}">
                    <a16:creationId xmlns:a16="http://schemas.microsoft.com/office/drawing/2014/main" id="{57F2943B-E11E-4BCE-9FF2-66E7760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8" name="Oval 907">
                <a:extLst>
                  <a:ext uri="{FF2B5EF4-FFF2-40B4-BE49-F238E27FC236}">
                    <a16:creationId xmlns:a16="http://schemas.microsoft.com/office/drawing/2014/main" id="{493D16A3-3B4A-41E7-B510-2C83B5061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9" name="Oval 908">
                <a:extLst>
                  <a:ext uri="{FF2B5EF4-FFF2-40B4-BE49-F238E27FC236}">
                    <a16:creationId xmlns:a16="http://schemas.microsoft.com/office/drawing/2014/main" id="{4FED4B03-1CF9-42D5-B4C5-E42FA57D5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0" name="Oval 909">
                <a:extLst>
                  <a:ext uri="{FF2B5EF4-FFF2-40B4-BE49-F238E27FC236}">
                    <a16:creationId xmlns:a16="http://schemas.microsoft.com/office/drawing/2014/main" id="{16CB6AF2-E1F6-492B-9D7D-D88C63BE0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1" name="Oval 910">
                <a:extLst>
                  <a:ext uri="{FF2B5EF4-FFF2-40B4-BE49-F238E27FC236}">
                    <a16:creationId xmlns:a16="http://schemas.microsoft.com/office/drawing/2014/main" id="{B14EE85C-4BC3-4F6F-9D54-0CF153F32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2" name="Oval 911">
                <a:extLst>
                  <a:ext uri="{FF2B5EF4-FFF2-40B4-BE49-F238E27FC236}">
                    <a16:creationId xmlns:a16="http://schemas.microsoft.com/office/drawing/2014/main" id="{C1802ED2-D9A0-47CD-9CD8-CF9A651B1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3" name="Oval 912">
                <a:extLst>
                  <a:ext uri="{FF2B5EF4-FFF2-40B4-BE49-F238E27FC236}">
                    <a16:creationId xmlns:a16="http://schemas.microsoft.com/office/drawing/2014/main" id="{BBAB5E25-CAE2-46DD-8EB3-0AAAB6428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4" name="Oval 913">
                <a:extLst>
                  <a:ext uri="{FF2B5EF4-FFF2-40B4-BE49-F238E27FC236}">
                    <a16:creationId xmlns:a16="http://schemas.microsoft.com/office/drawing/2014/main" id="{F52F473B-3E1A-426B-A4F6-DB3B7CAC5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5" name="Oval 914">
                <a:extLst>
                  <a:ext uri="{FF2B5EF4-FFF2-40B4-BE49-F238E27FC236}">
                    <a16:creationId xmlns:a16="http://schemas.microsoft.com/office/drawing/2014/main" id="{431F200C-95F8-4410-9CD9-6923AD7CB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6" name="Oval 915">
                <a:extLst>
                  <a:ext uri="{FF2B5EF4-FFF2-40B4-BE49-F238E27FC236}">
                    <a16:creationId xmlns:a16="http://schemas.microsoft.com/office/drawing/2014/main" id="{4377AFDA-5ABF-44DE-AEFB-E6FC0DB85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7" name="Oval 916">
                <a:extLst>
                  <a:ext uri="{FF2B5EF4-FFF2-40B4-BE49-F238E27FC236}">
                    <a16:creationId xmlns:a16="http://schemas.microsoft.com/office/drawing/2014/main" id="{8FD8C37D-F919-4CFF-8529-724D2A3C9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8" name="Oval 917">
                <a:extLst>
                  <a:ext uri="{FF2B5EF4-FFF2-40B4-BE49-F238E27FC236}">
                    <a16:creationId xmlns:a16="http://schemas.microsoft.com/office/drawing/2014/main" id="{71754649-DBED-4D6C-B582-872CDC014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9" name="Oval 918">
                <a:extLst>
                  <a:ext uri="{FF2B5EF4-FFF2-40B4-BE49-F238E27FC236}">
                    <a16:creationId xmlns:a16="http://schemas.microsoft.com/office/drawing/2014/main" id="{8D0A893B-A93D-4AF1-8DDE-4AC8E50FF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0" name="Oval 919">
                <a:extLst>
                  <a:ext uri="{FF2B5EF4-FFF2-40B4-BE49-F238E27FC236}">
                    <a16:creationId xmlns:a16="http://schemas.microsoft.com/office/drawing/2014/main" id="{DC71EE3B-FD4C-4C94-891B-8C7BE169D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1" name="Oval 920">
                <a:extLst>
                  <a:ext uri="{FF2B5EF4-FFF2-40B4-BE49-F238E27FC236}">
                    <a16:creationId xmlns:a16="http://schemas.microsoft.com/office/drawing/2014/main" id="{7CF6BBDF-6327-4CCC-8EA2-FA902FC5F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2" name="Oval 921">
                <a:extLst>
                  <a:ext uri="{FF2B5EF4-FFF2-40B4-BE49-F238E27FC236}">
                    <a16:creationId xmlns:a16="http://schemas.microsoft.com/office/drawing/2014/main" id="{CBD426AE-46D7-47ED-BB60-BF33A696C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3" name="Oval 922">
                <a:extLst>
                  <a:ext uri="{FF2B5EF4-FFF2-40B4-BE49-F238E27FC236}">
                    <a16:creationId xmlns:a16="http://schemas.microsoft.com/office/drawing/2014/main" id="{C97F1FDB-DAB4-4907-8D77-181901891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4" name="Oval 923">
                <a:extLst>
                  <a:ext uri="{FF2B5EF4-FFF2-40B4-BE49-F238E27FC236}">
                    <a16:creationId xmlns:a16="http://schemas.microsoft.com/office/drawing/2014/main" id="{3AEFE77B-D16E-4259-B6D3-50977DAD7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5" name="Oval 924">
                <a:extLst>
                  <a:ext uri="{FF2B5EF4-FFF2-40B4-BE49-F238E27FC236}">
                    <a16:creationId xmlns:a16="http://schemas.microsoft.com/office/drawing/2014/main" id="{556F37DE-D9A4-40E8-B90F-FBE0F1C96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6" name="Oval 925">
                <a:extLst>
                  <a:ext uri="{FF2B5EF4-FFF2-40B4-BE49-F238E27FC236}">
                    <a16:creationId xmlns:a16="http://schemas.microsoft.com/office/drawing/2014/main" id="{2AEB55D6-2089-4CF2-AE7C-9C8F1EC93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7" name="Oval 926">
                <a:extLst>
                  <a:ext uri="{FF2B5EF4-FFF2-40B4-BE49-F238E27FC236}">
                    <a16:creationId xmlns:a16="http://schemas.microsoft.com/office/drawing/2014/main" id="{4A398825-9A30-4BA5-B19B-62E5BCBE7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8" name="Oval 927">
                <a:extLst>
                  <a:ext uri="{FF2B5EF4-FFF2-40B4-BE49-F238E27FC236}">
                    <a16:creationId xmlns:a16="http://schemas.microsoft.com/office/drawing/2014/main" id="{915DC6EB-E507-4E85-B623-71661B893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9" name="Oval 928">
                <a:extLst>
                  <a:ext uri="{FF2B5EF4-FFF2-40B4-BE49-F238E27FC236}">
                    <a16:creationId xmlns:a16="http://schemas.microsoft.com/office/drawing/2014/main" id="{19DE45DC-4A49-4EAB-8498-DB212DF16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0" name="Oval 929">
                <a:extLst>
                  <a:ext uri="{FF2B5EF4-FFF2-40B4-BE49-F238E27FC236}">
                    <a16:creationId xmlns:a16="http://schemas.microsoft.com/office/drawing/2014/main" id="{A718B5A1-3984-4F9C-AEFF-D61F21E6C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1" name="Oval 930">
                <a:extLst>
                  <a:ext uri="{FF2B5EF4-FFF2-40B4-BE49-F238E27FC236}">
                    <a16:creationId xmlns:a16="http://schemas.microsoft.com/office/drawing/2014/main" id="{E3C7E8A4-2A8B-47D1-BD17-4350580A1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2" name="Oval 931">
                <a:extLst>
                  <a:ext uri="{FF2B5EF4-FFF2-40B4-BE49-F238E27FC236}">
                    <a16:creationId xmlns:a16="http://schemas.microsoft.com/office/drawing/2014/main" id="{6F25C54A-1643-4688-BBD0-A12D5860F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3" name="Oval 932">
                <a:extLst>
                  <a:ext uri="{FF2B5EF4-FFF2-40B4-BE49-F238E27FC236}">
                    <a16:creationId xmlns:a16="http://schemas.microsoft.com/office/drawing/2014/main" id="{4B26D936-E2B2-4577-A8D8-A0FA4E2BC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4" name="Oval 933">
                <a:extLst>
                  <a:ext uri="{FF2B5EF4-FFF2-40B4-BE49-F238E27FC236}">
                    <a16:creationId xmlns:a16="http://schemas.microsoft.com/office/drawing/2014/main" id="{FF983363-E641-4AD0-8FF2-010CFBF3D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5" name="Oval 934">
                <a:extLst>
                  <a:ext uri="{FF2B5EF4-FFF2-40B4-BE49-F238E27FC236}">
                    <a16:creationId xmlns:a16="http://schemas.microsoft.com/office/drawing/2014/main" id="{F3EA1257-00BF-4932-A38A-BE1589091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6" name="Oval 935">
                <a:extLst>
                  <a:ext uri="{FF2B5EF4-FFF2-40B4-BE49-F238E27FC236}">
                    <a16:creationId xmlns:a16="http://schemas.microsoft.com/office/drawing/2014/main" id="{A7312F75-7801-490E-B809-8D850527B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7" name="Oval 936">
                <a:extLst>
                  <a:ext uri="{FF2B5EF4-FFF2-40B4-BE49-F238E27FC236}">
                    <a16:creationId xmlns:a16="http://schemas.microsoft.com/office/drawing/2014/main" id="{A6A2473B-8EBF-4943-A4F6-FD512DC5C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8" name="Oval 937">
                <a:extLst>
                  <a:ext uri="{FF2B5EF4-FFF2-40B4-BE49-F238E27FC236}">
                    <a16:creationId xmlns:a16="http://schemas.microsoft.com/office/drawing/2014/main" id="{20C762E6-EA7B-445B-BEC9-6B2FEC2FC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9" name="Oval 938">
                <a:extLst>
                  <a:ext uri="{FF2B5EF4-FFF2-40B4-BE49-F238E27FC236}">
                    <a16:creationId xmlns:a16="http://schemas.microsoft.com/office/drawing/2014/main" id="{2A1756FE-F646-47F0-A553-A4F55BB41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0" name="Oval 939">
                <a:extLst>
                  <a:ext uri="{FF2B5EF4-FFF2-40B4-BE49-F238E27FC236}">
                    <a16:creationId xmlns:a16="http://schemas.microsoft.com/office/drawing/2014/main" id="{0A7BB76C-2A20-4166-8DBB-846A5954D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1" name="Oval 940">
                <a:extLst>
                  <a:ext uri="{FF2B5EF4-FFF2-40B4-BE49-F238E27FC236}">
                    <a16:creationId xmlns:a16="http://schemas.microsoft.com/office/drawing/2014/main" id="{AC5CD84F-FB5A-4AF6-8A38-1B8DD1138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2" name="Oval 941">
                <a:extLst>
                  <a:ext uri="{FF2B5EF4-FFF2-40B4-BE49-F238E27FC236}">
                    <a16:creationId xmlns:a16="http://schemas.microsoft.com/office/drawing/2014/main" id="{36BFDDD9-8282-4799-8AEB-DAF6B753B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3" name="Oval 942">
                <a:extLst>
                  <a:ext uri="{FF2B5EF4-FFF2-40B4-BE49-F238E27FC236}">
                    <a16:creationId xmlns:a16="http://schemas.microsoft.com/office/drawing/2014/main" id="{0932A67B-893B-4614-A6D7-61B0F1629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4" name="Oval 943">
                <a:extLst>
                  <a:ext uri="{FF2B5EF4-FFF2-40B4-BE49-F238E27FC236}">
                    <a16:creationId xmlns:a16="http://schemas.microsoft.com/office/drawing/2014/main" id="{DA65553A-32A8-48C8-8CD3-15B33F4F0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5" name="Oval 944">
                <a:extLst>
                  <a:ext uri="{FF2B5EF4-FFF2-40B4-BE49-F238E27FC236}">
                    <a16:creationId xmlns:a16="http://schemas.microsoft.com/office/drawing/2014/main" id="{7928E480-ECAA-4C1C-A6BC-B8F98369F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6" name="Oval 945">
                <a:extLst>
                  <a:ext uri="{FF2B5EF4-FFF2-40B4-BE49-F238E27FC236}">
                    <a16:creationId xmlns:a16="http://schemas.microsoft.com/office/drawing/2014/main" id="{2A8F2C14-448A-44A3-8A4B-010DA39DB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7" name="Oval 946">
                <a:extLst>
                  <a:ext uri="{FF2B5EF4-FFF2-40B4-BE49-F238E27FC236}">
                    <a16:creationId xmlns:a16="http://schemas.microsoft.com/office/drawing/2014/main" id="{9E14B85D-299A-44D2-B517-C9AC66C66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8" name="Oval 947">
                <a:extLst>
                  <a:ext uri="{FF2B5EF4-FFF2-40B4-BE49-F238E27FC236}">
                    <a16:creationId xmlns:a16="http://schemas.microsoft.com/office/drawing/2014/main" id="{63ADCC28-6624-4DA5-B42B-5ED6A1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9" name="Oval 948">
                <a:extLst>
                  <a:ext uri="{FF2B5EF4-FFF2-40B4-BE49-F238E27FC236}">
                    <a16:creationId xmlns:a16="http://schemas.microsoft.com/office/drawing/2014/main" id="{F34CC17D-7370-468C-8478-0ABB2941C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0" name="Oval 949">
                <a:extLst>
                  <a:ext uri="{FF2B5EF4-FFF2-40B4-BE49-F238E27FC236}">
                    <a16:creationId xmlns:a16="http://schemas.microsoft.com/office/drawing/2014/main" id="{95AF704F-0895-4EB5-BA91-6AA95D8A5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1" name="Oval 950">
                <a:extLst>
                  <a:ext uri="{FF2B5EF4-FFF2-40B4-BE49-F238E27FC236}">
                    <a16:creationId xmlns:a16="http://schemas.microsoft.com/office/drawing/2014/main" id="{BF38E8C2-EB3D-4CE9-B291-0039A6BDD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2" name="Oval 951">
                <a:extLst>
                  <a:ext uri="{FF2B5EF4-FFF2-40B4-BE49-F238E27FC236}">
                    <a16:creationId xmlns:a16="http://schemas.microsoft.com/office/drawing/2014/main" id="{ADDAF702-D7DB-4D08-8552-F23860EA6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3" name="Oval 952">
                <a:extLst>
                  <a:ext uri="{FF2B5EF4-FFF2-40B4-BE49-F238E27FC236}">
                    <a16:creationId xmlns:a16="http://schemas.microsoft.com/office/drawing/2014/main" id="{A513EFCA-E836-48BA-A79F-443B1FCC6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4" name="Oval 953">
                <a:extLst>
                  <a:ext uri="{FF2B5EF4-FFF2-40B4-BE49-F238E27FC236}">
                    <a16:creationId xmlns:a16="http://schemas.microsoft.com/office/drawing/2014/main" id="{45382C97-E423-4563-92A3-551A65F13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5" name="Oval 954">
                <a:extLst>
                  <a:ext uri="{FF2B5EF4-FFF2-40B4-BE49-F238E27FC236}">
                    <a16:creationId xmlns:a16="http://schemas.microsoft.com/office/drawing/2014/main" id="{F9781E83-EC35-470A-B9E1-B89688754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6" name="Oval 955">
                <a:extLst>
                  <a:ext uri="{FF2B5EF4-FFF2-40B4-BE49-F238E27FC236}">
                    <a16:creationId xmlns:a16="http://schemas.microsoft.com/office/drawing/2014/main" id="{F5933640-C7B8-438A-990F-FF15CA911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7" name="Oval 956">
                <a:extLst>
                  <a:ext uri="{FF2B5EF4-FFF2-40B4-BE49-F238E27FC236}">
                    <a16:creationId xmlns:a16="http://schemas.microsoft.com/office/drawing/2014/main" id="{E7A32B4C-C738-4341-BA52-D861A76C1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8" name="Oval 957">
                <a:extLst>
                  <a:ext uri="{FF2B5EF4-FFF2-40B4-BE49-F238E27FC236}">
                    <a16:creationId xmlns:a16="http://schemas.microsoft.com/office/drawing/2014/main" id="{F33219D9-AA1C-46A7-8694-9FD5E93B6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9" name="Oval 958">
                <a:extLst>
                  <a:ext uri="{FF2B5EF4-FFF2-40B4-BE49-F238E27FC236}">
                    <a16:creationId xmlns:a16="http://schemas.microsoft.com/office/drawing/2014/main" id="{A155897D-A17B-479D-9658-97E7B08BA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0" name="Oval 959">
                <a:extLst>
                  <a:ext uri="{FF2B5EF4-FFF2-40B4-BE49-F238E27FC236}">
                    <a16:creationId xmlns:a16="http://schemas.microsoft.com/office/drawing/2014/main" id="{E833E7E4-4774-4BDF-BD66-D489D11CA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1" name="Oval 960">
                <a:extLst>
                  <a:ext uri="{FF2B5EF4-FFF2-40B4-BE49-F238E27FC236}">
                    <a16:creationId xmlns:a16="http://schemas.microsoft.com/office/drawing/2014/main" id="{CDE12DAD-6D9A-4CA8-BA2D-283A04A13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2" name="Oval 961">
                <a:extLst>
                  <a:ext uri="{FF2B5EF4-FFF2-40B4-BE49-F238E27FC236}">
                    <a16:creationId xmlns:a16="http://schemas.microsoft.com/office/drawing/2014/main" id="{0ED7A735-80F8-4061-8C96-D6AB6074C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3" name="Oval 962">
                <a:extLst>
                  <a:ext uri="{FF2B5EF4-FFF2-40B4-BE49-F238E27FC236}">
                    <a16:creationId xmlns:a16="http://schemas.microsoft.com/office/drawing/2014/main" id="{578BD5A6-5881-43CD-956F-042642F0E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4" name="Oval 963">
                <a:extLst>
                  <a:ext uri="{FF2B5EF4-FFF2-40B4-BE49-F238E27FC236}">
                    <a16:creationId xmlns:a16="http://schemas.microsoft.com/office/drawing/2014/main" id="{6FB1581A-EA23-45C8-942E-60C42C927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5" name="Oval 964">
                <a:extLst>
                  <a:ext uri="{FF2B5EF4-FFF2-40B4-BE49-F238E27FC236}">
                    <a16:creationId xmlns:a16="http://schemas.microsoft.com/office/drawing/2014/main" id="{6052A96A-DCC3-4C96-817C-309051C0A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6" name="Oval 965">
                <a:extLst>
                  <a:ext uri="{FF2B5EF4-FFF2-40B4-BE49-F238E27FC236}">
                    <a16:creationId xmlns:a16="http://schemas.microsoft.com/office/drawing/2014/main" id="{CD12A7BE-56BB-40B4-9120-D485488FD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7" name="Oval 966">
                <a:extLst>
                  <a:ext uri="{FF2B5EF4-FFF2-40B4-BE49-F238E27FC236}">
                    <a16:creationId xmlns:a16="http://schemas.microsoft.com/office/drawing/2014/main" id="{25D49064-F786-43CD-B812-B68FF133E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8" name="Oval 967">
                <a:extLst>
                  <a:ext uri="{FF2B5EF4-FFF2-40B4-BE49-F238E27FC236}">
                    <a16:creationId xmlns:a16="http://schemas.microsoft.com/office/drawing/2014/main" id="{40B7CFF8-ADEA-4192-892C-CB0E71D08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9" name="Oval 968">
                <a:extLst>
                  <a:ext uri="{FF2B5EF4-FFF2-40B4-BE49-F238E27FC236}">
                    <a16:creationId xmlns:a16="http://schemas.microsoft.com/office/drawing/2014/main" id="{429DDACE-A3AD-466A-9401-922781AB5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0" name="Oval 969">
                <a:extLst>
                  <a:ext uri="{FF2B5EF4-FFF2-40B4-BE49-F238E27FC236}">
                    <a16:creationId xmlns:a16="http://schemas.microsoft.com/office/drawing/2014/main" id="{1EADE9E1-B496-4FD8-AEB2-46AA777D0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1" name="Oval 970">
                <a:extLst>
                  <a:ext uri="{FF2B5EF4-FFF2-40B4-BE49-F238E27FC236}">
                    <a16:creationId xmlns:a16="http://schemas.microsoft.com/office/drawing/2014/main" id="{783BFE44-F534-46A6-810E-758A5F91F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2" name="Oval 971">
                <a:extLst>
                  <a:ext uri="{FF2B5EF4-FFF2-40B4-BE49-F238E27FC236}">
                    <a16:creationId xmlns:a16="http://schemas.microsoft.com/office/drawing/2014/main" id="{CC400B4A-BFC6-4E95-B405-BC96AF311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3" name="Oval 972">
                <a:extLst>
                  <a:ext uri="{FF2B5EF4-FFF2-40B4-BE49-F238E27FC236}">
                    <a16:creationId xmlns:a16="http://schemas.microsoft.com/office/drawing/2014/main" id="{4E085E49-6791-4776-8E77-A1E1C0C03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4" name="Oval 973">
                <a:extLst>
                  <a:ext uri="{FF2B5EF4-FFF2-40B4-BE49-F238E27FC236}">
                    <a16:creationId xmlns:a16="http://schemas.microsoft.com/office/drawing/2014/main" id="{09BBCAB3-C512-40F4-B57F-6BF43605D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5" name="Oval 974">
                <a:extLst>
                  <a:ext uri="{FF2B5EF4-FFF2-40B4-BE49-F238E27FC236}">
                    <a16:creationId xmlns:a16="http://schemas.microsoft.com/office/drawing/2014/main" id="{11EE3A94-F375-4235-BAEF-DEC6B2BD6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" name="Oval 975">
                <a:extLst>
                  <a:ext uri="{FF2B5EF4-FFF2-40B4-BE49-F238E27FC236}">
                    <a16:creationId xmlns:a16="http://schemas.microsoft.com/office/drawing/2014/main" id="{3AACCC2A-CBFF-429B-9CF9-884AEE2A4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7" name="Oval 976">
                <a:extLst>
                  <a:ext uri="{FF2B5EF4-FFF2-40B4-BE49-F238E27FC236}">
                    <a16:creationId xmlns:a16="http://schemas.microsoft.com/office/drawing/2014/main" id="{A2D9274A-C6CE-4947-8873-0BE806695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8" name="Oval 977">
                <a:extLst>
                  <a:ext uri="{FF2B5EF4-FFF2-40B4-BE49-F238E27FC236}">
                    <a16:creationId xmlns:a16="http://schemas.microsoft.com/office/drawing/2014/main" id="{4A6D8D08-F0A7-4519-847C-E681108F6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9" name="Oval 978">
                <a:extLst>
                  <a:ext uri="{FF2B5EF4-FFF2-40B4-BE49-F238E27FC236}">
                    <a16:creationId xmlns:a16="http://schemas.microsoft.com/office/drawing/2014/main" id="{737D1D35-D947-4608-A74C-E0BFEF33D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0" name="Oval 979">
                <a:extLst>
                  <a:ext uri="{FF2B5EF4-FFF2-40B4-BE49-F238E27FC236}">
                    <a16:creationId xmlns:a16="http://schemas.microsoft.com/office/drawing/2014/main" id="{89C52032-63B3-4FDE-9003-19F749CCB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1" name="Oval 980">
                <a:extLst>
                  <a:ext uri="{FF2B5EF4-FFF2-40B4-BE49-F238E27FC236}">
                    <a16:creationId xmlns:a16="http://schemas.microsoft.com/office/drawing/2014/main" id="{07506E8C-D8A4-4920-9EF7-3061344B9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2" name="Oval 981">
                <a:extLst>
                  <a:ext uri="{FF2B5EF4-FFF2-40B4-BE49-F238E27FC236}">
                    <a16:creationId xmlns:a16="http://schemas.microsoft.com/office/drawing/2014/main" id="{237FBC63-ACE5-4DC2-858E-A689F7830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3" name="Oval 982">
                <a:extLst>
                  <a:ext uri="{FF2B5EF4-FFF2-40B4-BE49-F238E27FC236}">
                    <a16:creationId xmlns:a16="http://schemas.microsoft.com/office/drawing/2014/main" id="{CE49667F-4273-47A1-AE9F-0F166A6D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4" name="Oval 983">
                <a:extLst>
                  <a:ext uri="{FF2B5EF4-FFF2-40B4-BE49-F238E27FC236}">
                    <a16:creationId xmlns:a16="http://schemas.microsoft.com/office/drawing/2014/main" id="{4A4A300C-FD02-4370-8085-6BCEB01FD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5" name="Oval 984">
                <a:extLst>
                  <a:ext uri="{FF2B5EF4-FFF2-40B4-BE49-F238E27FC236}">
                    <a16:creationId xmlns:a16="http://schemas.microsoft.com/office/drawing/2014/main" id="{72529705-613A-45FF-8DFD-D7586A83A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6" name="Oval 985">
                <a:extLst>
                  <a:ext uri="{FF2B5EF4-FFF2-40B4-BE49-F238E27FC236}">
                    <a16:creationId xmlns:a16="http://schemas.microsoft.com/office/drawing/2014/main" id="{54CA2264-2522-4474-BAAE-B29F91BDA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7" name="Oval 986">
                <a:extLst>
                  <a:ext uri="{FF2B5EF4-FFF2-40B4-BE49-F238E27FC236}">
                    <a16:creationId xmlns:a16="http://schemas.microsoft.com/office/drawing/2014/main" id="{B1AC5445-9E12-4903-BEE4-F7348115D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8" name="Oval 987">
                <a:extLst>
                  <a:ext uri="{FF2B5EF4-FFF2-40B4-BE49-F238E27FC236}">
                    <a16:creationId xmlns:a16="http://schemas.microsoft.com/office/drawing/2014/main" id="{62E3C82F-0B15-4011-B2B8-F452260A2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9" name="Oval 988">
                <a:extLst>
                  <a:ext uri="{FF2B5EF4-FFF2-40B4-BE49-F238E27FC236}">
                    <a16:creationId xmlns:a16="http://schemas.microsoft.com/office/drawing/2014/main" id="{D5EC99F9-6987-48D4-BF54-A9CA28B42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0" name="Oval 989">
                <a:extLst>
                  <a:ext uri="{FF2B5EF4-FFF2-40B4-BE49-F238E27FC236}">
                    <a16:creationId xmlns:a16="http://schemas.microsoft.com/office/drawing/2014/main" id="{E660FC39-7D01-4C1F-ADA4-5F352C896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1" name="Oval 990">
                <a:extLst>
                  <a:ext uri="{FF2B5EF4-FFF2-40B4-BE49-F238E27FC236}">
                    <a16:creationId xmlns:a16="http://schemas.microsoft.com/office/drawing/2014/main" id="{E9324DAC-BB73-4240-8ED8-7A4CA80C0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2" name="Oval 991">
                <a:extLst>
                  <a:ext uri="{FF2B5EF4-FFF2-40B4-BE49-F238E27FC236}">
                    <a16:creationId xmlns:a16="http://schemas.microsoft.com/office/drawing/2014/main" id="{0EA2F70E-BD36-43AA-8345-FD05CDFFC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3" name="Oval 992">
                <a:extLst>
                  <a:ext uri="{FF2B5EF4-FFF2-40B4-BE49-F238E27FC236}">
                    <a16:creationId xmlns:a16="http://schemas.microsoft.com/office/drawing/2014/main" id="{9B7A06AD-FEEE-464B-9205-FA357980B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4" name="Oval 993">
                <a:extLst>
                  <a:ext uri="{FF2B5EF4-FFF2-40B4-BE49-F238E27FC236}">
                    <a16:creationId xmlns:a16="http://schemas.microsoft.com/office/drawing/2014/main" id="{8B1A8444-78B2-4C28-BCBE-4F475F8A5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5" name="Oval 994">
                <a:extLst>
                  <a:ext uri="{FF2B5EF4-FFF2-40B4-BE49-F238E27FC236}">
                    <a16:creationId xmlns:a16="http://schemas.microsoft.com/office/drawing/2014/main" id="{616CB9E2-8538-488F-B6E4-6994F918A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6" name="Oval 995">
                <a:extLst>
                  <a:ext uri="{FF2B5EF4-FFF2-40B4-BE49-F238E27FC236}">
                    <a16:creationId xmlns:a16="http://schemas.microsoft.com/office/drawing/2014/main" id="{562A8C99-490C-438A-80F8-DA9F0042D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7" name="Oval 996">
                <a:extLst>
                  <a:ext uri="{FF2B5EF4-FFF2-40B4-BE49-F238E27FC236}">
                    <a16:creationId xmlns:a16="http://schemas.microsoft.com/office/drawing/2014/main" id="{9550E745-F7AA-4FC8-B477-5C71A215B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8" name="Oval 997">
                <a:extLst>
                  <a:ext uri="{FF2B5EF4-FFF2-40B4-BE49-F238E27FC236}">
                    <a16:creationId xmlns:a16="http://schemas.microsoft.com/office/drawing/2014/main" id="{63F3D7C1-87B0-4C30-AB10-129619D0B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9" name="Oval 998">
                <a:extLst>
                  <a:ext uri="{FF2B5EF4-FFF2-40B4-BE49-F238E27FC236}">
                    <a16:creationId xmlns:a16="http://schemas.microsoft.com/office/drawing/2014/main" id="{9A9D1F82-A4A7-49F2-A4B7-30D570932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0" name="Oval 999">
                <a:extLst>
                  <a:ext uri="{FF2B5EF4-FFF2-40B4-BE49-F238E27FC236}">
                    <a16:creationId xmlns:a16="http://schemas.microsoft.com/office/drawing/2014/main" id="{7C587EE1-4D4E-4DFA-B39C-AAB6B89CD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1" name="Oval 1000">
                <a:extLst>
                  <a:ext uri="{FF2B5EF4-FFF2-40B4-BE49-F238E27FC236}">
                    <a16:creationId xmlns:a16="http://schemas.microsoft.com/office/drawing/2014/main" id="{C036E765-5923-4A6D-889C-DB48C9F1D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2" name="Oval 1001">
                <a:extLst>
                  <a:ext uri="{FF2B5EF4-FFF2-40B4-BE49-F238E27FC236}">
                    <a16:creationId xmlns:a16="http://schemas.microsoft.com/office/drawing/2014/main" id="{927AD704-526A-48A7-8A23-E1401FD2E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3" name="Oval 1002">
                <a:extLst>
                  <a:ext uri="{FF2B5EF4-FFF2-40B4-BE49-F238E27FC236}">
                    <a16:creationId xmlns:a16="http://schemas.microsoft.com/office/drawing/2014/main" id="{47ADF401-D236-4C23-9455-53D249247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4" name="Oval 1003">
                <a:extLst>
                  <a:ext uri="{FF2B5EF4-FFF2-40B4-BE49-F238E27FC236}">
                    <a16:creationId xmlns:a16="http://schemas.microsoft.com/office/drawing/2014/main" id="{A2A36F2A-4665-4FD3-88E1-C8E24D64D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5" name="Oval 1004">
                <a:extLst>
                  <a:ext uri="{FF2B5EF4-FFF2-40B4-BE49-F238E27FC236}">
                    <a16:creationId xmlns:a16="http://schemas.microsoft.com/office/drawing/2014/main" id="{E207C6B1-2BA7-4075-88ED-CDD928415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6" name="Oval 1005">
                <a:extLst>
                  <a:ext uri="{FF2B5EF4-FFF2-40B4-BE49-F238E27FC236}">
                    <a16:creationId xmlns:a16="http://schemas.microsoft.com/office/drawing/2014/main" id="{41383DC2-BC4E-4586-B014-003DFA918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7" name="Oval 1006">
                <a:extLst>
                  <a:ext uri="{FF2B5EF4-FFF2-40B4-BE49-F238E27FC236}">
                    <a16:creationId xmlns:a16="http://schemas.microsoft.com/office/drawing/2014/main" id="{E59E8C44-DA41-491E-9ABB-F95C8FB3F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8" name="Oval 1007">
                <a:extLst>
                  <a:ext uri="{FF2B5EF4-FFF2-40B4-BE49-F238E27FC236}">
                    <a16:creationId xmlns:a16="http://schemas.microsoft.com/office/drawing/2014/main" id="{858E8B6E-FB04-44F3-B9D6-FFD37BFDC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9" name="Oval 1008">
                <a:extLst>
                  <a:ext uri="{FF2B5EF4-FFF2-40B4-BE49-F238E27FC236}">
                    <a16:creationId xmlns:a16="http://schemas.microsoft.com/office/drawing/2014/main" id="{ABA4905D-9BB7-43CA-B67C-ECD5D3504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210">
              <a:extLst>
                <a:ext uri="{FF2B5EF4-FFF2-40B4-BE49-F238E27FC236}">
                  <a16:creationId xmlns:a16="http://schemas.microsoft.com/office/drawing/2014/main" id="{ED3D74F7-3142-48E6-AD02-45BE07367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3" y="2902"/>
              <a:ext cx="285" cy="745"/>
              <a:chOff x="893" y="2902"/>
              <a:chExt cx="285" cy="745"/>
            </a:xfrm>
          </p:grpSpPr>
          <p:sp>
            <p:nvSpPr>
              <p:cNvPr id="4110" name="Oval 1010">
                <a:extLst>
                  <a:ext uri="{FF2B5EF4-FFF2-40B4-BE49-F238E27FC236}">
                    <a16:creationId xmlns:a16="http://schemas.microsoft.com/office/drawing/2014/main" id="{C312B856-02CE-4424-ADBA-1D64B2846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1" name="Oval 1011">
                <a:extLst>
                  <a:ext uri="{FF2B5EF4-FFF2-40B4-BE49-F238E27FC236}">
                    <a16:creationId xmlns:a16="http://schemas.microsoft.com/office/drawing/2014/main" id="{BBF5CB11-3918-4290-9EE6-17BBF27A8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2" name="Oval 1012">
                <a:extLst>
                  <a:ext uri="{FF2B5EF4-FFF2-40B4-BE49-F238E27FC236}">
                    <a16:creationId xmlns:a16="http://schemas.microsoft.com/office/drawing/2014/main" id="{6DE5F62A-AE56-451A-8DEA-A6089022E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3" name="Oval 1013">
                <a:extLst>
                  <a:ext uri="{FF2B5EF4-FFF2-40B4-BE49-F238E27FC236}">
                    <a16:creationId xmlns:a16="http://schemas.microsoft.com/office/drawing/2014/main" id="{33B870E9-590A-4BB6-B6A0-AB2790095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4" name="Oval 1014">
                <a:extLst>
                  <a:ext uri="{FF2B5EF4-FFF2-40B4-BE49-F238E27FC236}">
                    <a16:creationId xmlns:a16="http://schemas.microsoft.com/office/drawing/2014/main" id="{668310C0-1982-4CAD-9F75-643FD08AF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5" name="Oval 1015">
                <a:extLst>
                  <a:ext uri="{FF2B5EF4-FFF2-40B4-BE49-F238E27FC236}">
                    <a16:creationId xmlns:a16="http://schemas.microsoft.com/office/drawing/2014/main" id="{A30A268E-48D9-412B-9009-CBEEB0C40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6" name="Oval 1016">
                <a:extLst>
                  <a:ext uri="{FF2B5EF4-FFF2-40B4-BE49-F238E27FC236}">
                    <a16:creationId xmlns:a16="http://schemas.microsoft.com/office/drawing/2014/main" id="{9B7F54A6-E30D-40BC-834C-9D444BD0D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7" name="Oval 1017">
                <a:extLst>
                  <a:ext uri="{FF2B5EF4-FFF2-40B4-BE49-F238E27FC236}">
                    <a16:creationId xmlns:a16="http://schemas.microsoft.com/office/drawing/2014/main" id="{74F37C47-2A8F-4E0D-8148-FE8145D07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8" name="Oval 1018">
                <a:extLst>
                  <a:ext uri="{FF2B5EF4-FFF2-40B4-BE49-F238E27FC236}">
                    <a16:creationId xmlns:a16="http://schemas.microsoft.com/office/drawing/2014/main" id="{54B95BD0-5B85-4C51-83CC-92691A688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9" name="Oval 1019">
                <a:extLst>
                  <a:ext uri="{FF2B5EF4-FFF2-40B4-BE49-F238E27FC236}">
                    <a16:creationId xmlns:a16="http://schemas.microsoft.com/office/drawing/2014/main" id="{9AD1339E-5F85-4C7A-A8DD-A227C3F2B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0" name="Oval 1020">
                <a:extLst>
                  <a:ext uri="{FF2B5EF4-FFF2-40B4-BE49-F238E27FC236}">
                    <a16:creationId xmlns:a16="http://schemas.microsoft.com/office/drawing/2014/main" id="{566460BE-4236-48B3-9732-73E17E27F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1" name="Oval 1021">
                <a:extLst>
                  <a:ext uri="{FF2B5EF4-FFF2-40B4-BE49-F238E27FC236}">
                    <a16:creationId xmlns:a16="http://schemas.microsoft.com/office/drawing/2014/main" id="{ECCF1C35-E69D-4997-B810-5E33AEB52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2" name="Oval 1022">
                <a:extLst>
                  <a:ext uri="{FF2B5EF4-FFF2-40B4-BE49-F238E27FC236}">
                    <a16:creationId xmlns:a16="http://schemas.microsoft.com/office/drawing/2014/main" id="{1BF264FB-93C4-428F-83F9-B3A50A98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3" name="Oval 1023">
                <a:extLst>
                  <a:ext uri="{FF2B5EF4-FFF2-40B4-BE49-F238E27FC236}">
                    <a16:creationId xmlns:a16="http://schemas.microsoft.com/office/drawing/2014/main" id="{6343CBB3-5E0C-4D20-A4FE-B1E71D82F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4" name="Oval 1024">
                <a:extLst>
                  <a:ext uri="{FF2B5EF4-FFF2-40B4-BE49-F238E27FC236}">
                    <a16:creationId xmlns:a16="http://schemas.microsoft.com/office/drawing/2014/main" id="{17EF5123-302B-434B-B9A8-CB9C55D10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5" name="Oval 1025">
                <a:extLst>
                  <a:ext uri="{FF2B5EF4-FFF2-40B4-BE49-F238E27FC236}">
                    <a16:creationId xmlns:a16="http://schemas.microsoft.com/office/drawing/2014/main" id="{59E41A00-69B8-4B3A-8348-D264D4449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6" name="Oval 1026">
                <a:extLst>
                  <a:ext uri="{FF2B5EF4-FFF2-40B4-BE49-F238E27FC236}">
                    <a16:creationId xmlns:a16="http://schemas.microsoft.com/office/drawing/2014/main" id="{80089A9B-6DDD-45D1-A079-262B4C459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7" name="Oval 1027">
                <a:extLst>
                  <a:ext uri="{FF2B5EF4-FFF2-40B4-BE49-F238E27FC236}">
                    <a16:creationId xmlns:a16="http://schemas.microsoft.com/office/drawing/2014/main" id="{3A650BA0-2551-4848-ADE6-3942D933E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8" name="Oval 1028">
                <a:extLst>
                  <a:ext uri="{FF2B5EF4-FFF2-40B4-BE49-F238E27FC236}">
                    <a16:creationId xmlns:a16="http://schemas.microsoft.com/office/drawing/2014/main" id="{58A39193-74E3-4C47-B465-A66F7A39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9" name="Oval 1029">
                <a:extLst>
                  <a:ext uri="{FF2B5EF4-FFF2-40B4-BE49-F238E27FC236}">
                    <a16:creationId xmlns:a16="http://schemas.microsoft.com/office/drawing/2014/main" id="{53F3E139-7802-4A99-B76D-206CB8ED7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0" name="Oval 1030">
                <a:extLst>
                  <a:ext uri="{FF2B5EF4-FFF2-40B4-BE49-F238E27FC236}">
                    <a16:creationId xmlns:a16="http://schemas.microsoft.com/office/drawing/2014/main" id="{9F28D9F4-8651-475A-8BF9-F89192F37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1" name="Oval 1031">
                <a:extLst>
                  <a:ext uri="{FF2B5EF4-FFF2-40B4-BE49-F238E27FC236}">
                    <a16:creationId xmlns:a16="http://schemas.microsoft.com/office/drawing/2014/main" id="{B5D50C61-E47A-440E-BA56-A0DAABD3F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2" name="Oval 1032">
                <a:extLst>
                  <a:ext uri="{FF2B5EF4-FFF2-40B4-BE49-F238E27FC236}">
                    <a16:creationId xmlns:a16="http://schemas.microsoft.com/office/drawing/2014/main" id="{E04D559C-D21B-48C2-A2DB-745DD40DC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3" name="Oval 1033">
                <a:extLst>
                  <a:ext uri="{FF2B5EF4-FFF2-40B4-BE49-F238E27FC236}">
                    <a16:creationId xmlns:a16="http://schemas.microsoft.com/office/drawing/2014/main" id="{4BDC881D-DC2F-4C76-BDC8-DB8AC6610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4" name="Oval 1034">
                <a:extLst>
                  <a:ext uri="{FF2B5EF4-FFF2-40B4-BE49-F238E27FC236}">
                    <a16:creationId xmlns:a16="http://schemas.microsoft.com/office/drawing/2014/main" id="{67A0DBD5-B620-40FC-9715-7A105E9DE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5" name="Oval 1035">
                <a:extLst>
                  <a:ext uri="{FF2B5EF4-FFF2-40B4-BE49-F238E27FC236}">
                    <a16:creationId xmlns:a16="http://schemas.microsoft.com/office/drawing/2014/main" id="{35C7F64F-39EB-4353-8CC3-9114F8B83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6" name="Oval 1036">
                <a:extLst>
                  <a:ext uri="{FF2B5EF4-FFF2-40B4-BE49-F238E27FC236}">
                    <a16:creationId xmlns:a16="http://schemas.microsoft.com/office/drawing/2014/main" id="{24EF887C-D625-4868-8BD7-55EE718EC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7" name="Oval 1037">
                <a:extLst>
                  <a:ext uri="{FF2B5EF4-FFF2-40B4-BE49-F238E27FC236}">
                    <a16:creationId xmlns:a16="http://schemas.microsoft.com/office/drawing/2014/main" id="{C79209AD-610B-4E84-9C6B-264AD1599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8" name="Oval 1038">
                <a:extLst>
                  <a:ext uri="{FF2B5EF4-FFF2-40B4-BE49-F238E27FC236}">
                    <a16:creationId xmlns:a16="http://schemas.microsoft.com/office/drawing/2014/main" id="{7975646A-D4D8-4E21-8CC8-7EF6C66EF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9" name="Oval 1039">
                <a:extLst>
                  <a:ext uri="{FF2B5EF4-FFF2-40B4-BE49-F238E27FC236}">
                    <a16:creationId xmlns:a16="http://schemas.microsoft.com/office/drawing/2014/main" id="{CF88B8F6-7105-422B-A0E0-6C75774F0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0" name="Oval 1040">
                <a:extLst>
                  <a:ext uri="{FF2B5EF4-FFF2-40B4-BE49-F238E27FC236}">
                    <a16:creationId xmlns:a16="http://schemas.microsoft.com/office/drawing/2014/main" id="{24F226BA-8286-4A79-B939-7D26CFAFF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1" name="Oval 1041">
                <a:extLst>
                  <a:ext uri="{FF2B5EF4-FFF2-40B4-BE49-F238E27FC236}">
                    <a16:creationId xmlns:a16="http://schemas.microsoft.com/office/drawing/2014/main" id="{2F2C383E-6E02-4325-A105-0214103F5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2" name="Oval 1042">
                <a:extLst>
                  <a:ext uri="{FF2B5EF4-FFF2-40B4-BE49-F238E27FC236}">
                    <a16:creationId xmlns:a16="http://schemas.microsoft.com/office/drawing/2014/main" id="{961A3480-AD2C-4E0D-9622-813711AB7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3" name="Oval 1043">
                <a:extLst>
                  <a:ext uri="{FF2B5EF4-FFF2-40B4-BE49-F238E27FC236}">
                    <a16:creationId xmlns:a16="http://schemas.microsoft.com/office/drawing/2014/main" id="{5C0F422D-E417-4546-AEB2-46271C786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4" name="Oval 1044">
                <a:extLst>
                  <a:ext uri="{FF2B5EF4-FFF2-40B4-BE49-F238E27FC236}">
                    <a16:creationId xmlns:a16="http://schemas.microsoft.com/office/drawing/2014/main" id="{864D7D3E-8EBE-43F1-9DB9-2F8D33E3A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5" name="Oval 1045">
                <a:extLst>
                  <a:ext uri="{FF2B5EF4-FFF2-40B4-BE49-F238E27FC236}">
                    <a16:creationId xmlns:a16="http://schemas.microsoft.com/office/drawing/2014/main" id="{8D3ADFE5-9352-4874-B0B8-B3066AFEF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6" name="Oval 1046">
                <a:extLst>
                  <a:ext uri="{FF2B5EF4-FFF2-40B4-BE49-F238E27FC236}">
                    <a16:creationId xmlns:a16="http://schemas.microsoft.com/office/drawing/2014/main" id="{BC6CFAB1-FCB2-4CCC-A289-13554FB83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7" name="Oval 1047">
                <a:extLst>
                  <a:ext uri="{FF2B5EF4-FFF2-40B4-BE49-F238E27FC236}">
                    <a16:creationId xmlns:a16="http://schemas.microsoft.com/office/drawing/2014/main" id="{A78DBE1A-D740-4545-931A-73E295D92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8" name="Oval 1048">
                <a:extLst>
                  <a:ext uri="{FF2B5EF4-FFF2-40B4-BE49-F238E27FC236}">
                    <a16:creationId xmlns:a16="http://schemas.microsoft.com/office/drawing/2014/main" id="{5E04E38A-0E66-409E-97FE-07D8C203E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9" name="Oval 1049">
                <a:extLst>
                  <a:ext uri="{FF2B5EF4-FFF2-40B4-BE49-F238E27FC236}">
                    <a16:creationId xmlns:a16="http://schemas.microsoft.com/office/drawing/2014/main" id="{AE763041-D20B-40A7-952C-D72900433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0" name="Oval 1050">
                <a:extLst>
                  <a:ext uri="{FF2B5EF4-FFF2-40B4-BE49-F238E27FC236}">
                    <a16:creationId xmlns:a16="http://schemas.microsoft.com/office/drawing/2014/main" id="{64E88807-3189-4D21-899C-98A1A4E60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1" name="Oval 1051">
                <a:extLst>
                  <a:ext uri="{FF2B5EF4-FFF2-40B4-BE49-F238E27FC236}">
                    <a16:creationId xmlns:a16="http://schemas.microsoft.com/office/drawing/2014/main" id="{C1AB0693-B515-4F09-800C-428D38F03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2" name="Oval 1052">
                <a:extLst>
                  <a:ext uri="{FF2B5EF4-FFF2-40B4-BE49-F238E27FC236}">
                    <a16:creationId xmlns:a16="http://schemas.microsoft.com/office/drawing/2014/main" id="{8DA848DE-7B04-46F5-A646-EEB515FD2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3" name="Oval 1053">
                <a:extLst>
                  <a:ext uri="{FF2B5EF4-FFF2-40B4-BE49-F238E27FC236}">
                    <a16:creationId xmlns:a16="http://schemas.microsoft.com/office/drawing/2014/main" id="{8A782B80-DDC3-4795-A67C-3060E3DAD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4" name="Oval 1054">
                <a:extLst>
                  <a:ext uri="{FF2B5EF4-FFF2-40B4-BE49-F238E27FC236}">
                    <a16:creationId xmlns:a16="http://schemas.microsoft.com/office/drawing/2014/main" id="{9DEDE3BE-C00D-46FE-961B-489A64177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5" name="Oval 1055">
                <a:extLst>
                  <a:ext uri="{FF2B5EF4-FFF2-40B4-BE49-F238E27FC236}">
                    <a16:creationId xmlns:a16="http://schemas.microsoft.com/office/drawing/2014/main" id="{71AE0D16-8D23-4A41-B898-0437E3F8A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6" name="Oval 1056">
                <a:extLst>
                  <a:ext uri="{FF2B5EF4-FFF2-40B4-BE49-F238E27FC236}">
                    <a16:creationId xmlns:a16="http://schemas.microsoft.com/office/drawing/2014/main" id="{2CF06027-90BA-473C-BF82-B76700F5B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" name="Oval 1057">
                <a:extLst>
                  <a:ext uri="{FF2B5EF4-FFF2-40B4-BE49-F238E27FC236}">
                    <a16:creationId xmlns:a16="http://schemas.microsoft.com/office/drawing/2014/main" id="{22567953-B5B1-4938-971C-56A3246A5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8" name="Oval 1058">
                <a:extLst>
                  <a:ext uri="{FF2B5EF4-FFF2-40B4-BE49-F238E27FC236}">
                    <a16:creationId xmlns:a16="http://schemas.microsoft.com/office/drawing/2014/main" id="{D102E37A-DEAF-4EA7-8BB8-7E45CC937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9" name="Oval 1059">
                <a:extLst>
                  <a:ext uri="{FF2B5EF4-FFF2-40B4-BE49-F238E27FC236}">
                    <a16:creationId xmlns:a16="http://schemas.microsoft.com/office/drawing/2014/main" id="{04082241-A8F1-4CF2-9762-E3279BB78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0" name="Oval 1060">
                <a:extLst>
                  <a:ext uri="{FF2B5EF4-FFF2-40B4-BE49-F238E27FC236}">
                    <a16:creationId xmlns:a16="http://schemas.microsoft.com/office/drawing/2014/main" id="{3BDA4D23-2CF5-4090-BDEF-2A83ECEAF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1" name="Oval 1061">
                <a:extLst>
                  <a:ext uri="{FF2B5EF4-FFF2-40B4-BE49-F238E27FC236}">
                    <a16:creationId xmlns:a16="http://schemas.microsoft.com/office/drawing/2014/main" id="{2B609FE2-8D4E-490F-9630-CE44CB2E9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2" name="Oval 1062">
                <a:extLst>
                  <a:ext uri="{FF2B5EF4-FFF2-40B4-BE49-F238E27FC236}">
                    <a16:creationId xmlns:a16="http://schemas.microsoft.com/office/drawing/2014/main" id="{4CB459C9-D189-485D-9F8A-1A97C05FB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3" name="Oval 1063">
                <a:extLst>
                  <a:ext uri="{FF2B5EF4-FFF2-40B4-BE49-F238E27FC236}">
                    <a16:creationId xmlns:a16="http://schemas.microsoft.com/office/drawing/2014/main" id="{C479002C-8E3C-43BA-B20F-6934401E0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4" name="Oval 1064">
                <a:extLst>
                  <a:ext uri="{FF2B5EF4-FFF2-40B4-BE49-F238E27FC236}">
                    <a16:creationId xmlns:a16="http://schemas.microsoft.com/office/drawing/2014/main" id="{50B4A0D6-668C-4E22-930C-E1C90313E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5" name="Oval 1065">
                <a:extLst>
                  <a:ext uri="{FF2B5EF4-FFF2-40B4-BE49-F238E27FC236}">
                    <a16:creationId xmlns:a16="http://schemas.microsoft.com/office/drawing/2014/main" id="{06BBD925-A544-4162-89C4-5F0378DC7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6" name="Oval 1066">
                <a:extLst>
                  <a:ext uri="{FF2B5EF4-FFF2-40B4-BE49-F238E27FC236}">
                    <a16:creationId xmlns:a16="http://schemas.microsoft.com/office/drawing/2014/main" id="{8B85BCDD-2EAB-4548-85B6-CA050851B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7" name="Oval 1067">
                <a:extLst>
                  <a:ext uri="{FF2B5EF4-FFF2-40B4-BE49-F238E27FC236}">
                    <a16:creationId xmlns:a16="http://schemas.microsoft.com/office/drawing/2014/main" id="{460950BB-E8E6-4906-90E0-7A37DED38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8" name="Oval 1068">
                <a:extLst>
                  <a:ext uri="{FF2B5EF4-FFF2-40B4-BE49-F238E27FC236}">
                    <a16:creationId xmlns:a16="http://schemas.microsoft.com/office/drawing/2014/main" id="{4C6CA1B0-CC8E-47CA-9AF0-A2F7AA03C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9" name="Oval 1069">
                <a:extLst>
                  <a:ext uri="{FF2B5EF4-FFF2-40B4-BE49-F238E27FC236}">
                    <a16:creationId xmlns:a16="http://schemas.microsoft.com/office/drawing/2014/main" id="{E0AA2D5D-FD02-41DD-A71D-EBDD8291B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0" name="Oval 1070">
                <a:extLst>
                  <a:ext uri="{FF2B5EF4-FFF2-40B4-BE49-F238E27FC236}">
                    <a16:creationId xmlns:a16="http://schemas.microsoft.com/office/drawing/2014/main" id="{78329C81-8982-457C-8C23-868699EC5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1" name="Oval 1071">
                <a:extLst>
                  <a:ext uri="{FF2B5EF4-FFF2-40B4-BE49-F238E27FC236}">
                    <a16:creationId xmlns:a16="http://schemas.microsoft.com/office/drawing/2014/main" id="{74111EA2-2F91-4586-8DA5-6206F6496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2" name="Oval 1072">
                <a:extLst>
                  <a:ext uri="{FF2B5EF4-FFF2-40B4-BE49-F238E27FC236}">
                    <a16:creationId xmlns:a16="http://schemas.microsoft.com/office/drawing/2014/main" id="{D2EDCE89-A681-41E9-B807-B5F06B1F6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3" name="Oval 1073">
                <a:extLst>
                  <a:ext uri="{FF2B5EF4-FFF2-40B4-BE49-F238E27FC236}">
                    <a16:creationId xmlns:a16="http://schemas.microsoft.com/office/drawing/2014/main" id="{169F6037-9D0F-4C2A-BC0A-0C27C8639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4" name="Oval 1074">
                <a:extLst>
                  <a:ext uri="{FF2B5EF4-FFF2-40B4-BE49-F238E27FC236}">
                    <a16:creationId xmlns:a16="http://schemas.microsoft.com/office/drawing/2014/main" id="{CBAF03E5-C049-41A1-8E3C-BD4249021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5" name="Oval 1075">
                <a:extLst>
                  <a:ext uri="{FF2B5EF4-FFF2-40B4-BE49-F238E27FC236}">
                    <a16:creationId xmlns:a16="http://schemas.microsoft.com/office/drawing/2014/main" id="{C597B612-5510-416D-82B7-D09DCE09F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6" name="Oval 1076">
                <a:extLst>
                  <a:ext uri="{FF2B5EF4-FFF2-40B4-BE49-F238E27FC236}">
                    <a16:creationId xmlns:a16="http://schemas.microsoft.com/office/drawing/2014/main" id="{4681541A-3843-4B47-84B5-401E5084B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7" name="Oval 1077">
                <a:extLst>
                  <a:ext uri="{FF2B5EF4-FFF2-40B4-BE49-F238E27FC236}">
                    <a16:creationId xmlns:a16="http://schemas.microsoft.com/office/drawing/2014/main" id="{FB4C0CE9-3BDF-4E17-A239-56B9C7331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8" name="Oval 1078">
                <a:extLst>
                  <a:ext uri="{FF2B5EF4-FFF2-40B4-BE49-F238E27FC236}">
                    <a16:creationId xmlns:a16="http://schemas.microsoft.com/office/drawing/2014/main" id="{151D1B10-1AD6-437C-A730-B1B261E3C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9" name="Oval 1079">
                <a:extLst>
                  <a:ext uri="{FF2B5EF4-FFF2-40B4-BE49-F238E27FC236}">
                    <a16:creationId xmlns:a16="http://schemas.microsoft.com/office/drawing/2014/main" id="{5F26567F-B876-42CC-A5A8-5665E1AD4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0" name="Oval 1080">
                <a:extLst>
                  <a:ext uri="{FF2B5EF4-FFF2-40B4-BE49-F238E27FC236}">
                    <a16:creationId xmlns:a16="http://schemas.microsoft.com/office/drawing/2014/main" id="{7D017224-EC0E-4854-9DA9-72EDB7D7A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1" name="Oval 1081">
                <a:extLst>
                  <a:ext uri="{FF2B5EF4-FFF2-40B4-BE49-F238E27FC236}">
                    <a16:creationId xmlns:a16="http://schemas.microsoft.com/office/drawing/2014/main" id="{AEEBC72C-935B-4BAB-8261-A5DCF790A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2" name="Oval 1082">
                <a:extLst>
                  <a:ext uri="{FF2B5EF4-FFF2-40B4-BE49-F238E27FC236}">
                    <a16:creationId xmlns:a16="http://schemas.microsoft.com/office/drawing/2014/main" id="{361573A8-5E0B-49B6-AB5D-CE86BA141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3" name="Oval 1083">
                <a:extLst>
                  <a:ext uri="{FF2B5EF4-FFF2-40B4-BE49-F238E27FC236}">
                    <a16:creationId xmlns:a16="http://schemas.microsoft.com/office/drawing/2014/main" id="{959A74B8-BD6D-4B59-AE67-354EA1807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4" name="Oval 1084">
                <a:extLst>
                  <a:ext uri="{FF2B5EF4-FFF2-40B4-BE49-F238E27FC236}">
                    <a16:creationId xmlns:a16="http://schemas.microsoft.com/office/drawing/2014/main" id="{26DCC28E-0E0C-4C8B-851F-CB1C8BC9C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5" name="Oval 1085">
                <a:extLst>
                  <a:ext uri="{FF2B5EF4-FFF2-40B4-BE49-F238E27FC236}">
                    <a16:creationId xmlns:a16="http://schemas.microsoft.com/office/drawing/2014/main" id="{71123813-3930-4E09-9D93-140C2C892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6" name="Oval 1086">
                <a:extLst>
                  <a:ext uri="{FF2B5EF4-FFF2-40B4-BE49-F238E27FC236}">
                    <a16:creationId xmlns:a16="http://schemas.microsoft.com/office/drawing/2014/main" id="{DA49EE57-ABE5-402C-B214-62B459CD2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7" name="Oval 1087">
                <a:extLst>
                  <a:ext uri="{FF2B5EF4-FFF2-40B4-BE49-F238E27FC236}">
                    <a16:creationId xmlns:a16="http://schemas.microsoft.com/office/drawing/2014/main" id="{6A10A24D-482F-4E75-9950-DEC43CE46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8" name="Oval 1088">
                <a:extLst>
                  <a:ext uri="{FF2B5EF4-FFF2-40B4-BE49-F238E27FC236}">
                    <a16:creationId xmlns:a16="http://schemas.microsoft.com/office/drawing/2014/main" id="{9D8E8F63-82F2-490B-9641-1E2DD70BC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9" name="Oval 1089">
                <a:extLst>
                  <a:ext uri="{FF2B5EF4-FFF2-40B4-BE49-F238E27FC236}">
                    <a16:creationId xmlns:a16="http://schemas.microsoft.com/office/drawing/2014/main" id="{ABC47864-98C1-4A2B-93EA-4BFEA818C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0" name="Oval 1090">
                <a:extLst>
                  <a:ext uri="{FF2B5EF4-FFF2-40B4-BE49-F238E27FC236}">
                    <a16:creationId xmlns:a16="http://schemas.microsoft.com/office/drawing/2014/main" id="{3647FBD1-F78E-493D-A845-180B03EDF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1" name="Oval 1091">
                <a:extLst>
                  <a:ext uri="{FF2B5EF4-FFF2-40B4-BE49-F238E27FC236}">
                    <a16:creationId xmlns:a16="http://schemas.microsoft.com/office/drawing/2014/main" id="{AABDAD6F-1755-4DDA-8C8A-A696BA727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2" name="Oval 1092">
                <a:extLst>
                  <a:ext uri="{FF2B5EF4-FFF2-40B4-BE49-F238E27FC236}">
                    <a16:creationId xmlns:a16="http://schemas.microsoft.com/office/drawing/2014/main" id="{E489FAFA-E971-463B-BC53-72A09E3CE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3" name="Oval 1093">
                <a:extLst>
                  <a:ext uri="{FF2B5EF4-FFF2-40B4-BE49-F238E27FC236}">
                    <a16:creationId xmlns:a16="http://schemas.microsoft.com/office/drawing/2014/main" id="{E5D30947-7501-4AE2-AEC5-C8D90F36B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4" name="Oval 1094">
                <a:extLst>
                  <a:ext uri="{FF2B5EF4-FFF2-40B4-BE49-F238E27FC236}">
                    <a16:creationId xmlns:a16="http://schemas.microsoft.com/office/drawing/2014/main" id="{F11120D1-2366-401E-B5B5-E8A96629B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5" name="Oval 1095">
                <a:extLst>
                  <a:ext uri="{FF2B5EF4-FFF2-40B4-BE49-F238E27FC236}">
                    <a16:creationId xmlns:a16="http://schemas.microsoft.com/office/drawing/2014/main" id="{41FFBA33-73E5-4198-A39E-22E0A543D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6" name="Oval 1096">
                <a:extLst>
                  <a:ext uri="{FF2B5EF4-FFF2-40B4-BE49-F238E27FC236}">
                    <a16:creationId xmlns:a16="http://schemas.microsoft.com/office/drawing/2014/main" id="{AE72C2E7-3C47-4924-BA62-34646B031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7" name="Oval 1097">
                <a:extLst>
                  <a:ext uri="{FF2B5EF4-FFF2-40B4-BE49-F238E27FC236}">
                    <a16:creationId xmlns:a16="http://schemas.microsoft.com/office/drawing/2014/main" id="{D99A8A94-9163-45F5-ADC8-BF6BBA4F5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8" name="Oval 1098">
                <a:extLst>
                  <a:ext uri="{FF2B5EF4-FFF2-40B4-BE49-F238E27FC236}">
                    <a16:creationId xmlns:a16="http://schemas.microsoft.com/office/drawing/2014/main" id="{7EF0BA95-4F2B-4AE1-B24C-F6DBF059D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9" name="Oval 1099">
                <a:extLst>
                  <a:ext uri="{FF2B5EF4-FFF2-40B4-BE49-F238E27FC236}">
                    <a16:creationId xmlns:a16="http://schemas.microsoft.com/office/drawing/2014/main" id="{4A6ADE20-7A69-414B-812E-F27F3F6D4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0" name="Oval 1100">
                <a:extLst>
                  <a:ext uri="{FF2B5EF4-FFF2-40B4-BE49-F238E27FC236}">
                    <a16:creationId xmlns:a16="http://schemas.microsoft.com/office/drawing/2014/main" id="{BBCC8093-3EAA-4940-B927-4A372CB91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1" name="Oval 1101">
                <a:extLst>
                  <a:ext uri="{FF2B5EF4-FFF2-40B4-BE49-F238E27FC236}">
                    <a16:creationId xmlns:a16="http://schemas.microsoft.com/office/drawing/2014/main" id="{1188C429-709E-4FAC-B104-158EBD716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2" name="Oval 1102">
                <a:extLst>
                  <a:ext uri="{FF2B5EF4-FFF2-40B4-BE49-F238E27FC236}">
                    <a16:creationId xmlns:a16="http://schemas.microsoft.com/office/drawing/2014/main" id="{0124668C-0DE5-4F56-BBF9-CED19BF8C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3" name="Oval 1103">
                <a:extLst>
                  <a:ext uri="{FF2B5EF4-FFF2-40B4-BE49-F238E27FC236}">
                    <a16:creationId xmlns:a16="http://schemas.microsoft.com/office/drawing/2014/main" id="{16F6214B-184C-47A7-B780-8346A209D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" y="2902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4" name="Oval 1104">
                <a:extLst>
                  <a:ext uri="{FF2B5EF4-FFF2-40B4-BE49-F238E27FC236}">
                    <a16:creationId xmlns:a16="http://schemas.microsoft.com/office/drawing/2014/main" id="{5979F7E2-69FB-4672-A73B-25C0E8E78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5" name="Oval 1105">
                <a:extLst>
                  <a:ext uri="{FF2B5EF4-FFF2-40B4-BE49-F238E27FC236}">
                    <a16:creationId xmlns:a16="http://schemas.microsoft.com/office/drawing/2014/main" id="{74ED385E-5DCD-44D2-A76D-6E4D346A8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6" name="Oval 1106">
                <a:extLst>
                  <a:ext uri="{FF2B5EF4-FFF2-40B4-BE49-F238E27FC236}">
                    <a16:creationId xmlns:a16="http://schemas.microsoft.com/office/drawing/2014/main" id="{03ACF8A7-B136-4B24-9258-DF5E804EA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7" name="Oval 1107">
                <a:extLst>
                  <a:ext uri="{FF2B5EF4-FFF2-40B4-BE49-F238E27FC236}">
                    <a16:creationId xmlns:a16="http://schemas.microsoft.com/office/drawing/2014/main" id="{1E53A856-6C92-4D06-93B5-7E74FB1E7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8" name="Oval 1108">
                <a:extLst>
                  <a:ext uri="{FF2B5EF4-FFF2-40B4-BE49-F238E27FC236}">
                    <a16:creationId xmlns:a16="http://schemas.microsoft.com/office/drawing/2014/main" id="{E4F4647E-BF20-40AB-945A-3C8446B10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9" name="Oval 1109">
                <a:extLst>
                  <a:ext uri="{FF2B5EF4-FFF2-40B4-BE49-F238E27FC236}">
                    <a16:creationId xmlns:a16="http://schemas.microsoft.com/office/drawing/2014/main" id="{1D210857-9505-4465-A399-A615C544A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0" name="Oval 1110">
                <a:extLst>
                  <a:ext uri="{FF2B5EF4-FFF2-40B4-BE49-F238E27FC236}">
                    <a16:creationId xmlns:a16="http://schemas.microsoft.com/office/drawing/2014/main" id="{2AF39FF8-5171-4064-A132-4AB8FE984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1" name="Oval 1111">
                <a:extLst>
                  <a:ext uri="{FF2B5EF4-FFF2-40B4-BE49-F238E27FC236}">
                    <a16:creationId xmlns:a16="http://schemas.microsoft.com/office/drawing/2014/main" id="{F85A0102-8ACB-49B3-BD52-FDFBA6C93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2" name="Oval 1112">
                <a:extLst>
                  <a:ext uri="{FF2B5EF4-FFF2-40B4-BE49-F238E27FC236}">
                    <a16:creationId xmlns:a16="http://schemas.microsoft.com/office/drawing/2014/main" id="{A9332ACF-0C77-4D16-8912-E2FFE708C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3" name="Oval 1113">
                <a:extLst>
                  <a:ext uri="{FF2B5EF4-FFF2-40B4-BE49-F238E27FC236}">
                    <a16:creationId xmlns:a16="http://schemas.microsoft.com/office/drawing/2014/main" id="{34EEC847-B3D8-4AD9-9016-B71139148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4" name="Oval 1114">
                <a:extLst>
                  <a:ext uri="{FF2B5EF4-FFF2-40B4-BE49-F238E27FC236}">
                    <a16:creationId xmlns:a16="http://schemas.microsoft.com/office/drawing/2014/main" id="{90E16D77-4E06-4FDD-A3EA-5FA6535DA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5" name="Oval 1115">
                <a:extLst>
                  <a:ext uri="{FF2B5EF4-FFF2-40B4-BE49-F238E27FC236}">
                    <a16:creationId xmlns:a16="http://schemas.microsoft.com/office/drawing/2014/main" id="{A7961590-D54D-4D3C-A4C4-BA1B2C4B8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6" name="Oval 1116">
                <a:extLst>
                  <a:ext uri="{FF2B5EF4-FFF2-40B4-BE49-F238E27FC236}">
                    <a16:creationId xmlns:a16="http://schemas.microsoft.com/office/drawing/2014/main" id="{5842B84A-E0B4-48E6-AD88-82FCB38EF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7" name="Oval 1117">
                <a:extLst>
                  <a:ext uri="{FF2B5EF4-FFF2-40B4-BE49-F238E27FC236}">
                    <a16:creationId xmlns:a16="http://schemas.microsoft.com/office/drawing/2014/main" id="{5150725C-3C87-4A4D-B6C4-C90DA18DC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8" name="Oval 1118">
                <a:extLst>
                  <a:ext uri="{FF2B5EF4-FFF2-40B4-BE49-F238E27FC236}">
                    <a16:creationId xmlns:a16="http://schemas.microsoft.com/office/drawing/2014/main" id="{C8EEEBB3-0595-4BA3-BBAF-2CF0DAC80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9" name="Oval 1119">
                <a:extLst>
                  <a:ext uri="{FF2B5EF4-FFF2-40B4-BE49-F238E27FC236}">
                    <a16:creationId xmlns:a16="http://schemas.microsoft.com/office/drawing/2014/main" id="{D98E0820-D588-4AB6-BC10-4F7EBEAB7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0" name="Oval 1120">
                <a:extLst>
                  <a:ext uri="{FF2B5EF4-FFF2-40B4-BE49-F238E27FC236}">
                    <a16:creationId xmlns:a16="http://schemas.microsoft.com/office/drawing/2014/main" id="{DCCE6DE1-381A-4C59-9C46-F01B6632F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1" name="Oval 1121">
                <a:extLst>
                  <a:ext uri="{FF2B5EF4-FFF2-40B4-BE49-F238E27FC236}">
                    <a16:creationId xmlns:a16="http://schemas.microsoft.com/office/drawing/2014/main" id="{E0EA0C5A-3D2A-4917-89E1-CC37FEF87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2" name="Oval 1122">
                <a:extLst>
                  <a:ext uri="{FF2B5EF4-FFF2-40B4-BE49-F238E27FC236}">
                    <a16:creationId xmlns:a16="http://schemas.microsoft.com/office/drawing/2014/main" id="{9632EA12-F789-455C-AEBA-681BB7A9E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3" name="Oval 1123">
                <a:extLst>
                  <a:ext uri="{FF2B5EF4-FFF2-40B4-BE49-F238E27FC236}">
                    <a16:creationId xmlns:a16="http://schemas.microsoft.com/office/drawing/2014/main" id="{902C1EBD-7BED-4D34-906B-CAE353166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4" name="Oval 1124">
                <a:extLst>
                  <a:ext uri="{FF2B5EF4-FFF2-40B4-BE49-F238E27FC236}">
                    <a16:creationId xmlns:a16="http://schemas.microsoft.com/office/drawing/2014/main" id="{2D9094CC-5E08-48D6-A0FA-39B352D8D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5" name="Oval 1125">
                <a:extLst>
                  <a:ext uri="{FF2B5EF4-FFF2-40B4-BE49-F238E27FC236}">
                    <a16:creationId xmlns:a16="http://schemas.microsoft.com/office/drawing/2014/main" id="{A61C5FE1-F8E7-4BB7-82AD-973BE53C1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6" name="Oval 1126">
                <a:extLst>
                  <a:ext uri="{FF2B5EF4-FFF2-40B4-BE49-F238E27FC236}">
                    <a16:creationId xmlns:a16="http://schemas.microsoft.com/office/drawing/2014/main" id="{548AF92D-0F36-4EF4-83D4-91DB0271C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7" name="Oval 1127">
                <a:extLst>
                  <a:ext uri="{FF2B5EF4-FFF2-40B4-BE49-F238E27FC236}">
                    <a16:creationId xmlns:a16="http://schemas.microsoft.com/office/drawing/2014/main" id="{B818F2F7-3A39-407C-A081-A70A59F29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8" name="Oval 1128">
                <a:extLst>
                  <a:ext uri="{FF2B5EF4-FFF2-40B4-BE49-F238E27FC236}">
                    <a16:creationId xmlns:a16="http://schemas.microsoft.com/office/drawing/2014/main" id="{1844CBD2-993F-4657-A32A-9C8D246CE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9" name="Oval 1129">
                <a:extLst>
                  <a:ext uri="{FF2B5EF4-FFF2-40B4-BE49-F238E27FC236}">
                    <a16:creationId xmlns:a16="http://schemas.microsoft.com/office/drawing/2014/main" id="{F391B3EF-941B-4512-AB2A-208102159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0" name="Oval 1130">
                <a:extLst>
                  <a:ext uri="{FF2B5EF4-FFF2-40B4-BE49-F238E27FC236}">
                    <a16:creationId xmlns:a16="http://schemas.microsoft.com/office/drawing/2014/main" id="{FE676183-60AC-499D-9597-50B34A9FD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1" name="Oval 1131">
                <a:extLst>
                  <a:ext uri="{FF2B5EF4-FFF2-40B4-BE49-F238E27FC236}">
                    <a16:creationId xmlns:a16="http://schemas.microsoft.com/office/drawing/2014/main" id="{2FD28810-6B94-4D37-BAA9-95611E433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2" name="Oval 1132">
                <a:extLst>
                  <a:ext uri="{FF2B5EF4-FFF2-40B4-BE49-F238E27FC236}">
                    <a16:creationId xmlns:a16="http://schemas.microsoft.com/office/drawing/2014/main" id="{B5C7C5D5-7422-4F64-B027-6F3F797C9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3" name="Oval 1133">
                <a:extLst>
                  <a:ext uri="{FF2B5EF4-FFF2-40B4-BE49-F238E27FC236}">
                    <a16:creationId xmlns:a16="http://schemas.microsoft.com/office/drawing/2014/main" id="{AE90C4DC-7B2A-49F2-A344-260E42882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4" name="Oval 1134">
                <a:extLst>
                  <a:ext uri="{FF2B5EF4-FFF2-40B4-BE49-F238E27FC236}">
                    <a16:creationId xmlns:a16="http://schemas.microsoft.com/office/drawing/2014/main" id="{8B0D5FEE-55C9-4189-B3D8-FC075BFD6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5" name="Oval 1135">
                <a:extLst>
                  <a:ext uri="{FF2B5EF4-FFF2-40B4-BE49-F238E27FC236}">
                    <a16:creationId xmlns:a16="http://schemas.microsoft.com/office/drawing/2014/main" id="{F3EB47A7-28EB-4FB9-B364-825414C2C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6" name="Oval 1136">
                <a:extLst>
                  <a:ext uri="{FF2B5EF4-FFF2-40B4-BE49-F238E27FC236}">
                    <a16:creationId xmlns:a16="http://schemas.microsoft.com/office/drawing/2014/main" id="{EF37E0A5-188D-4E5D-8E96-03B9A9DBD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7" name="Oval 1137">
                <a:extLst>
                  <a:ext uri="{FF2B5EF4-FFF2-40B4-BE49-F238E27FC236}">
                    <a16:creationId xmlns:a16="http://schemas.microsoft.com/office/drawing/2014/main" id="{5F0396BE-A816-458C-B7CE-C666D3DAE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8" name="Oval 1138">
                <a:extLst>
                  <a:ext uri="{FF2B5EF4-FFF2-40B4-BE49-F238E27FC236}">
                    <a16:creationId xmlns:a16="http://schemas.microsoft.com/office/drawing/2014/main" id="{408F74AF-4307-4291-8FA0-69F586129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9" name="Oval 1139">
                <a:extLst>
                  <a:ext uri="{FF2B5EF4-FFF2-40B4-BE49-F238E27FC236}">
                    <a16:creationId xmlns:a16="http://schemas.microsoft.com/office/drawing/2014/main" id="{A84920C5-038E-4CD9-89B0-03BE39A3E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0" name="Oval 1140">
                <a:extLst>
                  <a:ext uri="{FF2B5EF4-FFF2-40B4-BE49-F238E27FC236}">
                    <a16:creationId xmlns:a16="http://schemas.microsoft.com/office/drawing/2014/main" id="{E72139A9-0719-4CCB-8F32-275697CC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1" name="Oval 1141">
                <a:extLst>
                  <a:ext uri="{FF2B5EF4-FFF2-40B4-BE49-F238E27FC236}">
                    <a16:creationId xmlns:a16="http://schemas.microsoft.com/office/drawing/2014/main" id="{EFF2EEB4-D1B6-49EC-9D4F-3711D9F71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2" name="Oval 1142">
                <a:extLst>
                  <a:ext uri="{FF2B5EF4-FFF2-40B4-BE49-F238E27FC236}">
                    <a16:creationId xmlns:a16="http://schemas.microsoft.com/office/drawing/2014/main" id="{8F14A0EE-C6A1-4A08-8C1A-25AEFCDB0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3" name="Oval 1143">
                <a:extLst>
                  <a:ext uri="{FF2B5EF4-FFF2-40B4-BE49-F238E27FC236}">
                    <a16:creationId xmlns:a16="http://schemas.microsoft.com/office/drawing/2014/main" id="{9E13E949-610B-4203-B08F-465B2E7FA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4" name="Oval 1144">
                <a:extLst>
                  <a:ext uri="{FF2B5EF4-FFF2-40B4-BE49-F238E27FC236}">
                    <a16:creationId xmlns:a16="http://schemas.microsoft.com/office/drawing/2014/main" id="{7BC336DA-EEDE-4440-B666-6F70A517A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5" name="Oval 1145">
                <a:extLst>
                  <a:ext uri="{FF2B5EF4-FFF2-40B4-BE49-F238E27FC236}">
                    <a16:creationId xmlns:a16="http://schemas.microsoft.com/office/drawing/2014/main" id="{9987521F-1F1E-42DB-A379-89AF89D23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6" name="Oval 1146">
                <a:extLst>
                  <a:ext uri="{FF2B5EF4-FFF2-40B4-BE49-F238E27FC236}">
                    <a16:creationId xmlns:a16="http://schemas.microsoft.com/office/drawing/2014/main" id="{83FE9079-CF08-4891-A28E-D8AE6806E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7" name="Oval 1147">
                <a:extLst>
                  <a:ext uri="{FF2B5EF4-FFF2-40B4-BE49-F238E27FC236}">
                    <a16:creationId xmlns:a16="http://schemas.microsoft.com/office/drawing/2014/main" id="{DAB17957-A8DC-487F-9A0E-7D0195F3F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8" name="Oval 1148">
                <a:extLst>
                  <a:ext uri="{FF2B5EF4-FFF2-40B4-BE49-F238E27FC236}">
                    <a16:creationId xmlns:a16="http://schemas.microsoft.com/office/drawing/2014/main" id="{7B4C7D2F-D192-4DAD-BED5-C90327653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9" name="Oval 1149">
                <a:extLst>
                  <a:ext uri="{FF2B5EF4-FFF2-40B4-BE49-F238E27FC236}">
                    <a16:creationId xmlns:a16="http://schemas.microsoft.com/office/drawing/2014/main" id="{27132796-D218-47BF-9240-251645824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0" name="Oval 1150">
                <a:extLst>
                  <a:ext uri="{FF2B5EF4-FFF2-40B4-BE49-F238E27FC236}">
                    <a16:creationId xmlns:a16="http://schemas.microsoft.com/office/drawing/2014/main" id="{551F5D79-125B-44F0-9EA0-2129D2304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1" name="Oval 1151">
                <a:extLst>
                  <a:ext uri="{FF2B5EF4-FFF2-40B4-BE49-F238E27FC236}">
                    <a16:creationId xmlns:a16="http://schemas.microsoft.com/office/drawing/2014/main" id="{6869396B-B441-4A7B-8D96-4090A7C47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2" name="Oval 1152">
                <a:extLst>
                  <a:ext uri="{FF2B5EF4-FFF2-40B4-BE49-F238E27FC236}">
                    <a16:creationId xmlns:a16="http://schemas.microsoft.com/office/drawing/2014/main" id="{A541047C-92A3-45CF-844D-6361422FE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3" name="Oval 1153">
                <a:extLst>
                  <a:ext uri="{FF2B5EF4-FFF2-40B4-BE49-F238E27FC236}">
                    <a16:creationId xmlns:a16="http://schemas.microsoft.com/office/drawing/2014/main" id="{B3CA1743-7152-4793-9DFF-EFC3A1BF2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4" name="Oval 1154">
                <a:extLst>
                  <a:ext uri="{FF2B5EF4-FFF2-40B4-BE49-F238E27FC236}">
                    <a16:creationId xmlns:a16="http://schemas.microsoft.com/office/drawing/2014/main" id="{021D3659-906C-4C1B-A296-593AB14E4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5" name="Oval 1155">
                <a:extLst>
                  <a:ext uri="{FF2B5EF4-FFF2-40B4-BE49-F238E27FC236}">
                    <a16:creationId xmlns:a16="http://schemas.microsoft.com/office/drawing/2014/main" id="{737DC61A-72C1-40ED-AF45-7BF050842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6" name="Oval 1156">
                <a:extLst>
                  <a:ext uri="{FF2B5EF4-FFF2-40B4-BE49-F238E27FC236}">
                    <a16:creationId xmlns:a16="http://schemas.microsoft.com/office/drawing/2014/main" id="{223C6BC5-DC16-49CD-A326-CE9F3FE17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7" name="Oval 1157">
                <a:extLst>
                  <a:ext uri="{FF2B5EF4-FFF2-40B4-BE49-F238E27FC236}">
                    <a16:creationId xmlns:a16="http://schemas.microsoft.com/office/drawing/2014/main" id="{55EF167E-5B53-43FA-AC98-1C55DFA2D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8" name="Oval 1158">
                <a:extLst>
                  <a:ext uri="{FF2B5EF4-FFF2-40B4-BE49-F238E27FC236}">
                    <a16:creationId xmlns:a16="http://schemas.microsoft.com/office/drawing/2014/main" id="{C7C6D5FD-9654-437A-9CDB-E37573B9B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9" name="Oval 1159">
                <a:extLst>
                  <a:ext uri="{FF2B5EF4-FFF2-40B4-BE49-F238E27FC236}">
                    <a16:creationId xmlns:a16="http://schemas.microsoft.com/office/drawing/2014/main" id="{C92938E0-B089-4138-A4F4-BD603933D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0" name="Oval 1160">
                <a:extLst>
                  <a:ext uri="{FF2B5EF4-FFF2-40B4-BE49-F238E27FC236}">
                    <a16:creationId xmlns:a16="http://schemas.microsoft.com/office/drawing/2014/main" id="{0BB1A77E-6046-479A-8B34-95C0464B0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1" name="Oval 1161">
                <a:extLst>
                  <a:ext uri="{FF2B5EF4-FFF2-40B4-BE49-F238E27FC236}">
                    <a16:creationId xmlns:a16="http://schemas.microsoft.com/office/drawing/2014/main" id="{A5A9B967-2AC3-4864-A17C-85C1EB018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2" name="Oval 1162">
                <a:extLst>
                  <a:ext uri="{FF2B5EF4-FFF2-40B4-BE49-F238E27FC236}">
                    <a16:creationId xmlns:a16="http://schemas.microsoft.com/office/drawing/2014/main" id="{54488A0E-F59F-45C6-9C94-B137ED23D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3" name="Oval 1163">
                <a:extLst>
                  <a:ext uri="{FF2B5EF4-FFF2-40B4-BE49-F238E27FC236}">
                    <a16:creationId xmlns:a16="http://schemas.microsoft.com/office/drawing/2014/main" id="{553F2E71-0DD8-47B5-ACDC-5C37658C5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4" name="Oval 1164">
                <a:extLst>
                  <a:ext uri="{FF2B5EF4-FFF2-40B4-BE49-F238E27FC236}">
                    <a16:creationId xmlns:a16="http://schemas.microsoft.com/office/drawing/2014/main" id="{CB54844C-912B-4ABC-BEA5-91A41B6E7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5" name="Oval 1165">
                <a:extLst>
                  <a:ext uri="{FF2B5EF4-FFF2-40B4-BE49-F238E27FC236}">
                    <a16:creationId xmlns:a16="http://schemas.microsoft.com/office/drawing/2014/main" id="{911E8135-A99C-4949-9512-81C482F7F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6" name="Oval 1166">
                <a:extLst>
                  <a:ext uri="{FF2B5EF4-FFF2-40B4-BE49-F238E27FC236}">
                    <a16:creationId xmlns:a16="http://schemas.microsoft.com/office/drawing/2014/main" id="{C2CFF28B-CDF5-488F-972D-87C2362E4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7" name="Oval 1167">
                <a:extLst>
                  <a:ext uri="{FF2B5EF4-FFF2-40B4-BE49-F238E27FC236}">
                    <a16:creationId xmlns:a16="http://schemas.microsoft.com/office/drawing/2014/main" id="{2B8411F2-901A-4490-B0CA-2D3E89658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8" name="Oval 1168">
                <a:extLst>
                  <a:ext uri="{FF2B5EF4-FFF2-40B4-BE49-F238E27FC236}">
                    <a16:creationId xmlns:a16="http://schemas.microsoft.com/office/drawing/2014/main" id="{8C95270E-252F-4855-A03A-2115AE6EC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9" name="Oval 1169">
                <a:extLst>
                  <a:ext uri="{FF2B5EF4-FFF2-40B4-BE49-F238E27FC236}">
                    <a16:creationId xmlns:a16="http://schemas.microsoft.com/office/drawing/2014/main" id="{D0A863DC-448F-457D-A26D-037BE7220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0" name="Oval 1170">
                <a:extLst>
                  <a:ext uri="{FF2B5EF4-FFF2-40B4-BE49-F238E27FC236}">
                    <a16:creationId xmlns:a16="http://schemas.microsoft.com/office/drawing/2014/main" id="{56D170F2-29C8-4C7F-A116-15CFC3284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1" name="Oval 1171">
                <a:extLst>
                  <a:ext uri="{FF2B5EF4-FFF2-40B4-BE49-F238E27FC236}">
                    <a16:creationId xmlns:a16="http://schemas.microsoft.com/office/drawing/2014/main" id="{90D5F19E-8279-4D01-BA4C-5B02B69EE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2" name="Oval 1172">
                <a:extLst>
                  <a:ext uri="{FF2B5EF4-FFF2-40B4-BE49-F238E27FC236}">
                    <a16:creationId xmlns:a16="http://schemas.microsoft.com/office/drawing/2014/main" id="{3860F112-986A-40D5-897D-E598AEEEB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3" name="Oval 1173">
                <a:extLst>
                  <a:ext uri="{FF2B5EF4-FFF2-40B4-BE49-F238E27FC236}">
                    <a16:creationId xmlns:a16="http://schemas.microsoft.com/office/drawing/2014/main" id="{4691C8CC-FF53-4B90-9BAA-5669AFB43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4" name="Oval 1174">
                <a:extLst>
                  <a:ext uri="{FF2B5EF4-FFF2-40B4-BE49-F238E27FC236}">
                    <a16:creationId xmlns:a16="http://schemas.microsoft.com/office/drawing/2014/main" id="{12303178-43BF-4B8F-981C-B7C7AAED4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5" name="Oval 1175">
                <a:extLst>
                  <a:ext uri="{FF2B5EF4-FFF2-40B4-BE49-F238E27FC236}">
                    <a16:creationId xmlns:a16="http://schemas.microsoft.com/office/drawing/2014/main" id="{00F411C0-A524-4EDE-9627-0E3B7094B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6" name="Oval 1176">
                <a:extLst>
                  <a:ext uri="{FF2B5EF4-FFF2-40B4-BE49-F238E27FC236}">
                    <a16:creationId xmlns:a16="http://schemas.microsoft.com/office/drawing/2014/main" id="{FFD45633-256A-48D4-B7A6-86054A092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7" name="Oval 1177">
                <a:extLst>
                  <a:ext uri="{FF2B5EF4-FFF2-40B4-BE49-F238E27FC236}">
                    <a16:creationId xmlns:a16="http://schemas.microsoft.com/office/drawing/2014/main" id="{733CF545-3DA1-4256-878E-9D76063C2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8" name="Oval 1178">
                <a:extLst>
                  <a:ext uri="{FF2B5EF4-FFF2-40B4-BE49-F238E27FC236}">
                    <a16:creationId xmlns:a16="http://schemas.microsoft.com/office/drawing/2014/main" id="{21DA34D4-3CCD-4D4F-93F8-510B6284A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9" name="Oval 1179">
                <a:extLst>
                  <a:ext uri="{FF2B5EF4-FFF2-40B4-BE49-F238E27FC236}">
                    <a16:creationId xmlns:a16="http://schemas.microsoft.com/office/drawing/2014/main" id="{A89C9E18-E3EB-46B6-A0CA-765A1840B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8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0" name="Oval 1180">
                <a:extLst>
                  <a:ext uri="{FF2B5EF4-FFF2-40B4-BE49-F238E27FC236}">
                    <a16:creationId xmlns:a16="http://schemas.microsoft.com/office/drawing/2014/main" id="{5D24FFC1-A082-4349-A443-49ACBFED3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8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1" name="Oval 1181">
                <a:extLst>
                  <a:ext uri="{FF2B5EF4-FFF2-40B4-BE49-F238E27FC236}">
                    <a16:creationId xmlns:a16="http://schemas.microsoft.com/office/drawing/2014/main" id="{0753C00C-A667-4D4B-A66C-BBB4D209C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2" name="Oval 1182">
                <a:extLst>
                  <a:ext uri="{FF2B5EF4-FFF2-40B4-BE49-F238E27FC236}">
                    <a16:creationId xmlns:a16="http://schemas.microsoft.com/office/drawing/2014/main" id="{AF8DB9F9-94C0-458D-AD8D-C0F74F46E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3" name="Oval 1183">
                <a:extLst>
                  <a:ext uri="{FF2B5EF4-FFF2-40B4-BE49-F238E27FC236}">
                    <a16:creationId xmlns:a16="http://schemas.microsoft.com/office/drawing/2014/main" id="{AD05CB2E-CBE7-4DA9-A26A-0023BF1D1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4" name="Oval 1184">
                <a:extLst>
                  <a:ext uri="{FF2B5EF4-FFF2-40B4-BE49-F238E27FC236}">
                    <a16:creationId xmlns:a16="http://schemas.microsoft.com/office/drawing/2014/main" id="{44AFC4F5-D5B6-4479-9A49-DA91D836D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5" name="Oval 1185">
                <a:extLst>
                  <a:ext uri="{FF2B5EF4-FFF2-40B4-BE49-F238E27FC236}">
                    <a16:creationId xmlns:a16="http://schemas.microsoft.com/office/drawing/2014/main" id="{75869D77-4786-4616-95F9-2506B03AD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6" name="Oval 1186">
                <a:extLst>
                  <a:ext uri="{FF2B5EF4-FFF2-40B4-BE49-F238E27FC236}">
                    <a16:creationId xmlns:a16="http://schemas.microsoft.com/office/drawing/2014/main" id="{F5F98D77-FA37-465F-9316-1332DCAC6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7" name="Oval 1187">
                <a:extLst>
                  <a:ext uri="{FF2B5EF4-FFF2-40B4-BE49-F238E27FC236}">
                    <a16:creationId xmlns:a16="http://schemas.microsoft.com/office/drawing/2014/main" id="{60A878EE-2F6B-434C-B13B-EBD77893C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8" name="Oval 1188">
                <a:extLst>
                  <a:ext uri="{FF2B5EF4-FFF2-40B4-BE49-F238E27FC236}">
                    <a16:creationId xmlns:a16="http://schemas.microsoft.com/office/drawing/2014/main" id="{B585F09A-C21A-4FAD-8F44-C7E8B41D2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9" name="Oval 1189">
                <a:extLst>
                  <a:ext uri="{FF2B5EF4-FFF2-40B4-BE49-F238E27FC236}">
                    <a16:creationId xmlns:a16="http://schemas.microsoft.com/office/drawing/2014/main" id="{2A05ED44-83D5-48D6-BB0D-FE31EE2F4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0" name="Oval 1190">
                <a:extLst>
                  <a:ext uri="{FF2B5EF4-FFF2-40B4-BE49-F238E27FC236}">
                    <a16:creationId xmlns:a16="http://schemas.microsoft.com/office/drawing/2014/main" id="{A530A844-F739-471C-98BA-CC12579CB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1" name="Oval 1191">
                <a:extLst>
                  <a:ext uri="{FF2B5EF4-FFF2-40B4-BE49-F238E27FC236}">
                    <a16:creationId xmlns:a16="http://schemas.microsoft.com/office/drawing/2014/main" id="{5573D547-DC7B-49A2-80E9-7C75A3019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2" name="Oval 1192">
                <a:extLst>
                  <a:ext uri="{FF2B5EF4-FFF2-40B4-BE49-F238E27FC236}">
                    <a16:creationId xmlns:a16="http://schemas.microsoft.com/office/drawing/2014/main" id="{83757946-5370-45EC-9675-5CD572009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3" name="Oval 1193">
                <a:extLst>
                  <a:ext uri="{FF2B5EF4-FFF2-40B4-BE49-F238E27FC236}">
                    <a16:creationId xmlns:a16="http://schemas.microsoft.com/office/drawing/2014/main" id="{F3ECB222-311F-4FF2-ADB1-7D33CCDDF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4" name="Oval 1194">
                <a:extLst>
                  <a:ext uri="{FF2B5EF4-FFF2-40B4-BE49-F238E27FC236}">
                    <a16:creationId xmlns:a16="http://schemas.microsoft.com/office/drawing/2014/main" id="{A374BA48-1128-4B32-A8C2-204078694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5" name="Oval 1195">
                <a:extLst>
                  <a:ext uri="{FF2B5EF4-FFF2-40B4-BE49-F238E27FC236}">
                    <a16:creationId xmlns:a16="http://schemas.microsoft.com/office/drawing/2014/main" id="{4E2C9E42-9F24-4704-940F-9816378B8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6" name="Oval 1196">
                <a:extLst>
                  <a:ext uri="{FF2B5EF4-FFF2-40B4-BE49-F238E27FC236}">
                    <a16:creationId xmlns:a16="http://schemas.microsoft.com/office/drawing/2014/main" id="{91B04AED-26EF-461E-98E8-4BCE9E9C3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7" name="Oval 1197">
                <a:extLst>
                  <a:ext uri="{FF2B5EF4-FFF2-40B4-BE49-F238E27FC236}">
                    <a16:creationId xmlns:a16="http://schemas.microsoft.com/office/drawing/2014/main" id="{83163286-041C-423B-B393-392385D22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8" name="Oval 1198">
                <a:extLst>
                  <a:ext uri="{FF2B5EF4-FFF2-40B4-BE49-F238E27FC236}">
                    <a16:creationId xmlns:a16="http://schemas.microsoft.com/office/drawing/2014/main" id="{D733D2A2-B5EE-44FE-A6F9-2E8B1772E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9" name="Oval 1199">
                <a:extLst>
                  <a:ext uri="{FF2B5EF4-FFF2-40B4-BE49-F238E27FC236}">
                    <a16:creationId xmlns:a16="http://schemas.microsoft.com/office/drawing/2014/main" id="{7D0127AA-53A3-4672-89A0-3182DB404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0" name="Oval 1200">
                <a:extLst>
                  <a:ext uri="{FF2B5EF4-FFF2-40B4-BE49-F238E27FC236}">
                    <a16:creationId xmlns:a16="http://schemas.microsoft.com/office/drawing/2014/main" id="{FF6677D0-D6D5-494F-82BD-E4BFE6190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1" name="Oval 1201">
                <a:extLst>
                  <a:ext uri="{FF2B5EF4-FFF2-40B4-BE49-F238E27FC236}">
                    <a16:creationId xmlns:a16="http://schemas.microsoft.com/office/drawing/2014/main" id="{E708D0B5-A17B-4FF0-8111-57623DBB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2" name="Oval 1202">
                <a:extLst>
                  <a:ext uri="{FF2B5EF4-FFF2-40B4-BE49-F238E27FC236}">
                    <a16:creationId xmlns:a16="http://schemas.microsoft.com/office/drawing/2014/main" id="{7E5BF9B1-27DD-41DA-A152-2DD051044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3" name="Oval 1203">
                <a:extLst>
                  <a:ext uri="{FF2B5EF4-FFF2-40B4-BE49-F238E27FC236}">
                    <a16:creationId xmlns:a16="http://schemas.microsoft.com/office/drawing/2014/main" id="{7110FFF6-707C-4B86-B4B7-672A6A7FA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4" name="Oval 1204">
                <a:extLst>
                  <a:ext uri="{FF2B5EF4-FFF2-40B4-BE49-F238E27FC236}">
                    <a16:creationId xmlns:a16="http://schemas.microsoft.com/office/drawing/2014/main" id="{48D044EC-8CAE-4E1C-85A7-3E005D00E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5" name="Oval 1205">
                <a:extLst>
                  <a:ext uri="{FF2B5EF4-FFF2-40B4-BE49-F238E27FC236}">
                    <a16:creationId xmlns:a16="http://schemas.microsoft.com/office/drawing/2014/main" id="{49A9E441-B844-44CE-A7B1-793EE095E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" name="Oval 1206">
                <a:extLst>
                  <a:ext uri="{FF2B5EF4-FFF2-40B4-BE49-F238E27FC236}">
                    <a16:creationId xmlns:a16="http://schemas.microsoft.com/office/drawing/2014/main" id="{343AA5FE-138E-49BF-A9C2-50AD66F46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" name="Oval 1207">
                <a:extLst>
                  <a:ext uri="{FF2B5EF4-FFF2-40B4-BE49-F238E27FC236}">
                    <a16:creationId xmlns:a16="http://schemas.microsoft.com/office/drawing/2014/main" id="{90D1FD23-68D9-462E-A55A-71B1FD2FE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8" name="Oval 1208">
                <a:extLst>
                  <a:ext uri="{FF2B5EF4-FFF2-40B4-BE49-F238E27FC236}">
                    <a16:creationId xmlns:a16="http://schemas.microsoft.com/office/drawing/2014/main" id="{E51F2137-0E43-46A8-9D43-6A1DD3F29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" name="Oval 1209">
                <a:extLst>
                  <a:ext uri="{FF2B5EF4-FFF2-40B4-BE49-F238E27FC236}">
                    <a16:creationId xmlns:a16="http://schemas.microsoft.com/office/drawing/2014/main" id="{A1B4157B-2BCA-4409-A76D-7C8E54B8D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1411">
              <a:extLst>
                <a:ext uri="{FF2B5EF4-FFF2-40B4-BE49-F238E27FC236}">
                  <a16:creationId xmlns:a16="http://schemas.microsoft.com/office/drawing/2014/main" id="{F1F78DBB-6069-43B4-BC65-9FD0725A4A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" y="690"/>
              <a:ext cx="1648" cy="3118"/>
              <a:chOff x="458" y="690"/>
              <a:chExt cx="1648" cy="3118"/>
            </a:xfrm>
          </p:grpSpPr>
          <p:sp>
            <p:nvSpPr>
              <p:cNvPr id="3910" name="Oval 1211">
                <a:extLst>
                  <a:ext uri="{FF2B5EF4-FFF2-40B4-BE49-F238E27FC236}">
                    <a16:creationId xmlns:a16="http://schemas.microsoft.com/office/drawing/2014/main" id="{DFA26C5E-E551-468C-9BDD-774FD8AF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1" name="Oval 1212">
                <a:extLst>
                  <a:ext uri="{FF2B5EF4-FFF2-40B4-BE49-F238E27FC236}">
                    <a16:creationId xmlns:a16="http://schemas.microsoft.com/office/drawing/2014/main" id="{F84D9375-446A-498E-B1EA-1CDB88C3F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2" name="Oval 1213">
                <a:extLst>
                  <a:ext uri="{FF2B5EF4-FFF2-40B4-BE49-F238E27FC236}">
                    <a16:creationId xmlns:a16="http://schemas.microsoft.com/office/drawing/2014/main" id="{AE778E16-BA0A-4FBC-847E-B1F2A5D91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3" name="Oval 1214">
                <a:extLst>
                  <a:ext uri="{FF2B5EF4-FFF2-40B4-BE49-F238E27FC236}">
                    <a16:creationId xmlns:a16="http://schemas.microsoft.com/office/drawing/2014/main" id="{442AFEAC-1C53-4E82-8DAA-BF083D4FA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4" name="Oval 1215">
                <a:extLst>
                  <a:ext uri="{FF2B5EF4-FFF2-40B4-BE49-F238E27FC236}">
                    <a16:creationId xmlns:a16="http://schemas.microsoft.com/office/drawing/2014/main" id="{D4F828C4-892A-4E81-A215-0169C1EBD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5" name="Oval 1216">
                <a:extLst>
                  <a:ext uri="{FF2B5EF4-FFF2-40B4-BE49-F238E27FC236}">
                    <a16:creationId xmlns:a16="http://schemas.microsoft.com/office/drawing/2014/main" id="{D181B949-A1A9-4CC5-8010-A5FF54676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6" name="Oval 1217">
                <a:extLst>
                  <a:ext uri="{FF2B5EF4-FFF2-40B4-BE49-F238E27FC236}">
                    <a16:creationId xmlns:a16="http://schemas.microsoft.com/office/drawing/2014/main" id="{1FB43460-A454-48F3-B335-B54C318A1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7" name="Oval 1218">
                <a:extLst>
                  <a:ext uri="{FF2B5EF4-FFF2-40B4-BE49-F238E27FC236}">
                    <a16:creationId xmlns:a16="http://schemas.microsoft.com/office/drawing/2014/main" id="{7DF2D1B6-967E-4677-A6DC-605024004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8" name="Oval 1219">
                <a:extLst>
                  <a:ext uri="{FF2B5EF4-FFF2-40B4-BE49-F238E27FC236}">
                    <a16:creationId xmlns:a16="http://schemas.microsoft.com/office/drawing/2014/main" id="{5337D055-1914-4C6C-835D-5DA040140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9" name="Oval 1220">
                <a:extLst>
                  <a:ext uri="{FF2B5EF4-FFF2-40B4-BE49-F238E27FC236}">
                    <a16:creationId xmlns:a16="http://schemas.microsoft.com/office/drawing/2014/main" id="{05AEA041-139A-483C-A2AC-99A622485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0" name="Oval 1221">
                <a:extLst>
                  <a:ext uri="{FF2B5EF4-FFF2-40B4-BE49-F238E27FC236}">
                    <a16:creationId xmlns:a16="http://schemas.microsoft.com/office/drawing/2014/main" id="{A69E127E-293B-4289-B827-2A7277CEA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1" name="Oval 1222">
                <a:extLst>
                  <a:ext uri="{FF2B5EF4-FFF2-40B4-BE49-F238E27FC236}">
                    <a16:creationId xmlns:a16="http://schemas.microsoft.com/office/drawing/2014/main" id="{1ED8BEE7-5461-40D8-86BC-DCB99B361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2" name="Oval 1223">
                <a:extLst>
                  <a:ext uri="{FF2B5EF4-FFF2-40B4-BE49-F238E27FC236}">
                    <a16:creationId xmlns:a16="http://schemas.microsoft.com/office/drawing/2014/main" id="{8E740D6B-8670-4A10-B50A-B8C15720B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3" name="Oval 1224">
                <a:extLst>
                  <a:ext uri="{FF2B5EF4-FFF2-40B4-BE49-F238E27FC236}">
                    <a16:creationId xmlns:a16="http://schemas.microsoft.com/office/drawing/2014/main" id="{257DD832-B67E-4F91-8342-F8E31DC60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4" name="Oval 1225">
                <a:extLst>
                  <a:ext uri="{FF2B5EF4-FFF2-40B4-BE49-F238E27FC236}">
                    <a16:creationId xmlns:a16="http://schemas.microsoft.com/office/drawing/2014/main" id="{AACCBC41-39AD-434D-8B05-EB8FB65E3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5" name="Oval 1226">
                <a:extLst>
                  <a:ext uri="{FF2B5EF4-FFF2-40B4-BE49-F238E27FC236}">
                    <a16:creationId xmlns:a16="http://schemas.microsoft.com/office/drawing/2014/main" id="{5C0E4F7B-CD9B-4B9E-8092-E78B34B5D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6" name="Oval 1227">
                <a:extLst>
                  <a:ext uri="{FF2B5EF4-FFF2-40B4-BE49-F238E27FC236}">
                    <a16:creationId xmlns:a16="http://schemas.microsoft.com/office/drawing/2014/main" id="{A29143F7-A59D-487E-B77A-C8B310A0C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7" name="Oval 1228">
                <a:extLst>
                  <a:ext uri="{FF2B5EF4-FFF2-40B4-BE49-F238E27FC236}">
                    <a16:creationId xmlns:a16="http://schemas.microsoft.com/office/drawing/2014/main" id="{19BD22DE-FE35-4DF2-B05A-A9ACA96AE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8" name="Oval 1229">
                <a:extLst>
                  <a:ext uri="{FF2B5EF4-FFF2-40B4-BE49-F238E27FC236}">
                    <a16:creationId xmlns:a16="http://schemas.microsoft.com/office/drawing/2014/main" id="{5FCA193F-38FC-46FF-B9E1-9AC7A4C4B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9" name="Oval 1230">
                <a:extLst>
                  <a:ext uri="{FF2B5EF4-FFF2-40B4-BE49-F238E27FC236}">
                    <a16:creationId xmlns:a16="http://schemas.microsoft.com/office/drawing/2014/main" id="{036EB8C0-F290-45D4-BD0F-6F3BDCE80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0" name="Oval 1231">
                <a:extLst>
                  <a:ext uri="{FF2B5EF4-FFF2-40B4-BE49-F238E27FC236}">
                    <a16:creationId xmlns:a16="http://schemas.microsoft.com/office/drawing/2014/main" id="{2D1B54A7-96B6-4850-AB2D-29BDDE50A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1" name="Oval 1232">
                <a:extLst>
                  <a:ext uri="{FF2B5EF4-FFF2-40B4-BE49-F238E27FC236}">
                    <a16:creationId xmlns:a16="http://schemas.microsoft.com/office/drawing/2014/main" id="{52213FDB-33E9-4B3A-935E-B2FC9AD9E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2" name="Oval 1233">
                <a:extLst>
                  <a:ext uri="{FF2B5EF4-FFF2-40B4-BE49-F238E27FC236}">
                    <a16:creationId xmlns:a16="http://schemas.microsoft.com/office/drawing/2014/main" id="{73FD5473-41F4-45C0-B9E3-D7E90D3A9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3" name="Oval 1234">
                <a:extLst>
                  <a:ext uri="{FF2B5EF4-FFF2-40B4-BE49-F238E27FC236}">
                    <a16:creationId xmlns:a16="http://schemas.microsoft.com/office/drawing/2014/main" id="{3C910786-9A1B-43C4-85FF-4BADA271C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4" name="Oval 1235">
                <a:extLst>
                  <a:ext uri="{FF2B5EF4-FFF2-40B4-BE49-F238E27FC236}">
                    <a16:creationId xmlns:a16="http://schemas.microsoft.com/office/drawing/2014/main" id="{74A73F57-9846-45A9-B485-434DDBCDC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5" name="Oval 1236">
                <a:extLst>
                  <a:ext uri="{FF2B5EF4-FFF2-40B4-BE49-F238E27FC236}">
                    <a16:creationId xmlns:a16="http://schemas.microsoft.com/office/drawing/2014/main" id="{6A82607E-9EA8-43F2-8DF1-162B1C415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6" name="Oval 1237">
                <a:extLst>
                  <a:ext uri="{FF2B5EF4-FFF2-40B4-BE49-F238E27FC236}">
                    <a16:creationId xmlns:a16="http://schemas.microsoft.com/office/drawing/2014/main" id="{DA939A7A-954D-481B-956A-A16BB4316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7" name="Oval 1238">
                <a:extLst>
                  <a:ext uri="{FF2B5EF4-FFF2-40B4-BE49-F238E27FC236}">
                    <a16:creationId xmlns:a16="http://schemas.microsoft.com/office/drawing/2014/main" id="{81904B8E-7064-476D-85A1-53297BAAE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8" name="Oval 1239">
                <a:extLst>
                  <a:ext uri="{FF2B5EF4-FFF2-40B4-BE49-F238E27FC236}">
                    <a16:creationId xmlns:a16="http://schemas.microsoft.com/office/drawing/2014/main" id="{1FDC7B3E-1A5F-484C-852F-B477BB06C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9" name="Oval 1240">
                <a:extLst>
                  <a:ext uri="{FF2B5EF4-FFF2-40B4-BE49-F238E27FC236}">
                    <a16:creationId xmlns:a16="http://schemas.microsoft.com/office/drawing/2014/main" id="{C14D6ED1-0638-4D9C-8966-1B213F4F7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0" name="Oval 1241">
                <a:extLst>
                  <a:ext uri="{FF2B5EF4-FFF2-40B4-BE49-F238E27FC236}">
                    <a16:creationId xmlns:a16="http://schemas.microsoft.com/office/drawing/2014/main" id="{F6BC1734-5052-47D6-BFA9-0EE8EC4DD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1" name="Oval 1242">
                <a:extLst>
                  <a:ext uri="{FF2B5EF4-FFF2-40B4-BE49-F238E27FC236}">
                    <a16:creationId xmlns:a16="http://schemas.microsoft.com/office/drawing/2014/main" id="{5E329A7B-2C0C-46F0-A6A9-5F771BFB5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2" name="Oval 1243">
                <a:extLst>
                  <a:ext uri="{FF2B5EF4-FFF2-40B4-BE49-F238E27FC236}">
                    <a16:creationId xmlns:a16="http://schemas.microsoft.com/office/drawing/2014/main" id="{C7D17CB2-1BEF-4898-9D02-C74881553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3" name="Oval 1244">
                <a:extLst>
                  <a:ext uri="{FF2B5EF4-FFF2-40B4-BE49-F238E27FC236}">
                    <a16:creationId xmlns:a16="http://schemas.microsoft.com/office/drawing/2014/main" id="{DFF82D82-F36B-402D-9C61-2E7B95B55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4" name="Oval 1245">
                <a:extLst>
                  <a:ext uri="{FF2B5EF4-FFF2-40B4-BE49-F238E27FC236}">
                    <a16:creationId xmlns:a16="http://schemas.microsoft.com/office/drawing/2014/main" id="{7BFF6E99-B6FB-4889-8DA3-354585B3B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5" name="Oval 1246">
                <a:extLst>
                  <a:ext uri="{FF2B5EF4-FFF2-40B4-BE49-F238E27FC236}">
                    <a16:creationId xmlns:a16="http://schemas.microsoft.com/office/drawing/2014/main" id="{7275E7A5-CD3E-43FF-A91C-A1CC58E97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6" name="Oval 1247">
                <a:extLst>
                  <a:ext uri="{FF2B5EF4-FFF2-40B4-BE49-F238E27FC236}">
                    <a16:creationId xmlns:a16="http://schemas.microsoft.com/office/drawing/2014/main" id="{BEFC715E-213E-4B00-855A-19A9A4EF9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7" name="Oval 1248">
                <a:extLst>
                  <a:ext uri="{FF2B5EF4-FFF2-40B4-BE49-F238E27FC236}">
                    <a16:creationId xmlns:a16="http://schemas.microsoft.com/office/drawing/2014/main" id="{F09425A5-8C07-4441-8BE5-ED9C61986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8" name="Oval 1249">
                <a:extLst>
                  <a:ext uri="{FF2B5EF4-FFF2-40B4-BE49-F238E27FC236}">
                    <a16:creationId xmlns:a16="http://schemas.microsoft.com/office/drawing/2014/main" id="{BB3F1F4A-6189-4EF3-9A4C-EEDF8EE19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9" name="Oval 1250">
                <a:extLst>
                  <a:ext uri="{FF2B5EF4-FFF2-40B4-BE49-F238E27FC236}">
                    <a16:creationId xmlns:a16="http://schemas.microsoft.com/office/drawing/2014/main" id="{DCBC4BCB-02DE-4B82-92DA-4C17CB51E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0" name="Oval 1251">
                <a:extLst>
                  <a:ext uri="{FF2B5EF4-FFF2-40B4-BE49-F238E27FC236}">
                    <a16:creationId xmlns:a16="http://schemas.microsoft.com/office/drawing/2014/main" id="{49FA8944-239C-42F0-8DDE-B7750FC2E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1" name="Oval 1252">
                <a:extLst>
                  <a:ext uri="{FF2B5EF4-FFF2-40B4-BE49-F238E27FC236}">
                    <a16:creationId xmlns:a16="http://schemas.microsoft.com/office/drawing/2014/main" id="{4898E938-D7EF-4FAB-86AD-2BF11970F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2" name="Oval 1253">
                <a:extLst>
                  <a:ext uri="{FF2B5EF4-FFF2-40B4-BE49-F238E27FC236}">
                    <a16:creationId xmlns:a16="http://schemas.microsoft.com/office/drawing/2014/main" id="{B1B84459-F343-426C-9D30-7DB2D2D95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3" name="Oval 1254">
                <a:extLst>
                  <a:ext uri="{FF2B5EF4-FFF2-40B4-BE49-F238E27FC236}">
                    <a16:creationId xmlns:a16="http://schemas.microsoft.com/office/drawing/2014/main" id="{67E1C637-BF03-4DAD-A284-BA819D5F1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4" name="Oval 1255">
                <a:extLst>
                  <a:ext uri="{FF2B5EF4-FFF2-40B4-BE49-F238E27FC236}">
                    <a16:creationId xmlns:a16="http://schemas.microsoft.com/office/drawing/2014/main" id="{7667567F-6385-4AE8-B76C-5725E6845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5" name="Oval 1256">
                <a:extLst>
                  <a:ext uri="{FF2B5EF4-FFF2-40B4-BE49-F238E27FC236}">
                    <a16:creationId xmlns:a16="http://schemas.microsoft.com/office/drawing/2014/main" id="{12438084-7D67-4EAF-8FF8-D218AF84C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6" name="Oval 1257">
                <a:extLst>
                  <a:ext uri="{FF2B5EF4-FFF2-40B4-BE49-F238E27FC236}">
                    <a16:creationId xmlns:a16="http://schemas.microsoft.com/office/drawing/2014/main" id="{27796FAC-C64D-473A-A248-7E1EE2B4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7" name="Oval 1258">
                <a:extLst>
                  <a:ext uri="{FF2B5EF4-FFF2-40B4-BE49-F238E27FC236}">
                    <a16:creationId xmlns:a16="http://schemas.microsoft.com/office/drawing/2014/main" id="{820A41AB-065D-41ED-B031-5D86A2115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8" name="Oval 1259">
                <a:extLst>
                  <a:ext uri="{FF2B5EF4-FFF2-40B4-BE49-F238E27FC236}">
                    <a16:creationId xmlns:a16="http://schemas.microsoft.com/office/drawing/2014/main" id="{C809AA43-CF62-4CE5-98E8-ED1FB3CB5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9" name="Oval 1260">
                <a:extLst>
                  <a:ext uri="{FF2B5EF4-FFF2-40B4-BE49-F238E27FC236}">
                    <a16:creationId xmlns:a16="http://schemas.microsoft.com/office/drawing/2014/main" id="{7269C594-275D-4996-BD43-907B697A4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0" name="Oval 1261">
                <a:extLst>
                  <a:ext uri="{FF2B5EF4-FFF2-40B4-BE49-F238E27FC236}">
                    <a16:creationId xmlns:a16="http://schemas.microsoft.com/office/drawing/2014/main" id="{F8DEB3C9-DF4C-491D-AF13-F99BEFB3D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1" name="Oval 1262">
                <a:extLst>
                  <a:ext uri="{FF2B5EF4-FFF2-40B4-BE49-F238E27FC236}">
                    <a16:creationId xmlns:a16="http://schemas.microsoft.com/office/drawing/2014/main" id="{20B39254-0EE8-4D4F-9777-32483DD71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2" name="Oval 1263">
                <a:extLst>
                  <a:ext uri="{FF2B5EF4-FFF2-40B4-BE49-F238E27FC236}">
                    <a16:creationId xmlns:a16="http://schemas.microsoft.com/office/drawing/2014/main" id="{FEAFAFBE-E1B9-4BB6-8F73-B6F129D8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3" name="Oval 1264">
                <a:extLst>
                  <a:ext uri="{FF2B5EF4-FFF2-40B4-BE49-F238E27FC236}">
                    <a16:creationId xmlns:a16="http://schemas.microsoft.com/office/drawing/2014/main" id="{1C6A1F28-7766-4BF4-88E5-90B0094D8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4" name="Oval 1265">
                <a:extLst>
                  <a:ext uri="{FF2B5EF4-FFF2-40B4-BE49-F238E27FC236}">
                    <a16:creationId xmlns:a16="http://schemas.microsoft.com/office/drawing/2014/main" id="{928786E8-F7D7-4B75-B822-D41ADD1A8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5" name="Line 1266">
                <a:extLst>
                  <a:ext uri="{FF2B5EF4-FFF2-40B4-BE49-F238E27FC236}">
                    <a16:creationId xmlns:a16="http://schemas.microsoft.com/office/drawing/2014/main" id="{73AD7C42-21B9-4976-ADA4-87C59C707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" y="3627"/>
                <a:ext cx="823" cy="0"/>
              </a:xfrm>
              <a:prstGeom prst="line">
                <a:avLst/>
              </a:prstGeom>
              <a:noFill/>
              <a:ln w="142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6" name="Rectangle 1267">
                <a:extLst>
                  <a:ext uri="{FF2B5EF4-FFF2-40B4-BE49-F238E27FC236}">
                    <a16:creationId xmlns:a16="http://schemas.microsoft.com/office/drawing/2014/main" id="{1D36DAC2-4F99-4622-96E1-326A5A563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3536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67" name="Rectangle 1268">
                <a:extLst>
                  <a:ext uri="{FF2B5EF4-FFF2-40B4-BE49-F238E27FC236}">
                    <a16:creationId xmlns:a16="http://schemas.microsoft.com/office/drawing/2014/main" id="{06C33977-1240-43ED-B7C3-6C25571B4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" y="3536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68" name="Rectangle 1269">
                <a:extLst>
                  <a:ext uri="{FF2B5EF4-FFF2-40B4-BE49-F238E27FC236}">
                    <a16:creationId xmlns:a16="http://schemas.microsoft.com/office/drawing/2014/main" id="{B065F51A-36F3-4ADD-B6EE-AFF75C8C1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536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69" name="Rectangle 1270">
                <a:extLst>
                  <a:ext uri="{FF2B5EF4-FFF2-40B4-BE49-F238E27FC236}">
                    <a16:creationId xmlns:a16="http://schemas.microsoft.com/office/drawing/2014/main" id="{CC45446D-55D9-41D2-A1B7-BF856A9CD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3538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70" name="Rectangle 1271">
                <a:extLst>
                  <a:ext uri="{FF2B5EF4-FFF2-40B4-BE49-F238E27FC236}">
                    <a16:creationId xmlns:a16="http://schemas.microsoft.com/office/drawing/2014/main" id="{0290C99B-33DD-4F79-9A50-E203E65B2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" y="3538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71" name="Rectangle 1272">
                <a:extLst>
                  <a:ext uri="{FF2B5EF4-FFF2-40B4-BE49-F238E27FC236}">
                    <a16:creationId xmlns:a16="http://schemas.microsoft.com/office/drawing/2014/main" id="{E17829C7-C592-4B54-8BCD-2E49BE428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3541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72" name="Rectangle 1273">
                <a:extLst>
                  <a:ext uri="{FF2B5EF4-FFF2-40B4-BE49-F238E27FC236}">
                    <a16:creationId xmlns:a16="http://schemas.microsoft.com/office/drawing/2014/main" id="{0E63A71D-F481-4EC2-969E-38F82B307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" y="3541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73" name="Rectangle 1274">
                <a:extLst>
                  <a:ext uri="{FF2B5EF4-FFF2-40B4-BE49-F238E27FC236}">
                    <a16:creationId xmlns:a16="http://schemas.microsoft.com/office/drawing/2014/main" id="{B0961F64-5D50-4B39-AD51-0D0F3F97E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541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74" name="Rectangle 1275">
                <a:extLst>
                  <a:ext uri="{FF2B5EF4-FFF2-40B4-BE49-F238E27FC236}">
                    <a16:creationId xmlns:a16="http://schemas.microsoft.com/office/drawing/2014/main" id="{A68C869A-5F97-4428-A532-3F5B3BD51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538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75" name="Freeform 1276">
                <a:extLst>
                  <a:ext uri="{FF2B5EF4-FFF2-40B4-BE49-F238E27FC236}">
                    <a16:creationId xmlns:a16="http://schemas.microsoft.com/office/drawing/2014/main" id="{DFA05A36-2B98-45DD-B7A5-029A54D1FC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80" y="690"/>
                <a:ext cx="826" cy="3118"/>
              </a:xfrm>
              <a:custGeom>
                <a:avLst/>
                <a:gdLst>
                  <a:gd name="T0" fmla="*/ 0 w 826"/>
                  <a:gd name="T1" fmla="*/ 0 h 3118"/>
                  <a:gd name="T2" fmla="*/ 0 w 826"/>
                  <a:gd name="T3" fmla="*/ 0 h 3118"/>
                  <a:gd name="T4" fmla="*/ 826 w 826"/>
                  <a:gd name="T5" fmla="*/ 0 h 3118"/>
                  <a:gd name="T6" fmla="*/ 826 w 826"/>
                  <a:gd name="T7" fmla="*/ 0 h 3118"/>
                  <a:gd name="T8" fmla="*/ 826 w 826"/>
                  <a:gd name="T9" fmla="*/ 3118 h 3118"/>
                  <a:gd name="T10" fmla="*/ 826 w 826"/>
                  <a:gd name="T11" fmla="*/ 3118 h 3118"/>
                  <a:gd name="T12" fmla="*/ 0 w 826"/>
                  <a:gd name="T13" fmla="*/ 3118 h 3118"/>
                  <a:gd name="T14" fmla="*/ 0 w 826"/>
                  <a:gd name="T15" fmla="*/ 3118 h 3118"/>
                  <a:gd name="T16" fmla="*/ 0 w 826"/>
                  <a:gd name="T17" fmla="*/ 0 h 3118"/>
                  <a:gd name="T18" fmla="*/ 3 w 826"/>
                  <a:gd name="T19" fmla="*/ 2 h 3118"/>
                  <a:gd name="T20" fmla="*/ 3 w 826"/>
                  <a:gd name="T21" fmla="*/ 2 h 3118"/>
                  <a:gd name="T22" fmla="*/ 823 w 826"/>
                  <a:gd name="T23" fmla="*/ 2 h 3118"/>
                  <a:gd name="T24" fmla="*/ 823 w 826"/>
                  <a:gd name="T25" fmla="*/ 2 h 3118"/>
                  <a:gd name="T26" fmla="*/ 823 w 826"/>
                  <a:gd name="T27" fmla="*/ 3115 h 3118"/>
                  <a:gd name="T28" fmla="*/ 823 w 826"/>
                  <a:gd name="T29" fmla="*/ 3115 h 3118"/>
                  <a:gd name="T30" fmla="*/ 3 w 826"/>
                  <a:gd name="T31" fmla="*/ 3115 h 3118"/>
                  <a:gd name="T32" fmla="*/ 3 w 826"/>
                  <a:gd name="T33" fmla="*/ 3115 h 3118"/>
                  <a:gd name="T34" fmla="*/ 3 w 826"/>
                  <a:gd name="T35" fmla="*/ 2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6" h="3118">
                    <a:moveTo>
                      <a:pt x="0" y="0"/>
                    </a:moveTo>
                    <a:lnTo>
                      <a:pt x="0" y="0"/>
                    </a:lnTo>
                    <a:lnTo>
                      <a:pt x="826" y="0"/>
                    </a:lnTo>
                    <a:lnTo>
                      <a:pt x="826" y="0"/>
                    </a:lnTo>
                    <a:lnTo>
                      <a:pt x="826" y="3118"/>
                    </a:lnTo>
                    <a:lnTo>
                      <a:pt x="826" y="3118"/>
                    </a:lnTo>
                    <a:lnTo>
                      <a:pt x="0" y="3118"/>
                    </a:lnTo>
                    <a:lnTo>
                      <a:pt x="0" y="3118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3" y="2"/>
                    </a:lnTo>
                    <a:lnTo>
                      <a:pt x="823" y="2"/>
                    </a:lnTo>
                    <a:lnTo>
                      <a:pt x="823" y="2"/>
                    </a:lnTo>
                    <a:lnTo>
                      <a:pt x="823" y="3115"/>
                    </a:lnTo>
                    <a:lnTo>
                      <a:pt x="823" y="3115"/>
                    </a:lnTo>
                    <a:lnTo>
                      <a:pt x="3" y="3115"/>
                    </a:lnTo>
                    <a:lnTo>
                      <a:pt x="3" y="3115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6" name="Oval 1277">
                <a:extLst>
                  <a:ext uri="{FF2B5EF4-FFF2-40B4-BE49-F238E27FC236}">
                    <a16:creationId xmlns:a16="http://schemas.microsoft.com/office/drawing/2014/main" id="{0D74E223-EA3E-4D90-9F1B-7B2E8A0EB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7" name="Oval 1278">
                <a:extLst>
                  <a:ext uri="{FF2B5EF4-FFF2-40B4-BE49-F238E27FC236}">
                    <a16:creationId xmlns:a16="http://schemas.microsoft.com/office/drawing/2014/main" id="{59038B0A-B376-42E2-8415-D36FFADDF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8" name="Oval 1279">
                <a:extLst>
                  <a:ext uri="{FF2B5EF4-FFF2-40B4-BE49-F238E27FC236}">
                    <a16:creationId xmlns:a16="http://schemas.microsoft.com/office/drawing/2014/main" id="{5E11EA47-75FE-4E41-A82F-8113D803D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9" name="Oval 1280">
                <a:extLst>
                  <a:ext uri="{FF2B5EF4-FFF2-40B4-BE49-F238E27FC236}">
                    <a16:creationId xmlns:a16="http://schemas.microsoft.com/office/drawing/2014/main" id="{EB6CED42-F099-487E-9254-7C506AD52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0" name="Oval 1281">
                <a:extLst>
                  <a:ext uri="{FF2B5EF4-FFF2-40B4-BE49-F238E27FC236}">
                    <a16:creationId xmlns:a16="http://schemas.microsoft.com/office/drawing/2014/main" id="{137E9770-7BBA-4F42-A499-0F200CAC2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6" y="323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1" name="Oval 1282">
                <a:extLst>
                  <a:ext uri="{FF2B5EF4-FFF2-40B4-BE49-F238E27FC236}">
                    <a16:creationId xmlns:a16="http://schemas.microsoft.com/office/drawing/2014/main" id="{4FB6DEA2-E876-4D32-982A-0D474C535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6" y="323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2" name="Oval 1283">
                <a:extLst>
                  <a:ext uri="{FF2B5EF4-FFF2-40B4-BE49-F238E27FC236}">
                    <a16:creationId xmlns:a16="http://schemas.microsoft.com/office/drawing/2014/main" id="{25033388-4BF9-4FCE-8715-6E58A1777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" name="Oval 1284">
                <a:extLst>
                  <a:ext uri="{FF2B5EF4-FFF2-40B4-BE49-F238E27FC236}">
                    <a16:creationId xmlns:a16="http://schemas.microsoft.com/office/drawing/2014/main" id="{B1503D0B-EC06-482C-97CF-B9D3D85F0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" name="Oval 1285">
                <a:extLst>
                  <a:ext uri="{FF2B5EF4-FFF2-40B4-BE49-F238E27FC236}">
                    <a16:creationId xmlns:a16="http://schemas.microsoft.com/office/drawing/2014/main" id="{013D3406-35C1-46F3-B272-CA3F31B65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" name="Oval 1286">
                <a:extLst>
                  <a:ext uri="{FF2B5EF4-FFF2-40B4-BE49-F238E27FC236}">
                    <a16:creationId xmlns:a16="http://schemas.microsoft.com/office/drawing/2014/main" id="{4C19A577-6316-40D7-85D7-275B06A0C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6" name="Oval 1287">
                <a:extLst>
                  <a:ext uri="{FF2B5EF4-FFF2-40B4-BE49-F238E27FC236}">
                    <a16:creationId xmlns:a16="http://schemas.microsoft.com/office/drawing/2014/main" id="{7D68CAF5-1EE3-460F-97D5-8CE5DB4F0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7" name="Oval 1288">
                <a:extLst>
                  <a:ext uri="{FF2B5EF4-FFF2-40B4-BE49-F238E27FC236}">
                    <a16:creationId xmlns:a16="http://schemas.microsoft.com/office/drawing/2014/main" id="{6CE8FAFF-23B1-4D4B-881F-C0F48F50B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8" name="Oval 1289">
                <a:extLst>
                  <a:ext uri="{FF2B5EF4-FFF2-40B4-BE49-F238E27FC236}">
                    <a16:creationId xmlns:a16="http://schemas.microsoft.com/office/drawing/2014/main" id="{CE204D19-59E3-4D0C-AA3A-BAF7F4A41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9" name="Oval 1290">
                <a:extLst>
                  <a:ext uri="{FF2B5EF4-FFF2-40B4-BE49-F238E27FC236}">
                    <a16:creationId xmlns:a16="http://schemas.microsoft.com/office/drawing/2014/main" id="{EA28A1CC-0855-43BF-A908-A23C191AB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0" name="Oval 1291">
                <a:extLst>
                  <a:ext uri="{FF2B5EF4-FFF2-40B4-BE49-F238E27FC236}">
                    <a16:creationId xmlns:a16="http://schemas.microsoft.com/office/drawing/2014/main" id="{54BD77F6-058B-4043-8A4D-2D52DED66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1" name="Oval 1292">
                <a:extLst>
                  <a:ext uri="{FF2B5EF4-FFF2-40B4-BE49-F238E27FC236}">
                    <a16:creationId xmlns:a16="http://schemas.microsoft.com/office/drawing/2014/main" id="{1441CCB1-2CBF-404A-9342-3B8F4C400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2" name="Oval 1293">
                <a:extLst>
                  <a:ext uri="{FF2B5EF4-FFF2-40B4-BE49-F238E27FC236}">
                    <a16:creationId xmlns:a16="http://schemas.microsoft.com/office/drawing/2014/main" id="{F16607E7-B5D3-4746-9DC3-D4FC4A1ED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3" name="Oval 1294">
                <a:extLst>
                  <a:ext uri="{FF2B5EF4-FFF2-40B4-BE49-F238E27FC236}">
                    <a16:creationId xmlns:a16="http://schemas.microsoft.com/office/drawing/2014/main" id="{6547A937-14CC-4E5C-8DB7-97D877F08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4" name="Oval 1295">
                <a:extLst>
                  <a:ext uri="{FF2B5EF4-FFF2-40B4-BE49-F238E27FC236}">
                    <a16:creationId xmlns:a16="http://schemas.microsoft.com/office/drawing/2014/main" id="{7AD5F6CC-55F9-4AE3-B670-C0E6E7392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5" name="Oval 1296">
                <a:extLst>
                  <a:ext uri="{FF2B5EF4-FFF2-40B4-BE49-F238E27FC236}">
                    <a16:creationId xmlns:a16="http://schemas.microsoft.com/office/drawing/2014/main" id="{44A537FA-2286-43E3-94E2-1ADC3696A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6" name="Oval 1297">
                <a:extLst>
                  <a:ext uri="{FF2B5EF4-FFF2-40B4-BE49-F238E27FC236}">
                    <a16:creationId xmlns:a16="http://schemas.microsoft.com/office/drawing/2014/main" id="{2B582E28-48F0-448F-BA61-0F005733A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7" name="Oval 1298">
                <a:extLst>
                  <a:ext uri="{FF2B5EF4-FFF2-40B4-BE49-F238E27FC236}">
                    <a16:creationId xmlns:a16="http://schemas.microsoft.com/office/drawing/2014/main" id="{85F82D5B-CBA5-41A1-A752-B5D01E3A2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8" name="Oval 1299">
                <a:extLst>
                  <a:ext uri="{FF2B5EF4-FFF2-40B4-BE49-F238E27FC236}">
                    <a16:creationId xmlns:a16="http://schemas.microsoft.com/office/drawing/2014/main" id="{360D8182-B9C1-4089-9676-42C09F71C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9" name="Oval 1300">
                <a:extLst>
                  <a:ext uri="{FF2B5EF4-FFF2-40B4-BE49-F238E27FC236}">
                    <a16:creationId xmlns:a16="http://schemas.microsoft.com/office/drawing/2014/main" id="{8BCF1CDC-CDDF-4808-B4BD-DBF52A0FE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0" name="Oval 1301">
                <a:extLst>
                  <a:ext uri="{FF2B5EF4-FFF2-40B4-BE49-F238E27FC236}">
                    <a16:creationId xmlns:a16="http://schemas.microsoft.com/office/drawing/2014/main" id="{96D2D77A-E25D-4286-8633-8EBAAE7AD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1" name="Oval 1302">
                <a:extLst>
                  <a:ext uri="{FF2B5EF4-FFF2-40B4-BE49-F238E27FC236}">
                    <a16:creationId xmlns:a16="http://schemas.microsoft.com/office/drawing/2014/main" id="{73F5C5CE-BD63-4240-89EC-C4E2CA84F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2" name="Oval 1303">
                <a:extLst>
                  <a:ext uri="{FF2B5EF4-FFF2-40B4-BE49-F238E27FC236}">
                    <a16:creationId xmlns:a16="http://schemas.microsoft.com/office/drawing/2014/main" id="{C4627633-99F9-42FD-9E99-9AF307CBB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3" name="Oval 1304">
                <a:extLst>
                  <a:ext uri="{FF2B5EF4-FFF2-40B4-BE49-F238E27FC236}">
                    <a16:creationId xmlns:a16="http://schemas.microsoft.com/office/drawing/2014/main" id="{3BED49CA-BA58-441F-A4D5-51A60A8B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4" name="Oval 1305">
                <a:extLst>
                  <a:ext uri="{FF2B5EF4-FFF2-40B4-BE49-F238E27FC236}">
                    <a16:creationId xmlns:a16="http://schemas.microsoft.com/office/drawing/2014/main" id="{03DBD9F5-A8B7-432D-BBF6-F9425AAB2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5" name="Oval 1306">
                <a:extLst>
                  <a:ext uri="{FF2B5EF4-FFF2-40B4-BE49-F238E27FC236}">
                    <a16:creationId xmlns:a16="http://schemas.microsoft.com/office/drawing/2014/main" id="{C933E8E2-60D5-499A-B78B-3CB7FE5C5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6" name="Oval 1307">
                <a:extLst>
                  <a:ext uri="{FF2B5EF4-FFF2-40B4-BE49-F238E27FC236}">
                    <a16:creationId xmlns:a16="http://schemas.microsoft.com/office/drawing/2014/main" id="{A8EB329B-C6E3-48EE-B3DC-B5B258224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7" name="Oval 1308">
                <a:extLst>
                  <a:ext uri="{FF2B5EF4-FFF2-40B4-BE49-F238E27FC236}">
                    <a16:creationId xmlns:a16="http://schemas.microsoft.com/office/drawing/2014/main" id="{BE5E3D8B-9A5A-47FB-9FEE-E290A4B44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8" name="Oval 1309">
                <a:extLst>
                  <a:ext uri="{FF2B5EF4-FFF2-40B4-BE49-F238E27FC236}">
                    <a16:creationId xmlns:a16="http://schemas.microsoft.com/office/drawing/2014/main" id="{DED9A1F6-9FE8-40EF-BBA9-B57880432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9" name="Oval 1310">
                <a:extLst>
                  <a:ext uri="{FF2B5EF4-FFF2-40B4-BE49-F238E27FC236}">
                    <a16:creationId xmlns:a16="http://schemas.microsoft.com/office/drawing/2014/main" id="{5581E414-6516-4F26-8865-6424B017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0" name="Oval 1311">
                <a:extLst>
                  <a:ext uri="{FF2B5EF4-FFF2-40B4-BE49-F238E27FC236}">
                    <a16:creationId xmlns:a16="http://schemas.microsoft.com/office/drawing/2014/main" id="{3EAD00F2-5D05-4C15-9A10-5B6E36B2C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1" name="Oval 1312">
                <a:extLst>
                  <a:ext uri="{FF2B5EF4-FFF2-40B4-BE49-F238E27FC236}">
                    <a16:creationId xmlns:a16="http://schemas.microsoft.com/office/drawing/2014/main" id="{ACFCE2A9-B462-44DE-9423-B232ED86A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6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2" name="Oval 1313">
                <a:extLst>
                  <a:ext uri="{FF2B5EF4-FFF2-40B4-BE49-F238E27FC236}">
                    <a16:creationId xmlns:a16="http://schemas.microsoft.com/office/drawing/2014/main" id="{F45D475A-06D0-4D0E-95D2-1DE4C1AC4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3" name="Oval 1314">
                <a:extLst>
                  <a:ext uri="{FF2B5EF4-FFF2-40B4-BE49-F238E27FC236}">
                    <a16:creationId xmlns:a16="http://schemas.microsoft.com/office/drawing/2014/main" id="{847E012F-E03C-4D3F-A831-D2A35E652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4" name="Oval 1315">
                <a:extLst>
                  <a:ext uri="{FF2B5EF4-FFF2-40B4-BE49-F238E27FC236}">
                    <a16:creationId xmlns:a16="http://schemas.microsoft.com/office/drawing/2014/main" id="{93F593D8-9B48-4464-ADC5-FB667BFA3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5" name="Oval 1316">
                <a:extLst>
                  <a:ext uri="{FF2B5EF4-FFF2-40B4-BE49-F238E27FC236}">
                    <a16:creationId xmlns:a16="http://schemas.microsoft.com/office/drawing/2014/main" id="{2ECD8F7A-ED0B-4BDA-BABF-9B38460FE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6" name="Oval 1317">
                <a:extLst>
                  <a:ext uri="{FF2B5EF4-FFF2-40B4-BE49-F238E27FC236}">
                    <a16:creationId xmlns:a16="http://schemas.microsoft.com/office/drawing/2014/main" id="{1824CF3D-2978-41FA-B16D-CBE7EE4A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7" name="Oval 1318">
                <a:extLst>
                  <a:ext uri="{FF2B5EF4-FFF2-40B4-BE49-F238E27FC236}">
                    <a16:creationId xmlns:a16="http://schemas.microsoft.com/office/drawing/2014/main" id="{9EF4C85F-213F-4964-8C48-AFD130A50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8" name="Oval 1319">
                <a:extLst>
                  <a:ext uri="{FF2B5EF4-FFF2-40B4-BE49-F238E27FC236}">
                    <a16:creationId xmlns:a16="http://schemas.microsoft.com/office/drawing/2014/main" id="{CFBA1533-9056-4F0A-A186-5D5FE5511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9" name="Oval 1320">
                <a:extLst>
                  <a:ext uri="{FF2B5EF4-FFF2-40B4-BE49-F238E27FC236}">
                    <a16:creationId xmlns:a16="http://schemas.microsoft.com/office/drawing/2014/main" id="{A90EA45D-988B-4958-B1DF-EE35671D6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0" name="Oval 1321">
                <a:extLst>
                  <a:ext uri="{FF2B5EF4-FFF2-40B4-BE49-F238E27FC236}">
                    <a16:creationId xmlns:a16="http://schemas.microsoft.com/office/drawing/2014/main" id="{40AE3496-68A8-4B49-AAFB-BF9E20A7D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1" name="Oval 1322">
                <a:extLst>
                  <a:ext uri="{FF2B5EF4-FFF2-40B4-BE49-F238E27FC236}">
                    <a16:creationId xmlns:a16="http://schemas.microsoft.com/office/drawing/2014/main" id="{2237B296-1DCC-465A-B8B7-D3C60AB5D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2" name="Oval 1323">
                <a:extLst>
                  <a:ext uri="{FF2B5EF4-FFF2-40B4-BE49-F238E27FC236}">
                    <a16:creationId xmlns:a16="http://schemas.microsoft.com/office/drawing/2014/main" id="{C2A9C12C-3199-49E5-8814-3F1340A70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3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3" name="Oval 1324">
                <a:extLst>
                  <a:ext uri="{FF2B5EF4-FFF2-40B4-BE49-F238E27FC236}">
                    <a16:creationId xmlns:a16="http://schemas.microsoft.com/office/drawing/2014/main" id="{0E5E6EF9-0696-4A56-8CA0-28B627764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3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" name="Oval 1325">
                <a:extLst>
                  <a:ext uri="{FF2B5EF4-FFF2-40B4-BE49-F238E27FC236}">
                    <a16:creationId xmlns:a16="http://schemas.microsoft.com/office/drawing/2014/main" id="{3ED8E093-AF11-4587-A77A-DABF6DD07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6" y="3179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" name="Oval 1326">
                <a:extLst>
                  <a:ext uri="{FF2B5EF4-FFF2-40B4-BE49-F238E27FC236}">
                    <a16:creationId xmlns:a16="http://schemas.microsoft.com/office/drawing/2014/main" id="{C6CC7044-FB67-4A9D-9148-FB95DD269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6" y="3179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" name="Oval 1327">
                <a:extLst>
                  <a:ext uri="{FF2B5EF4-FFF2-40B4-BE49-F238E27FC236}">
                    <a16:creationId xmlns:a16="http://schemas.microsoft.com/office/drawing/2014/main" id="{66475BE7-2FDC-43C8-A008-9937C5912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7" name="Oval 1328">
                <a:extLst>
                  <a:ext uri="{FF2B5EF4-FFF2-40B4-BE49-F238E27FC236}">
                    <a16:creationId xmlns:a16="http://schemas.microsoft.com/office/drawing/2014/main" id="{B194A533-F6EA-47D3-8A90-EC5D2FD0E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8" name="Oval 1329">
                <a:extLst>
                  <a:ext uri="{FF2B5EF4-FFF2-40B4-BE49-F238E27FC236}">
                    <a16:creationId xmlns:a16="http://schemas.microsoft.com/office/drawing/2014/main" id="{CB71F639-D4AF-45E0-8710-6FD6A60B4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9" name="Oval 1330">
                <a:extLst>
                  <a:ext uri="{FF2B5EF4-FFF2-40B4-BE49-F238E27FC236}">
                    <a16:creationId xmlns:a16="http://schemas.microsoft.com/office/drawing/2014/main" id="{C4A4FCDF-4A63-4B58-A147-8AA79B3C4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0" name="Oval 1331">
                <a:extLst>
                  <a:ext uri="{FF2B5EF4-FFF2-40B4-BE49-F238E27FC236}">
                    <a16:creationId xmlns:a16="http://schemas.microsoft.com/office/drawing/2014/main" id="{917AD7A9-FCB9-4EC6-BDD7-2C1B4D53C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1" name="Oval 1332">
                <a:extLst>
                  <a:ext uri="{FF2B5EF4-FFF2-40B4-BE49-F238E27FC236}">
                    <a16:creationId xmlns:a16="http://schemas.microsoft.com/office/drawing/2014/main" id="{0F9E0C3C-D0BE-48A7-B79D-78F555727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2" name="Oval 1333">
                <a:extLst>
                  <a:ext uri="{FF2B5EF4-FFF2-40B4-BE49-F238E27FC236}">
                    <a16:creationId xmlns:a16="http://schemas.microsoft.com/office/drawing/2014/main" id="{6C4CB16E-60FB-4C9F-9297-98D1574D7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3" name="Oval 1334">
                <a:extLst>
                  <a:ext uri="{FF2B5EF4-FFF2-40B4-BE49-F238E27FC236}">
                    <a16:creationId xmlns:a16="http://schemas.microsoft.com/office/drawing/2014/main" id="{68AE028A-AB2A-4170-B15C-48A97F833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4" name="Oval 1335">
                <a:extLst>
                  <a:ext uri="{FF2B5EF4-FFF2-40B4-BE49-F238E27FC236}">
                    <a16:creationId xmlns:a16="http://schemas.microsoft.com/office/drawing/2014/main" id="{9BD94364-DE5E-4FF8-85F1-84E2035C5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7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5" name="Oval 1336">
                <a:extLst>
                  <a:ext uri="{FF2B5EF4-FFF2-40B4-BE49-F238E27FC236}">
                    <a16:creationId xmlns:a16="http://schemas.microsoft.com/office/drawing/2014/main" id="{FBADB43A-601A-4203-80BC-CD8F19052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7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6" name="Oval 1337">
                <a:extLst>
                  <a:ext uri="{FF2B5EF4-FFF2-40B4-BE49-F238E27FC236}">
                    <a16:creationId xmlns:a16="http://schemas.microsoft.com/office/drawing/2014/main" id="{8C435CB1-4636-4C39-A231-ECA63F2E5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7" name="Oval 1338">
                <a:extLst>
                  <a:ext uri="{FF2B5EF4-FFF2-40B4-BE49-F238E27FC236}">
                    <a16:creationId xmlns:a16="http://schemas.microsoft.com/office/drawing/2014/main" id="{385FCDD3-964B-422C-8944-64EA6FDE6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8" name="Oval 1339">
                <a:extLst>
                  <a:ext uri="{FF2B5EF4-FFF2-40B4-BE49-F238E27FC236}">
                    <a16:creationId xmlns:a16="http://schemas.microsoft.com/office/drawing/2014/main" id="{B5462382-7734-4C87-B68B-011C3BE32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9" name="Oval 1340">
                <a:extLst>
                  <a:ext uri="{FF2B5EF4-FFF2-40B4-BE49-F238E27FC236}">
                    <a16:creationId xmlns:a16="http://schemas.microsoft.com/office/drawing/2014/main" id="{2B63A425-9E98-4AC1-A820-F82A7109B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0" name="Oval 1341">
                <a:extLst>
                  <a:ext uri="{FF2B5EF4-FFF2-40B4-BE49-F238E27FC236}">
                    <a16:creationId xmlns:a16="http://schemas.microsoft.com/office/drawing/2014/main" id="{B1A8EA12-4246-497C-ADA0-74CECDDF8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6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1" name="Oval 1342">
                <a:extLst>
                  <a:ext uri="{FF2B5EF4-FFF2-40B4-BE49-F238E27FC236}">
                    <a16:creationId xmlns:a16="http://schemas.microsoft.com/office/drawing/2014/main" id="{5303216B-DFE8-4163-BC64-938D99F00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6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2" name="Oval 1343">
                <a:extLst>
                  <a:ext uri="{FF2B5EF4-FFF2-40B4-BE49-F238E27FC236}">
                    <a16:creationId xmlns:a16="http://schemas.microsoft.com/office/drawing/2014/main" id="{C9898982-0B54-478E-9BAE-9BA36A6D7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3" name="Oval 1344">
                <a:extLst>
                  <a:ext uri="{FF2B5EF4-FFF2-40B4-BE49-F238E27FC236}">
                    <a16:creationId xmlns:a16="http://schemas.microsoft.com/office/drawing/2014/main" id="{6FF5C10A-8104-47D0-8520-C97BEABD1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4" name="Oval 1345">
                <a:extLst>
                  <a:ext uri="{FF2B5EF4-FFF2-40B4-BE49-F238E27FC236}">
                    <a16:creationId xmlns:a16="http://schemas.microsoft.com/office/drawing/2014/main" id="{3EB82B3F-821E-4338-8C63-72A5EBD08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5" name="Oval 1346">
                <a:extLst>
                  <a:ext uri="{FF2B5EF4-FFF2-40B4-BE49-F238E27FC236}">
                    <a16:creationId xmlns:a16="http://schemas.microsoft.com/office/drawing/2014/main" id="{F01DE54A-8C15-4EDA-B5DF-59CD26EA7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6" name="Oval 1347">
                <a:extLst>
                  <a:ext uri="{FF2B5EF4-FFF2-40B4-BE49-F238E27FC236}">
                    <a16:creationId xmlns:a16="http://schemas.microsoft.com/office/drawing/2014/main" id="{D17682D4-D1FF-476E-BD9E-41CA20C97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7" name="Oval 1348">
                <a:extLst>
                  <a:ext uri="{FF2B5EF4-FFF2-40B4-BE49-F238E27FC236}">
                    <a16:creationId xmlns:a16="http://schemas.microsoft.com/office/drawing/2014/main" id="{A4DDA8B8-8D0C-4A94-A5B1-5A9A1F92A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8" name="Oval 1349">
                <a:extLst>
                  <a:ext uri="{FF2B5EF4-FFF2-40B4-BE49-F238E27FC236}">
                    <a16:creationId xmlns:a16="http://schemas.microsoft.com/office/drawing/2014/main" id="{01F9D53A-A6F2-4F66-93D5-7AABA4E13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9" name="Oval 1350">
                <a:extLst>
                  <a:ext uri="{FF2B5EF4-FFF2-40B4-BE49-F238E27FC236}">
                    <a16:creationId xmlns:a16="http://schemas.microsoft.com/office/drawing/2014/main" id="{80A5B99B-0C43-4D12-8B23-D7001CAEE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0" name="Oval 1351">
                <a:extLst>
                  <a:ext uri="{FF2B5EF4-FFF2-40B4-BE49-F238E27FC236}">
                    <a16:creationId xmlns:a16="http://schemas.microsoft.com/office/drawing/2014/main" id="{A9B95530-8837-42BD-A6DD-D76DB27B0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1" name="Oval 1352">
                <a:extLst>
                  <a:ext uri="{FF2B5EF4-FFF2-40B4-BE49-F238E27FC236}">
                    <a16:creationId xmlns:a16="http://schemas.microsoft.com/office/drawing/2014/main" id="{DB9B5A8E-46CB-49E4-9B04-6FD4693A7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2" name="Oval 1353">
                <a:extLst>
                  <a:ext uri="{FF2B5EF4-FFF2-40B4-BE49-F238E27FC236}">
                    <a16:creationId xmlns:a16="http://schemas.microsoft.com/office/drawing/2014/main" id="{A7813FE8-6CFE-496F-86F0-CC1EC9E20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3" name="Oval 1354">
                <a:extLst>
                  <a:ext uri="{FF2B5EF4-FFF2-40B4-BE49-F238E27FC236}">
                    <a16:creationId xmlns:a16="http://schemas.microsoft.com/office/drawing/2014/main" id="{3829DF1B-306D-438E-ADBE-0EF55EBEA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4" name="Oval 1355">
                <a:extLst>
                  <a:ext uri="{FF2B5EF4-FFF2-40B4-BE49-F238E27FC236}">
                    <a16:creationId xmlns:a16="http://schemas.microsoft.com/office/drawing/2014/main" id="{64F760B8-CFCA-4D3A-99A0-104F416D5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5" name="Oval 1356">
                <a:extLst>
                  <a:ext uri="{FF2B5EF4-FFF2-40B4-BE49-F238E27FC236}">
                    <a16:creationId xmlns:a16="http://schemas.microsoft.com/office/drawing/2014/main" id="{30D8701E-EC9A-4E22-A721-0DB7D254E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6" name="Oval 1357">
                <a:extLst>
                  <a:ext uri="{FF2B5EF4-FFF2-40B4-BE49-F238E27FC236}">
                    <a16:creationId xmlns:a16="http://schemas.microsoft.com/office/drawing/2014/main" id="{37CC2C6A-186B-46B4-BBCE-C59F219EE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7" name="Oval 1358">
                <a:extLst>
                  <a:ext uri="{FF2B5EF4-FFF2-40B4-BE49-F238E27FC236}">
                    <a16:creationId xmlns:a16="http://schemas.microsoft.com/office/drawing/2014/main" id="{F98B1395-27DE-4F4E-95CC-3ADBC9D72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8" name="Oval 1359">
                <a:extLst>
                  <a:ext uri="{FF2B5EF4-FFF2-40B4-BE49-F238E27FC236}">
                    <a16:creationId xmlns:a16="http://schemas.microsoft.com/office/drawing/2014/main" id="{AD055358-50E5-488D-A740-00A78E440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9" name="Oval 1360">
                <a:extLst>
                  <a:ext uri="{FF2B5EF4-FFF2-40B4-BE49-F238E27FC236}">
                    <a16:creationId xmlns:a16="http://schemas.microsoft.com/office/drawing/2014/main" id="{DB7A3557-E0EE-4107-8559-A78B41456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0" name="Oval 1361">
                <a:extLst>
                  <a:ext uri="{FF2B5EF4-FFF2-40B4-BE49-F238E27FC236}">
                    <a16:creationId xmlns:a16="http://schemas.microsoft.com/office/drawing/2014/main" id="{F963D1EC-DD84-41CC-B3A7-F42A2C30D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1" name="Oval 1362">
                <a:extLst>
                  <a:ext uri="{FF2B5EF4-FFF2-40B4-BE49-F238E27FC236}">
                    <a16:creationId xmlns:a16="http://schemas.microsoft.com/office/drawing/2014/main" id="{680DC612-781E-4C5E-8A98-8420238F6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2" name="Oval 1363">
                <a:extLst>
                  <a:ext uri="{FF2B5EF4-FFF2-40B4-BE49-F238E27FC236}">
                    <a16:creationId xmlns:a16="http://schemas.microsoft.com/office/drawing/2014/main" id="{122D3F21-8FA4-4F05-BDBA-ED7D2256B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4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3" name="Oval 1364">
                <a:extLst>
                  <a:ext uri="{FF2B5EF4-FFF2-40B4-BE49-F238E27FC236}">
                    <a16:creationId xmlns:a16="http://schemas.microsoft.com/office/drawing/2014/main" id="{E8DBA6BB-E059-41C8-A5AD-FF60D2C20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4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4" name="Oval 1365">
                <a:extLst>
                  <a:ext uri="{FF2B5EF4-FFF2-40B4-BE49-F238E27FC236}">
                    <a16:creationId xmlns:a16="http://schemas.microsoft.com/office/drawing/2014/main" id="{2579362D-ADB9-4722-B9E9-575598E71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5" name="Oval 1366">
                <a:extLst>
                  <a:ext uri="{FF2B5EF4-FFF2-40B4-BE49-F238E27FC236}">
                    <a16:creationId xmlns:a16="http://schemas.microsoft.com/office/drawing/2014/main" id="{D73682D1-CE27-4DC0-AEFE-554280A92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6" name="Oval 1367">
                <a:extLst>
                  <a:ext uri="{FF2B5EF4-FFF2-40B4-BE49-F238E27FC236}">
                    <a16:creationId xmlns:a16="http://schemas.microsoft.com/office/drawing/2014/main" id="{76F290F5-DFEC-4510-808A-9B77FDF16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7" name="Oval 1368">
                <a:extLst>
                  <a:ext uri="{FF2B5EF4-FFF2-40B4-BE49-F238E27FC236}">
                    <a16:creationId xmlns:a16="http://schemas.microsoft.com/office/drawing/2014/main" id="{1C1D477E-BE36-4A37-AF3C-F0AF65761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8" name="Oval 1369">
                <a:extLst>
                  <a:ext uri="{FF2B5EF4-FFF2-40B4-BE49-F238E27FC236}">
                    <a16:creationId xmlns:a16="http://schemas.microsoft.com/office/drawing/2014/main" id="{A848321A-696F-4BCD-ADCB-07BBCE7E0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9" name="Oval 1370">
                <a:extLst>
                  <a:ext uri="{FF2B5EF4-FFF2-40B4-BE49-F238E27FC236}">
                    <a16:creationId xmlns:a16="http://schemas.microsoft.com/office/drawing/2014/main" id="{26C83934-31B9-4920-9AF8-BA8115D1C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0" name="Oval 1371">
                <a:extLst>
                  <a:ext uri="{FF2B5EF4-FFF2-40B4-BE49-F238E27FC236}">
                    <a16:creationId xmlns:a16="http://schemas.microsoft.com/office/drawing/2014/main" id="{B70EFB40-4135-4DE1-B8DB-2C7AF5E01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6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1" name="Oval 1372">
                <a:extLst>
                  <a:ext uri="{FF2B5EF4-FFF2-40B4-BE49-F238E27FC236}">
                    <a16:creationId xmlns:a16="http://schemas.microsoft.com/office/drawing/2014/main" id="{EF42E298-4E26-4526-941A-AD4B6F918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2" name="Oval 1373">
                <a:extLst>
                  <a:ext uri="{FF2B5EF4-FFF2-40B4-BE49-F238E27FC236}">
                    <a16:creationId xmlns:a16="http://schemas.microsoft.com/office/drawing/2014/main" id="{077F39F3-CA16-49D4-9AF9-FE6D3DCCA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3" name="Oval 1374">
                <a:extLst>
                  <a:ext uri="{FF2B5EF4-FFF2-40B4-BE49-F238E27FC236}">
                    <a16:creationId xmlns:a16="http://schemas.microsoft.com/office/drawing/2014/main" id="{1F1326D9-4ADE-4C79-8FCB-7D9A5CF33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4" name="Oval 1375">
                <a:extLst>
                  <a:ext uri="{FF2B5EF4-FFF2-40B4-BE49-F238E27FC236}">
                    <a16:creationId xmlns:a16="http://schemas.microsoft.com/office/drawing/2014/main" id="{937685DC-838D-4B9A-803B-CE21FC2FB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5" name="Oval 1376">
                <a:extLst>
                  <a:ext uri="{FF2B5EF4-FFF2-40B4-BE49-F238E27FC236}">
                    <a16:creationId xmlns:a16="http://schemas.microsoft.com/office/drawing/2014/main" id="{DD29BA5D-65E2-4449-A343-D5E67513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6" name="Oval 1377">
                <a:extLst>
                  <a:ext uri="{FF2B5EF4-FFF2-40B4-BE49-F238E27FC236}">
                    <a16:creationId xmlns:a16="http://schemas.microsoft.com/office/drawing/2014/main" id="{9D36B02C-FAB3-4E1F-BF2D-1B02932FA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184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7" name="Oval 1378">
                <a:extLst>
                  <a:ext uri="{FF2B5EF4-FFF2-40B4-BE49-F238E27FC236}">
                    <a16:creationId xmlns:a16="http://schemas.microsoft.com/office/drawing/2014/main" id="{0B4AD0B4-B031-4D55-92D8-F6FEAB25A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184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8" name="Oval 1379">
                <a:extLst>
                  <a:ext uri="{FF2B5EF4-FFF2-40B4-BE49-F238E27FC236}">
                    <a16:creationId xmlns:a16="http://schemas.microsoft.com/office/drawing/2014/main" id="{2B3C41B1-8220-41C4-AFD4-DC1FFC4B0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9" name="Oval 1380">
                <a:extLst>
                  <a:ext uri="{FF2B5EF4-FFF2-40B4-BE49-F238E27FC236}">
                    <a16:creationId xmlns:a16="http://schemas.microsoft.com/office/drawing/2014/main" id="{1EC606F9-37AF-492B-97FD-EBEAE789B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0" name="Oval 1381">
                <a:extLst>
                  <a:ext uri="{FF2B5EF4-FFF2-40B4-BE49-F238E27FC236}">
                    <a16:creationId xmlns:a16="http://schemas.microsoft.com/office/drawing/2014/main" id="{AF20E85B-E4B7-4F56-8D2C-DE3AB16C4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1" name="Oval 1382">
                <a:extLst>
                  <a:ext uri="{FF2B5EF4-FFF2-40B4-BE49-F238E27FC236}">
                    <a16:creationId xmlns:a16="http://schemas.microsoft.com/office/drawing/2014/main" id="{5A9B8999-165C-4E38-9C77-4B746BE97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2" name="Oval 1383">
                <a:extLst>
                  <a:ext uri="{FF2B5EF4-FFF2-40B4-BE49-F238E27FC236}">
                    <a16:creationId xmlns:a16="http://schemas.microsoft.com/office/drawing/2014/main" id="{54DB82A5-CDE0-4C00-ADF8-6AE76338B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3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3" name="Oval 1384">
                <a:extLst>
                  <a:ext uri="{FF2B5EF4-FFF2-40B4-BE49-F238E27FC236}">
                    <a16:creationId xmlns:a16="http://schemas.microsoft.com/office/drawing/2014/main" id="{7473126F-7DF3-4FB0-B15A-5693D621C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3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4" name="Oval 1385">
                <a:extLst>
                  <a:ext uri="{FF2B5EF4-FFF2-40B4-BE49-F238E27FC236}">
                    <a16:creationId xmlns:a16="http://schemas.microsoft.com/office/drawing/2014/main" id="{B663375D-40C9-4341-B2EE-3B9D765A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6" y="2626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5" name="Oval 1386">
                <a:extLst>
                  <a:ext uri="{FF2B5EF4-FFF2-40B4-BE49-F238E27FC236}">
                    <a16:creationId xmlns:a16="http://schemas.microsoft.com/office/drawing/2014/main" id="{1B3D9201-65C4-4EBA-B671-F8D2759FF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6" y="2626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6" name="Oval 1387">
                <a:extLst>
                  <a:ext uri="{FF2B5EF4-FFF2-40B4-BE49-F238E27FC236}">
                    <a16:creationId xmlns:a16="http://schemas.microsoft.com/office/drawing/2014/main" id="{EBA6F9C4-7612-40A4-9201-91DFEAB5B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7" name="Oval 1388">
                <a:extLst>
                  <a:ext uri="{FF2B5EF4-FFF2-40B4-BE49-F238E27FC236}">
                    <a16:creationId xmlns:a16="http://schemas.microsoft.com/office/drawing/2014/main" id="{B1E94BE2-59A9-455E-AC96-C745DD68B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8" name="Oval 1389">
                <a:extLst>
                  <a:ext uri="{FF2B5EF4-FFF2-40B4-BE49-F238E27FC236}">
                    <a16:creationId xmlns:a16="http://schemas.microsoft.com/office/drawing/2014/main" id="{A03AA29A-3AF9-41E8-AC49-94037B729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9" name="Oval 1390">
                <a:extLst>
                  <a:ext uri="{FF2B5EF4-FFF2-40B4-BE49-F238E27FC236}">
                    <a16:creationId xmlns:a16="http://schemas.microsoft.com/office/drawing/2014/main" id="{F6512E91-4AD0-4AAA-AB7B-CF2604F5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0" name="Oval 1391">
                <a:extLst>
                  <a:ext uri="{FF2B5EF4-FFF2-40B4-BE49-F238E27FC236}">
                    <a16:creationId xmlns:a16="http://schemas.microsoft.com/office/drawing/2014/main" id="{420C99BB-A05F-4D55-859E-E4E1A3599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1" name="Oval 1392">
                <a:extLst>
                  <a:ext uri="{FF2B5EF4-FFF2-40B4-BE49-F238E27FC236}">
                    <a16:creationId xmlns:a16="http://schemas.microsoft.com/office/drawing/2014/main" id="{0FC33AFA-391D-4FAC-8E77-48D16361A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2" name="Oval 1393">
                <a:extLst>
                  <a:ext uri="{FF2B5EF4-FFF2-40B4-BE49-F238E27FC236}">
                    <a16:creationId xmlns:a16="http://schemas.microsoft.com/office/drawing/2014/main" id="{1DDC1CF3-F43A-4C53-BD16-335BA3116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3" name="Oval 1394">
                <a:extLst>
                  <a:ext uri="{FF2B5EF4-FFF2-40B4-BE49-F238E27FC236}">
                    <a16:creationId xmlns:a16="http://schemas.microsoft.com/office/drawing/2014/main" id="{7AC9C39D-C37D-46BF-8B12-8F8114A16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4" name="Oval 1395">
                <a:extLst>
                  <a:ext uri="{FF2B5EF4-FFF2-40B4-BE49-F238E27FC236}">
                    <a16:creationId xmlns:a16="http://schemas.microsoft.com/office/drawing/2014/main" id="{1DD22F71-35B4-466B-8622-49B04ACD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7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5" name="Oval 1396">
                <a:extLst>
                  <a:ext uri="{FF2B5EF4-FFF2-40B4-BE49-F238E27FC236}">
                    <a16:creationId xmlns:a16="http://schemas.microsoft.com/office/drawing/2014/main" id="{3D6F7D56-6977-47BA-9AA2-8D8D55D46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7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6" name="Oval 1397">
                <a:extLst>
                  <a:ext uri="{FF2B5EF4-FFF2-40B4-BE49-F238E27FC236}">
                    <a16:creationId xmlns:a16="http://schemas.microsoft.com/office/drawing/2014/main" id="{1E9B56D5-5478-4EF2-8493-1F70FE3A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7" name="Oval 1398">
                <a:extLst>
                  <a:ext uri="{FF2B5EF4-FFF2-40B4-BE49-F238E27FC236}">
                    <a16:creationId xmlns:a16="http://schemas.microsoft.com/office/drawing/2014/main" id="{2D997996-EBC6-47BB-A03D-A67043E4F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8" name="Oval 1399">
                <a:extLst>
                  <a:ext uri="{FF2B5EF4-FFF2-40B4-BE49-F238E27FC236}">
                    <a16:creationId xmlns:a16="http://schemas.microsoft.com/office/drawing/2014/main" id="{712C6493-1FD1-4FEE-81EA-E3C6F06DC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3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" name="Oval 1400">
                <a:extLst>
                  <a:ext uri="{FF2B5EF4-FFF2-40B4-BE49-F238E27FC236}">
                    <a16:creationId xmlns:a16="http://schemas.microsoft.com/office/drawing/2014/main" id="{638ED6AE-7049-46CE-8801-F088CCB6F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3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" name="Oval 1401">
                <a:extLst>
                  <a:ext uri="{FF2B5EF4-FFF2-40B4-BE49-F238E27FC236}">
                    <a16:creationId xmlns:a16="http://schemas.microsoft.com/office/drawing/2014/main" id="{F5FA8442-D73C-423E-BDA1-4942492A9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" y="2292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Oval 1402">
                <a:extLst>
                  <a:ext uri="{FF2B5EF4-FFF2-40B4-BE49-F238E27FC236}">
                    <a16:creationId xmlns:a16="http://schemas.microsoft.com/office/drawing/2014/main" id="{31BAB2EC-5FAB-4D8C-AFD8-C108AA325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" y="2292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Oval 1403">
                <a:extLst>
                  <a:ext uri="{FF2B5EF4-FFF2-40B4-BE49-F238E27FC236}">
                    <a16:creationId xmlns:a16="http://schemas.microsoft.com/office/drawing/2014/main" id="{73440276-A14E-4CB6-9162-EC2017CE8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" y="257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3" name="Oval 1404">
                <a:extLst>
                  <a:ext uri="{FF2B5EF4-FFF2-40B4-BE49-F238E27FC236}">
                    <a16:creationId xmlns:a16="http://schemas.microsoft.com/office/drawing/2014/main" id="{7A2D4169-CE32-4E32-AA3F-74C14CC86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" y="257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4" name="Oval 1405">
                <a:extLst>
                  <a:ext uri="{FF2B5EF4-FFF2-40B4-BE49-F238E27FC236}">
                    <a16:creationId xmlns:a16="http://schemas.microsoft.com/office/drawing/2014/main" id="{6DD61030-7680-4028-B016-12329D053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1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Oval 1406">
                <a:extLst>
                  <a:ext uri="{FF2B5EF4-FFF2-40B4-BE49-F238E27FC236}">
                    <a16:creationId xmlns:a16="http://schemas.microsoft.com/office/drawing/2014/main" id="{6FF66FE5-A406-49FD-A8B7-6A8FFF103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1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Oval 1407">
                <a:extLst>
                  <a:ext uri="{FF2B5EF4-FFF2-40B4-BE49-F238E27FC236}">
                    <a16:creationId xmlns:a16="http://schemas.microsoft.com/office/drawing/2014/main" id="{64C1C5C7-D68D-42D3-A86B-E22D60A1E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7" name="Oval 1408">
                <a:extLst>
                  <a:ext uri="{FF2B5EF4-FFF2-40B4-BE49-F238E27FC236}">
                    <a16:creationId xmlns:a16="http://schemas.microsoft.com/office/drawing/2014/main" id="{0C41B738-D72C-410D-A962-045CAD147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8" name="Oval 1409">
                <a:extLst>
                  <a:ext uri="{FF2B5EF4-FFF2-40B4-BE49-F238E27FC236}">
                    <a16:creationId xmlns:a16="http://schemas.microsoft.com/office/drawing/2014/main" id="{E16B8603-7F26-416E-99E7-FC1CA2147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Oval 1410">
                <a:extLst>
                  <a:ext uri="{FF2B5EF4-FFF2-40B4-BE49-F238E27FC236}">
                    <a16:creationId xmlns:a16="http://schemas.microsoft.com/office/drawing/2014/main" id="{E1C3BE6E-9DAB-4EBF-A477-C9F0F51D2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1612">
              <a:extLst>
                <a:ext uri="{FF2B5EF4-FFF2-40B4-BE49-F238E27FC236}">
                  <a16:creationId xmlns:a16="http://schemas.microsoft.com/office/drawing/2014/main" id="{AFDE6F44-51CD-4806-851B-A48533970E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0" y="851"/>
              <a:ext cx="286" cy="2796"/>
              <a:chOff x="1490" y="851"/>
              <a:chExt cx="286" cy="2796"/>
            </a:xfrm>
          </p:grpSpPr>
          <p:sp>
            <p:nvSpPr>
              <p:cNvPr id="3710" name="Oval 1412">
                <a:extLst>
                  <a:ext uri="{FF2B5EF4-FFF2-40B4-BE49-F238E27FC236}">
                    <a16:creationId xmlns:a16="http://schemas.microsoft.com/office/drawing/2014/main" id="{C03E4AD2-039B-4A6D-A3B7-E3AF12EF3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1" name="Oval 1413">
                <a:extLst>
                  <a:ext uri="{FF2B5EF4-FFF2-40B4-BE49-F238E27FC236}">
                    <a16:creationId xmlns:a16="http://schemas.microsoft.com/office/drawing/2014/main" id="{ABC4BA20-094B-4066-80F6-66890A584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2" name="Oval 1414">
                <a:extLst>
                  <a:ext uri="{FF2B5EF4-FFF2-40B4-BE49-F238E27FC236}">
                    <a16:creationId xmlns:a16="http://schemas.microsoft.com/office/drawing/2014/main" id="{641E0782-52AE-433B-BB2A-98A83F7D6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3" name="Oval 1415">
                <a:extLst>
                  <a:ext uri="{FF2B5EF4-FFF2-40B4-BE49-F238E27FC236}">
                    <a16:creationId xmlns:a16="http://schemas.microsoft.com/office/drawing/2014/main" id="{B6979C11-BBB5-4DC0-880F-FFE1CC5E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4" name="Oval 1416">
                <a:extLst>
                  <a:ext uri="{FF2B5EF4-FFF2-40B4-BE49-F238E27FC236}">
                    <a16:creationId xmlns:a16="http://schemas.microsoft.com/office/drawing/2014/main" id="{27931CE2-2BF7-4583-A09A-E8CB1CEDF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1239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5" name="Oval 1417">
                <a:extLst>
                  <a:ext uri="{FF2B5EF4-FFF2-40B4-BE49-F238E27FC236}">
                    <a16:creationId xmlns:a16="http://schemas.microsoft.com/office/drawing/2014/main" id="{830469B9-827B-4CA5-8EB5-97C63E5D5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1239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6" name="Oval 1418">
                <a:extLst>
                  <a:ext uri="{FF2B5EF4-FFF2-40B4-BE49-F238E27FC236}">
                    <a16:creationId xmlns:a16="http://schemas.microsoft.com/office/drawing/2014/main" id="{17EB38F6-7ABB-4C53-87BE-7E0E75FE6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7" name="Oval 1419">
                <a:extLst>
                  <a:ext uri="{FF2B5EF4-FFF2-40B4-BE49-F238E27FC236}">
                    <a16:creationId xmlns:a16="http://schemas.microsoft.com/office/drawing/2014/main" id="{163A1791-66CB-436A-BDB6-B7CF8628C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8" name="Oval 1420">
                <a:extLst>
                  <a:ext uri="{FF2B5EF4-FFF2-40B4-BE49-F238E27FC236}">
                    <a16:creationId xmlns:a16="http://schemas.microsoft.com/office/drawing/2014/main" id="{06754405-2A22-4F02-9F7B-B9C1B3705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9" name="Oval 1421">
                <a:extLst>
                  <a:ext uri="{FF2B5EF4-FFF2-40B4-BE49-F238E27FC236}">
                    <a16:creationId xmlns:a16="http://schemas.microsoft.com/office/drawing/2014/main" id="{650A5612-ECCC-4996-8865-7313A9D03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0" name="Oval 1422">
                <a:extLst>
                  <a:ext uri="{FF2B5EF4-FFF2-40B4-BE49-F238E27FC236}">
                    <a16:creationId xmlns:a16="http://schemas.microsoft.com/office/drawing/2014/main" id="{AD896AB4-DC9C-4D96-A372-BA7E72935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1" name="Oval 1423">
                <a:extLst>
                  <a:ext uri="{FF2B5EF4-FFF2-40B4-BE49-F238E27FC236}">
                    <a16:creationId xmlns:a16="http://schemas.microsoft.com/office/drawing/2014/main" id="{0FD466F3-7B28-443B-9B7D-4FCB5BD8C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2" name="Oval 1424">
                <a:extLst>
                  <a:ext uri="{FF2B5EF4-FFF2-40B4-BE49-F238E27FC236}">
                    <a16:creationId xmlns:a16="http://schemas.microsoft.com/office/drawing/2014/main" id="{0B5D836B-C8AC-4AD8-A00A-BA70153F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3" name="Oval 1425">
                <a:extLst>
                  <a:ext uri="{FF2B5EF4-FFF2-40B4-BE49-F238E27FC236}">
                    <a16:creationId xmlns:a16="http://schemas.microsoft.com/office/drawing/2014/main" id="{E45D1BC9-CBCC-4959-8630-0C460175B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4" name="Oval 1426">
                <a:extLst>
                  <a:ext uri="{FF2B5EF4-FFF2-40B4-BE49-F238E27FC236}">
                    <a16:creationId xmlns:a16="http://schemas.microsoft.com/office/drawing/2014/main" id="{22E506E1-14EB-4D87-9DE4-23E7428F9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5" name="Oval 1427">
                <a:extLst>
                  <a:ext uri="{FF2B5EF4-FFF2-40B4-BE49-F238E27FC236}">
                    <a16:creationId xmlns:a16="http://schemas.microsoft.com/office/drawing/2014/main" id="{FD227CDA-26F7-45B0-9C87-E901B299E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6" name="Oval 1428">
                <a:extLst>
                  <a:ext uri="{FF2B5EF4-FFF2-40B4-BE49-F238E27FC236}">
                    <a16:creationId xmlns:a16="http://schemas.microsoft.com/office/drawing/2014/main" id="{7636A5F0-C8F8-462D-B096-EFDC2FB54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7" name="Oval 1429">
                <a:extLst>
                  <a:ext uri="{FF2B5EF4-FFF2-40B4-BE49-F238E27FC236}">
                    <a16:creationId xmlns:a16="http://schemas.microsoft.com/office/drawing/2014/main" id="{3C540FCE-2268-46DB-BC4D-0EB569F13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8" name="Oval 1430">
                <a:extLst>
                  <a:ext uri="{FF2B5EF4-FFF2-40B4-BE49-F238E27FC236}">
                    <a16:creationId xmlns:a16="http://schemas.microsoft.com/office/drawing/2014/main" id="{D679BACF-2582-4D22-83DB-3174DA238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9" name="Oval 1431">
                <a:extLst>
                  <a:ext uri="{FF2B5EF4-FFF2-40B4-BE49-F238E27FC236}">
                    <a16:creationId xmlns:a16="http://schemas.microsoft.com/office/drawing/2014/main" id="{22C30A69-0A2B-4C06-A802-3C889333E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0" name="Oval 1432">
                <a:extLst>
                  <a:ext uri="{FF2B5EF4-FFF2-40B4-BE49-F238E27FC236}">
                    <a16:creationId xmlns:a16="http://schemas.microsoft.com/office/drawing/2014/main" id="{BBC62BB5-820A-4E89-8CD3-223C9734D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1" name="Oval 1433">
                <a:extLst>
                  <a:ext uri="{FF2B5EF4-FFF2-40B4-BE49-F238E27FC236}">
                    <a16:creationId xmlns:a16="http://schemas.microsoft.com/office/drawing/2014/main" id="{FFCDF254-CAB8-401B-B998-20B88588A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6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2" name="Oval 1434">
                <a:extLst>
                  <a:ext uri="{FF2B5EF4-FFF2-40B4-BE49-F238E27FC236}">
                    <a16:creationId xmlns:a16="http://schemas.microsoft.com/office/drawing/2014/main" id="{55B3265D-58B7-44AA-BC7E-AF7A0E423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3" name="Oval 1435">
                <a:extLst>
                  <a:ext uri="{FF2B5EF4-FFF2-40B4-BE49-F238E27FC236}">
                    <a16:creationId xmlns:a16="http://schemas.microsoft.com/office/drawing/2014/main" id="{EA750C0F-B366-4951-A1A0-F8204E4C0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4" name="Oval 1436">
                <a:extLst>
                  <a:ext uri="{FF2B5EF4-FFF2-40B4-BE49-F238E27FC236}">
                    <a16:creationId xmlns:a16="http://schemas.microsoft.com/office/drawing/2014/main" id="{46552D6A-5418-45A5-A9F8-99013F512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1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5" name="Oval 1437">
                <a:extLst>
                  <a:ext uri="{FF2B5EF4-FFF2-40B4-BE49-F238E27FC236}">
                    <a16:creationId xmlns:a16="http://schemas.microsoft.com/office/drawing/2014/main" id="{2D1BBE37-D8DF-404B-B5C2-FD0F25F9C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1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6" name="Oval 1438">
                <a:extLst>
                  <a:ext uri="{FF2B5EF4-FFF2-40B4-BE49-F238E27FC236}">
                    <a16:creationId xmlns:a16="http://schemas.microsoft.com/office/drawing/2014/main" id="{49F2C9DB-0FA9-434A-8753-E8A8F592B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7" name="Oval 1439">
                <a:extLst>
                  <a:ext uri="{FF2B5EF4-FFF2-40B4-BE49-F238E27FC236}">
                    <a16:creationId xmlns:a16="http://schemas.microsoft.com/office/drawing/2014/main" id="{309AC1B5-029D-4098-8566-87DA30150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8" name="Oval 1440">
                <a:extLst>
                  <a:ext uri="{FF2B5EF4-FFF2-40B4-BE49-F238E27FC236}">
                    <a16:creationId xmlns:a16="http://schemas.microsoft.com/office/drawing/2014/main" id="{AD9E6CC0-9A81-4D24-A2E6-6A4CE8676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7" y="268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9" name="Oval 1441">
                <a:extLst>
                  <a:ext uri="{FF2B5EF4-FFF2-40B4-BE49-F238E27FC236}">
                    <a16:creationId xmlns:a16="http://schemas.microsoft.com/office/drawing/2014/main" id="{3269CD5E-E984-42C6-BD69-1D4C16393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7" y="268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0" name="Oval 1442">
                <a:extLst>
                  <a:ext uri="{FF2B5EF4-FFF2-40B4-BE49-F238E27FC236}">
                    <a16:creationId xmlns:a16="http://schemas.microsoft.com/office/drawing/2014/main" id="{4B1D0225-A99A-46C3-A311-BC4B912ED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212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1" name="Oval 1443">
                <a:extLst>
                  <a:ext uri="{FF2B5EF4-FFF2-40B4-BE49-F238E27FC236}">
                    <a16:creationId xmlns:a16="http://schemas.microsoft.com/office/drawing/2014/main" id="{300A18F0-3E1B-48A2-9C1F-442CD02D6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212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2" name="Oval 1444">
                <a:extLst>
                  <a:ext uri="{FF2B5EF4-FFF2-40B4-BE49-F238E27FC236}">
                    <a16:creationId xmlns:a16="http://schemas.microsoft.com/office/drawing/2014/main" id="{E914BB27-1D54-425D-A301-D0FABEA29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" y="2238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3" name="Oval 1445">
                <a:extLst>
                  <a:ext uri="{FF2B5EF4-FFF2-40B4-BE49-F238E27FC236}">
                    <a16:creationId xmlns:a16="http://schemas.microsoft.com/office/drawing/2014/main" id="{D819D8E3-6EBC-4D61-8386-8424F2744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" y="2238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4" name="Oval 1446">
                <a:extLst>
                  <a:ext uri="{FF2B5EF4-FFF2-40B4-BE49-F238E27FC236}">
                    <a16:creationId xmlns:a16="http://schemas.microsoft.com/office/drawing/2014/main" id="{9AF0372D-FC78-450D-B68E-F14916C78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" y="196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5" name="Oval 1447">
                <a:extLst>
                  <a:ext uri="{FF2B5EF4-FFF2-40B4-BE49-F238E27FC236}">
                    <a16:creationId xmlns:a16="http://schemas.microsoft.com/office/drawing/2014/main" id="{B75D0C33-F9DC-48F7-A4DA-845000772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" y="196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6" name="Oval 1448">
                <a:extLst>
                  <a:ext uri="{FF2B5EF4-FFF2-40B4-BE49-F238E27FC236}">
                    <a16:creationId xmlns:a16="http://schemas.microsoft.com/office/drawing/2014/main" id="{81F2C80F-25AD-4B88-8BCE-DFF544C48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23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7" name="Oval 1449">
                <a:extLst>
                  <a:ext uri="{FF2B5EF4-FFF2-40B4-BE49-F238E27FC236}">
                    <a16:creationId xmlns:a16="http://schemas.microsoft.com/office/drawing/2014/main" id="{0F279F15-B639-435C-A5F6-433C24696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23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8" name="Oval 1450">
                <a:extLst>
                  <a:ext uri="{FF2B5EF4-FFF2-40B4-BE49-F238E27FC236}">
                    <a16:creationId xmlns:a16="http://schemas.microsoft.com/office/drawing/2014/main" id="{50C2C79D-872C-4980-B42D-187ACF802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9" name="Oval 1451">
                <a:extLst>
                  <a:ext uri="{FF2B5EF4-FFF2-40B4-BE49-F238E27FC236}">
                    <a16:creationId xmlns:a16="http://schemas.microsoft.com/office/drawing/2014/main" id="{55CFAA47-EA05-4AE8-939A-0DEEE0480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0" name="Oval 1452">
                <a:extLst>
                  <a:ext uri="{FF2B5EF4-FFF2-40B4-BE49-F238E27FC236}">
                    <a16:creationId xmlns:a16="http://schemas.microsoft.com/office/drawing/2014/main" id="{6320DFE1-8022-41CC-A70B-1B93C2E07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207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1" name="Oval 1453">
                <a:extLst>
                  <a:ext uri="{FF2B5EF4-FFF2-40B4-BE49-F238E27FC236}">
                    <a16:creationId xmlns:a16="http://schemas.microsoft.com/office/drawing/2014/main" id="{BBC62C47-5FE7-4925-890E-0C7443AB3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207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2" name="Oval 1454">
                <a:extLst>
                  <a:ext uri="{FF2B5EF4-FFF2-40B4-BE49-F238E27FC236}">
                    <a16:creationId xmlns:a16="http://schemas.microsoft.com/office/drawing/2014/main" id="{7C12A2D6-5DD7-4818-A3A0-1FC6A2870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3" name="Oval 1455">
                <a:extLst>
                  <a:ext uri="{FF2B5EF4-FFF2-40B4-BE49-F238E27FC236}">
                    <a16:creationId xmlns:a16="http://schemas.microsoft.com/office/drawing/2014/main" id="{AC075AE6-2B8D-4B6C-9D28-84009DE51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4" name="Oval 1456">
                <a:extLst>
                  <a:ext uri="{FF2B5EF4-FFF2-40B4-BE49-F238E27FC236}">
                    <a16:creationId xmlns:a16="http://schemas.microsoft.com/office/drawing/2014/main" id="{9170891A-A2AE-48FE-9A1A-FC1FD1B0E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" y="268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5" name="Oval 1457">
                <a:extLst>
                  <a:ext uri="{FF2B5EF4-FFF2-40B4-BE49-F238E27FC236}">
                    <a16:creationId xmlns:a16="http://schemas.microsoft.com/office/drawing/2014/main" id="{7092501F-7596-48B5-8DEF-32EC1BE00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" y="268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6" name="Oval 1458">
                <a:extLst>
                  <a:ext uri="{FF2B5EF4-FFF2-40B4-BE49-F238E27FC236}">
                    <a16:creationId xmlns:a16="http://schemas.microsoft.com/office/drawing/2014/main" id="{F567278A-744E-4492-97F7-0E6D4DE91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7" name="Oval 1459">
                <a:extLst>
                  <a:ext uri="{FF2B5EF4-FFF2-40B4-BE49-F238E27FC236}">
                    <a16:creationId xmlns:a16="http://schemas.microsoft.com/office/drawing/2014/main" id="{C05D476D-2053-4BB3-A4E3-DD1F01847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8" name="Oval 1460">
                <a:extLst>
                  <a:ext uri="{FF2B5EF4-FFF2-40B4-BE49-F238E27FC236}">
                    <a16:creationId xmlns:a16="http://schemas.microsoft.com/office/drawing/2014/main" id="{70FDCCDD-A34A-467C-A5C9-7C04F037A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3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9" name="Oval 1461">
                <a:extLst>
                  <a:ext uri="{FF2B5EF4-FFF2-40B4-BE49-F238E27FC236}">
                    <a16:creationId xmlns:a16="http://schemas.microsoft.com/office/drawing/2014/main" id="{AE2E0FA4-9A14-4914-8B11-AB1AB83CB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3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0" name="Oval 1462">
                <a:extLst>
                  <a:ext uri="{FF2B5EF4-FFF2-40B4-BE49-F238E27FC236}">
                    <a16:creationId xmlns:a16="http://schemas.microsoft.com/office/drawing/2014/main" id="{E4A62F1F-AAF3-4C18-84DB-EA38A5C2A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6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1" name="Oval 1463">
                <a:extLst>
                  <a:ext uri="{FF2B5EF4-FFF2-40B4-BE49-F238E27FC236}">
                    <a16:creationId xmlns:a16="http://schemas.microsoft.com/office/drawing/2014/main" id="{6478E8A0-29EC-4F0C-928C-4DBF741B0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2" name="Oval 1464">
                <a:extLst>
                  <a:ext uri="{FF2B5EF4-FFF2-40B4-BE49-F238E27FC236}">
                    <a16:creationId xmlns:a16="http://schemas.microsoft.com/office/drawing/2014/main" id="{C825B1DC-CE49-41B0-BC4C-2E99187F0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3" name="Oval 1465">
                <a:extLst>
                  <a:ext uri="{FF2B5EF4-FFF2-40B4-BE49-F238E27FC236}">
                    <a16:creationId xmlns:a16="http://schemas.microsoft.com/office/drawing/2014/main" id="{AA3AEC87-2797-4C47-A490-8A5499AC6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4" name="Oval 1466">
                <a:extLst>
                  <a:ext uri="{FF2B5EF4-FFF2-40B4-BE49-F238E27FC236}">
                    <a16:creationId xmlns:a16="http://schemas.microsoft.com/office/drawing/2014/main" id="{9F5B35E9-10B2-4B93-9DCC-FA6717A96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1" y="135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5" name="Oval 1467">
                <a:extLst>
                  <a:ext uri="{FF2B5EF4-FFF2-40B4-BE49-F238E27FC236}">
                    <a16:creationId xmlns:a16="http://schemas.microsoft.com/office/drawing/2014/main" id="{80E14B16-ADA9-42C1-984A-D9AE56082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1" y="135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6" name="Oval 1468">
                <a:extLst>
                  <a:ext uri="{FF2B5EF4-FFF2-40B4-BE49-F238E27FC236}">
                    <a16:creationId xmlns:a16="http://schemas.microsoft.com/office/drawing/2014/main" id="{C2586F4A-DA0C-48D1-882B-570959973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7" name="Oval 1469">
                <a:extLst>
                  <a:ext uri="{FF2B5EF4-FFF2-40B4-BE49-F238E27FC236}">
                    <a16:creationId xmlns:a16="http://schemas.microsoft.com/office/drawing/2014/main" id="{D5D0E093-F2FA-45C9-B68D-CB17FB779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8" name="Oval 1470">
                <a:extLst>
                  <a:ext uri="{FF2B5EF4-FFF2-40B4-BE49-F238E27FC236}">
                    <a16:creationId xmlns:a16="http://schemas.microsoft.com/office/drawing/2014/main" id="{B76796A9-0E3D-42E2-A38F-7655E6121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9" name="Oval 1471">
                <a:extLst>
                  <a:ext uri="{FF2B5EF4-FFF2-40B4-BE49-F238E27FC236}">
                    <a16:creationId xmlns:a16="http://schemas.microsoft.com/office/drawing/2014/main" id="{E8A9C573-F01A-41C5-AECF-E9D0267A5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0" name="Oval 1472">
                <a:extLst>
                  <a:ext uri="{FF2B5EF4-FFF2-40B4-BE49-F238E27FC236}">
                    <a16:creationId xmlns:a16="http://schemas.microsoft.com/office/drawing/2014/main" id="{5376B01D-4312-4E3B-9F28-43F88DC3B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1" name="Oval 1473">
                <a:extLst>
                  <a:ext uri="{FF2B5EF4-FFF2-40B4-BE49-F238E27FC236}">
                    <a16:creationId xmlns:a16="http://schemas.microsoft.com/office/drawing/2014/main" id="{34F53D65-6439-41B3-8077-58D81AAD3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2" name="Oval 1474">
                <a:extLst>
                  <a:ext uri="{FF2B5EF4-FFF2-40B4-BE49-F238E27FC236}">
                    <a16:creationId xmlns:a16="http://schemas.microsoft.com/office/drawing/2014/main" id="{F22D87F4-0E85-4284-83F3-36767B4D9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0" y="2238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3" name="Oval 1475">
                <a:extLst>
                  <a:ext uri="{FF2B5EF4-FFF2-40B4-BE49-F238E27FC236}">
                    <a16:creationId xmlns:a16="http://schemas.microsoft.com/office/drawing/2014/main" id="{7B461502-7392-40E2-BF1A-63D212EAC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0" y="2238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4" name="Oval 1476">
                <a:extLst>
                  <a:ext uri="{FF2B5EF4-FFF2-40B4-BE49-F238E27FC236}">
                    <a16:creationId xmlns:a16="http://schemas.microsoft.com/office/drawing/2014/main" id="{E06DE880-DFE4-4FE5-9711-A5D6B5CFA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5" name="Oval 1477">
                <a:extLst>
                  <a:ext uri="{FF2B5EF4-FFF2-40B4-BE49-F238E27FC236}">
                    <a16:creationId xmlns:a16="http://schemas.microsoft.com/office/drawing/2014/main" id="{0858F331-3601-411E-8D25-E3F722981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6" name="Oval 1478">
                <a:extLst>
                  <a:ext uri="{FF2B5EF4-FFF2-40B4-BE49-F238E27FC236}">
                    <a16:creationId xmlns:a16="http://schemas.microsoft.com/office/drawing/2014/main" id="{8655F294-699B-4E62-8668-C44948A9C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6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7" name="Oval 1479">
                <a:extLst>
                  <a:ext uri="{FF2B5EF4-FFF2-40B4-BE49-F238E27FC236}">
                    <a16:creationId xmlns:a16="http://schemas.microsoft.com/office/drawing/2014/main" id="{1486BD24-A7EC-44EC-8044-2D73CE021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6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8" name="Oval 1480">
                <a:extLst>
                  <a:ext uri="{FF2B5EF4-FFF2-40B4-BE49-F238E27FC236}">
                    <a16:creationId xmlns:a16="http://schemas.microsoft.com/office/drawing/2014/main" id="{2F531615-B2A8-45F3-A058-B61B85926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9" name="Oval 1481">
                <a:extLst>
                  <a:ext uri="{FF2B5EF4-FFF2-40B4-BE49-F238E27FC236}">
                    <a16:creationId xmlns:a16="http://schemas.microsoft.com/office/drawing/2014/main" id="{73A27042-A62F-4DE3-985B-4BB13A84C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0" name="Oval 1482">
                <a:extLst>
                  <a:ext uri="{FF2B5EF4-FFF2-40B4-BE49-F238E27FC236}">
                    <a16:creationId xmlns:a16="http://schemas.microsoft.com/office/drawing/2014/main" id="{DEAA7CB5-2917-4349-AF8F-65A4A5E61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1" name="Oval 1483">
                <a:extLst>
                  <a:ext uri="{FF2B5EF4-FFF2-40B4-BE49-F238E27FC236}">
                    <a16:creationId xmlns:a16="http://schemas.microsoft.com/office/drawing/2014/main" id="{5863A6D1-AE4C-41CD-B10B-ED68C70CC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2" name="Oval 1484">
                <a:extLst>
                  <a:ext uri="{FF2B5EF4-FFF2-40B4-BE49-F238E27FC236}">
                    <a16:creationId xmlns:a16="http://schemas.microsoft.com/office/drawing/2014/main" id="{CF9D8449-924A-4EA3-A659-FDA551884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3" name="Oval 1485">
                <a:extLst>
                  <a:ext uri="{FF2B5EF4-FFF2-40B4-BE49-F238E27FC236}">
                    <a16:creationId xmlns:a16="http://schemas.microsoft.com/office/drawing/2014/main" id="{F57899F3-CE5A-45C9-B96F-B8E2FD66A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4" name="Oval 1486">
                <a:extLst>
                  <a:ext uri="{FF2B5EF4-FFF2-40B4-BE49-F238E27FC236}">
                    <a16:creationId xmlns:a16="http://schemas.microsoft.com/office/drawing/2014/main" id="{9422ED36-CA9F-479D-A898-DF559A052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5" name="Oval 1487">
                <a:extLst>
                  <a:ext uri="{FF2B5EF4-FFF2-40B4-BE49-F238E27FC236}">
                    <a16:creationId xmlns:a16="http://schemas.microsoft.com/office/drawing/2014/main" id="{06D34810-D1EC-40A1-8EB0-04964B555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6" name="Oval 1488">
                <a:extLst>
                  <a:ext uri="{FF2B5EF4-FFF2-40B4-BE49-F238E27FC236}">
                    <a16:creationId xmlns:a16="http://schemas.microsoft.com/office/drawing/2014/main" id="{619F6C9E-9EC7-4EDD-9780-0A4038DB3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7" name="Oval 1489">
                <a:extLst>
                  <a:ext uri="{FF2B5EF4-FFF2-40B4-BE49-F238E27FC236}">
                    <a16:creationId xmlns:a16="http://schemas.microsoft.com/office/drawing/2014/main" id="{F786919A-1C3C-4C30-B926-02ABAC490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8" name="Oval 1490">
                <a:extLst>
                  <a:ext uri="{FF2B5EF4-FFF2-40B4-BE49-F238E27FC236}">
                    <a16:creationId xmlns:a16="http://schemas.microsoft.com/office/drawing/2014/main" id="{330FE9C2-98D8-4F9A-95CC-84F37EF4C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" name="Oval 1491">
                <a:extLst>
                  <a:ext uri="{FF2B5EF4-FFF2-40B4-BE49-F238E27FC236}">
                    <a16:creationId xmlns:a16="http://schemas.microsoft.com/office/drawing/2014/main" id="{487D1999-29AE-452E-AE12-068C49863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" name="Oval 1492">
                <a:extLst>
                  <a:ext uri="{FF2B5EF4-FFF2-40B4-BE49-F238E27FC236}">
                    <a16:creationId xmlns:a16="http://schemas.microsoft.com/office/drawing/2014/main" id="{A2E45B0C-90BA-4F45-9460-FCD0ABBE6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323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1" name="Oval 1493">
                <a:extLst>
                  <a:ext uri="{FF2B5EF4-FFF2-40B4-BE49-F238E27FC236}">
                    <a16:creationId xmlns:a16="http://schemas.microsoft.com/office/drawing/2014/main" id="{2CF77B34-7561-49C0-8C61-8FE5D47B2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323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2" name="Oval 1494">
                <a:extLst>
                  <a:ext uri="{FF2B5EF4-FFF2-40B4-BE49-F238E27FC236}">
                    <a16:creationId xmlns:a16="http://schemas.microsoft.com/office/drawing/2014/main" id="{43095509-91BB-4E6D-A5B1-488CD4D45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8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3" name="Oval 1495">
                <a:extLst>
                  <a:ext uri="{FF2B5EF4-FFF2-40B4-BE49-F238E27FC236}">
                    <a16:creationId xmlns:a16="http://schemas.microsoft.com/office/drawing/2014/main" id="{0D1D6A5F-C855-4860-82F3-6F5968C7F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8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4" name="Oval 1496">
                <a:extLst>
                  <a:ext uri="{FF2B5EF4-FFF2-40B4-BE49-F238E27FC236}">
                    <a16:creationId xmlns:a16="http://schemas.microsoft.com/office/drawing/2014/main" id="{34DF1022-D5F5-4162-8E4B-D20935489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5" name="Oval 1497">
                <a:extLst>
                  <a:ext uri="{FF2B5EF4-FFF2-40B4-BE49-F238E27FC236}">
                    <a16:creationId xmlns:a16="http://schemas.microsoft.com/office/drawing/2014/main" id="{6ED8C982-0BBF-4EFD-B38D-B97003A3F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6" name="Oval 1498">
                <a:extLst>
                  <a:ext uri="{FF2B5EF4-FFF2-40B4-BE49-F238E27FC236}">
                    <a16:creationId xmlns:a16="http://schemas.microsoft.com/office/drawing/2014/main" id="{E3FA4B7A-CFC1-45B4-A8A6-ABB1BE7C3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4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7" name="Oval 1499">
                <a:extLst>
                  <a:ext uri="{FF2B5EF4-FFF2-40B4-BE49-F238E27FC236}">
                    <a16:creationId xmlns:a16="http://schemas.microsoft.com/office/drawing/2014/main" id="{7875986F-EEA6-4B1E-BC2D-4E2C57B07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4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8" name="Oval 1500">
                <a:extLst>
                  <a:ext uri="{FF2B5EF4-FFF2-40B4-BE49-F238E27FC236}">
                    <a16:creationId xmlns:a16="http://schemas.microsoft.com/office/drawing/2014/main" id="{E9FCCF5F-208F-4E0F-885D-EE0808CF0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9" name="Oval 1501">
                <a:extLst>
                  <a:ext uri="{FF2B5EF4-FFF2-40B4-BE49-F238E27FC236}">
                    <a16:creationId xmlns:a16="http://schemas.microsoft.com/office/drawing/2014/main" id="{248572B4-6212-4F78-A095-7E505C1A3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0" name="Oval 1502">
                <a:extLst>
                  <a:ext uri="{FF2B5EF4-FFF2-40B4-BE49-F238E27FC236}">
                    <a16:creationId xmlns:a16="http://schemas.microsoft.com/office/drawing/2014/main" id="{FE3C9F04-A534-4E85-BF81-64674A754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" name="Oval 1503">
                <a:extLst>
                  <a:ext uri="{FF2B5EF4-FFF2-40B4-BE49-F238E27FC236}">
                    <a16:creationId xmlns:a16="http://schemas.microsoft.com/office/drawing/2014/main" id="{1EC89009-076C-46F5-BCF2-A710CD37E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" name="Oval 1504">
                <a:extLst>
                  <a:ext uri="{FF2B5EF4-FFF2-40B4-BE49-F238E27FC236}">
                    <a16:creationId xmlns:a16="http://schemas.microsoft.com/office/drawing/2014/main" id="{FFA9A5D4-E91E-4FD4-B63B-B4FC3E7FD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3" name="Oval 1505">
                <a:extLst>
                  <a:ext uri="{FF2B5EF4-FFF2-40B4-BE49-F238E27FC236}">
                    <a16:creationId xmlns:a16="http://schemas.microsoft.com/office/drawing/2014/main" id="{1D3F1946-014F-4C7F-9988-B046EC009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4" name="Oval 1506">
                <a:extLst>
                  <a:ext uri="{FF2B5EF4-FFF2-40B4-BE49-F238E27FC236}">
                    <a16:creationId xmlns:a16="http://schemas.microsoft.com/office/drawing/2014/main" id="{AEE4F3EF-B75B-4861-81E4-CBB50706B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5" name="Oval 1507">
                <a:extLst>
                  <a:ext uri="{FF2B5EF4-FFF2-40B4-BE49-F238E27FC236}">
                    <a16:creationId xmlns:a16="http://schemas.microsoft.com/office/drawing/2014/main" id="{1A921A76-D41C-4D0F-BD97-861B49DCA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" name="Oval 1508">
                <a:extLst>
                  <a:ext uri="{FF2B5EF4-FFF2-40B4-BE49-F238E27FC236}">
                    <a16:creationId xmlns:a16="http://schemas.microsoft.com/office/drawing/2014/main" id="{23ED6715-3AF0-4272-9518-53614C691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" name="Oval 1509">
                <a:extLst>
                  <a:ext uri="{FF2B5EF4-FFF2-40B4-BE49-F238E27FC236}">
                    <a16:creationId xmlns:a16="http://schemas.microsoft.com/office/drawing/2014/main" id="{4C033394-AC03-44C5-B207-B78F998D1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" name="Oval 1510">
                <a:extLst>
                  <a:ext uri="{FF2B5EF4-FFF2-40B4-BE49-F238E27FC236}">
                    <a16:creationId xmlns:a16="http://schemas.microsoft.com/office/drawing/2014/main" id="{C6F02833-1B36-4A0B-868C-F2C288C29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9" name="Oval 1511">
                <a:extLst>
                  <a:ext uri="{FF2B5EF4-FFF2-40B4-BE49-F238E27FC236}">
                    <a16:creationId xmlns:a16="http://schemas.microsoft.com/office/drawing/2014/main" id="{A1DA3A82-F57C-46CC-B28A-687FD2F45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0" name="Oval 1512">
                <a:extLst>
                  <a:ext uri="{FF2B5EF4-FFF2-40B4-BE49-F238E27FC236}">
                    <a16:creationId xmlns:a16="http://schemas.microsoft.com/office/drawing/2014/main" id="{DCDD2EC1-29CD-4E72-8BDB-0F85C87FE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1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" name="Oval 1513">
                <a:extLst>
                  <a:ext uri="{FF2B5EF4-FFF2-40B4-BE49-F238E27FC236}">
                    <a16:creationId xmlns:a16="http://schemas.microsoft.com/office/drawing/2014/main" id="{D7A06BC3-BBEE-4497-AF9E-08FBC3B97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1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" name="Oval 1514">
                <a:extLst>
                  <a:ext uri="{FF2B5EF4-FFF2-40B4-BE49-F238E27FC236}">
                    <a16:creationId xmlns:a16="http://schemas.microsoft.com/office/drawing/2014/main" id="{97F9BFDC-B9BF-4E04-8C09-CF6B9E2AB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" name="Oval 1515">
                <a:extLst>
                  <a:ext uri="{FF2B5EF4-FFF2-40B4-BE49-F238E27FC236}">
                    <a16:creationId xmlns:a16="http://schemas.microsoft.com/office/drawing/2014/main" id="{48D10682-9E42-4F1D-A77E-824DC36B8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4" name="Oval 1516">
                <a:extLst>
                  <a:ext uri="{FF2B5EF4-FFF2-40B4-BE49-F238E27FC236}">
                    <a16:creationId xmlns:a16="http://schemas.microsoft.com/office/drawing/2014/main" id="{09A67DA7-69D5-4C2A-A42A-E6E851886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5" name="Oval 1517">
                <a:extLst>
                  <a:ext uri="{FF2B5EF4-FFF2-40B4-BE49-F238E27FC236}">
                    <a16:creationId xmlns:a16="http://schemas.microsoft.com/office/drawing/2014/main" id="{202EED7C-70C3-4E7C-B6A3-BAC981C82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6" name="Oval 1518">
                <a:extLst>
                  <a:ext uri="{FF2B5EF4-FFF2-40B4-BE49-F238E27FC236}">
                    <a16:creationId xmlns:a16="http://schemas.microsoft.com/office/drawing/2014/main" id="{0A03AF28-A865-4ED4-8DBB-B868B74C5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7" name="Oval 1519">
                <a:extLst>
                  <a:ext uri="{FF2B5EF4-FFF2-40B4-BE49-F238E27FC236}">
                    <a16:creationId xmlns:a16="http://schemas.microsoft.com/office/drawing/2014/main" id="{EEF53792-51E0-4B39-A1A1-02EC985D7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8" name="Oval 1520">
                <a:extLst>
                  <a:ext uri="{FF2B5EF4-FFF2-40B4-BE49-F238E27FC236}">
                    <a16:creationId xmlns:a16="http://schemas.microsoft.com/office/drawing/2014/main" id="{D724D8E6-AB92-4F7A-9645-EDA8E1A5F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9" name="Oval 1521">
                <a:extLst>
                  <a:ext uri="{FF2B5EF4-FFF2-40B4-BE49-F238E27FC236}">
                    <a16:creationId xmlns:a16="http://schemas.microsoft.com/office/drawing/2014/main" id="{B3745BDF-F359-403C-81E0-B16AE70B5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0" name="Oval 1522">
                <a:extLst>
                  <a:ext uri="{FF2B5EF4-FFF2-40B4-BE49-F238E27FC236}">
                    <a16:creationId xmlns:a16="http://schemas.microsoft.com/office/drawing/2014/main" id="{DC0E8FE7-683D-4642-B479-888C87E0F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" y="3402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1" name="Oval 1523">
                <a:extLst>
                  <a:ext uri="{FF2B5EF4-FFF2-40B4-BE49-F238E27FC236}">
                    <a16:creationId xmlns:a16="http://schemas.microsoft.com/office/drawing/2014/main" id="{8F0CD19B-9B7A-4DED-995A-F0B1E0395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" y="3402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2" name="Oval 1524">
                <a:extLst>
                  <a:ext uri="{FF2B5EF4-FFF2-40B4-BE49-F238E27FC236}">
                    <a16:creationId xmlns:a16="http://schemas.microsoft.com/office/drawing/2014/main" id="{BEBE3FE9-28FF-4F85-8CA0-366315000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3" name="Oval 1525">
                <a:extLst>
                  <a:ext uri="{FF2B5EF4-FFF2-40B4-BE49-F238E27FC236}">
                    <a16:creationId xmlns:a16="http://schemas.microsoft.com/office/drawing/2014/main" id="{A345A5EE-6B45-4177-9342-082F8AD04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4" name="Oval 1526">
                <a:extLst>
                  <a:ext uri="{FF2B5EF4-FFF2-40B4-BE49-F238E27FC236}">
                    <a16:creationId xmlns:a16="http://schemas.microsoft.com/office/drawing/2014/main" id="{2F74B5F6-4E28-481C-B2FF-77E6CCE03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5" name="Oval 1527">
                <a:extLst>
                  <a:ext uri="{FF2B5EF4-FFF2-40B4-BE49-F238E27FC236}">
                    <a16:creationId xmlns:a16="http://schemas.microsoft.com/office/drawing/2014/main" id="{4BDABDFB-4311-4C45-B196-559854CE2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6" name="Oval 1528">
                <a:extLst>
                  <a:ext uri="{FF2B5EF4-FFF2-40B4-BE49-F238E27FC236}">
                    <a16:creationId xmlns:a16="http://schemas.microsoft.com/office/drawing/2014/main" id="{74977AD0-B1C4-4EB1-81F0-09310A269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7" name="Oval 1529">
                <a:extLst>
                  <a:ext uri="{FF2B5EF4-FFF2-40B4-BE49-F238E27FC236}">
                    <a16:creationId xmlns:a16="http://schemas.microsoft.com/office/drawing/2014/main" id="{CBF5F206-39E3-495B-ABDF-9DAA09390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8" name="Oval 1530">
                <a:extLst>
                  <a:ext uri="{FF2B5EF4-FFF2-40B4-BE49-F238E27FC236}">
                    <a16:creationId xmlns:a16="http://schemas.microsoft.com/office/drawing/2014/main" id="{7AB96786-6942-4043-A2F0-3CA2B0CE5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9" name="Oval 1531">
                <a:extLst>
                  <a:ext uri="{FF2B5EF4-FFF2-40B4-BE49-F238E27FC236}">
                    <a16:creationId xmlns:a16="http://schemas.microsoft.com/office/drawing/2014/main" id="{42ED5A25-D792-489E-8F3A-47A366E62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0" name="Oval 1532">
                <a:extLst>
                  <a:ext uri="{FF2B5EF4-FFF2-40B4-BE49-F238E27FC236}">
                    <a16:creationId xmlns:a16="http://schemas.microsoft.com/office/drawing/2014/main" id="{164182DF-1C50-464D-A9B4-3DC0C7A19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1" name="Oval 1533">
                <a:extLst>
                  <a:ext uri="{FF2B5EF4-FFF2-40B4-BE49-F238E27FC236}">
                    <a16:creationId xmlns:a16="http://schemas.microsoft.com/office/drawing/2014/main" id="{91B2EF4C-3EBB-416E-A915-B5F0E02B4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2" name="Oval 1534">
                <a:extLst>
                  <a:ext uri="{FF2B5EF4-FFF2-40B4-BE49-F238E27FC236}">
                    <a16:creationId xmlns:a16="http://schemas.microsoft.com/office/drawing/2014/main" id="{62530470-2584-4346-B275-B79426AC8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3" name="Oval 1535">
                <a:extLst>
                  <a:ext uri="{FF2B5EF4-FFF2-40B4-BE49-F238E27FC236}">
                    <a16:creationId xmlns:a16="http://schemas.microsoft.com/office/drawing/2014/main" id="{2DAB3B02-055C-4878-84FD-19BADC57F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4" name="Oval 1536">
                <a:extLst>
                  <a:ext uri="{FF2B5EF4-FFF2-40B4-BE49-F238E27FC236}">
                    <a16:creationId xmlns:a16="http://schemas.microsoft.com/office/drawing/2014/main" id="{FC142107-229F-4502-B92D-6BD590E58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5" name="Oval 1537">
                <a:extLst>
                  <a:ext uri="{FF2B5EF4-FFF2-40B4-BE49-F238E27FC236}">
                    <a16:creationId xmlns:a16="http://schemas.microsoft.com/office/drawing/2014/main" id="{7CC713F5-AF0D-44C4-A9E4-3BCBC2FA4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6" name="Oval 1538">
                <a:extLst>
                  <a:ext uri="{FF2B5EF4-FFF2-40B4-BE49-F238E27FC236}">
                    <a16:creationId xmlns:a16="http://schemas.microsoft.com/office/drawing/2014/main" id="{904AA76F-16FF-46C5-9AFE-C8C4F9918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7" name="Oval 1539">
                <a:extLst>
                  <a:ext uri="{FF2B5EF4-FFF2-40B4-BE49-F238E27FC236}">
                    <a16:creationId xmlns:a16="http://schemas.microsoft.com/office/drawing/2014/main" id="{44A5A3EB-D2AB-4F54-AD92-60C795F73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8" name="Oval 1540">
                <a:extLst>
                  <a:ext uri="{FF2B5EF4-FFF2-40B4-BE49-F238E27FC236}">
                    <a16:creationId xmlns:a16="http://schemas.microsoft.com/office/drawing/2014/main" id="{2C9D6931-22AB-49BB-84E9-813B609E8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9" name="Oval 1541">
                <a:extLst>
                  <a:ext uri="{FF2B5EF4-FFF2-40B4-BE49-F238E27FC236}">
                    <a16:creationId xmlns:a16="http://schemas.microsoft.com/office/drawing/2014/main" id="{CB969B05-5EAF-44F1-A219-571E1D8FB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0" name="Oval 1542">
                <a:extLst>
                  <a:ext uri="{FF2B5EF4-FFF2-40B4-BE49-F238E27FC236}">
                    <a16:creationId xmlns:a16="http://schemas.microsoft.com/office/drawing/2014/main" id="{63F30CD6-6683-47A0-B14F-CB8F0E658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1" name="Oval 1543">
                <a:extLst>
                  <a:ext uri="{FF2B5EF4-FFF2-40B4-BE49-F238E27FC236}">
                    <a16:creationId xmlns:a16="http://schemas.microsoft.com/office/drawing/2014/main" id="{F08291B3-2044-46EA-BD2E-9468C46DD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2" name="Oval 1544">
                <a:extLst>
                  <a:ext uri="{FF2B5EF4-FFF2-40B4-BE49-F238E27FC236}">
                    <a16:creationId xmlns:a16="http://schemas.microsoft.com/office/drawing/2014/main" id="{F903C99B-C7D2-412B-B500-3A125ACA7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3" name="Oval 1545">
                <a:extLst>
                  <a:ext uri="{FF2B5EF4-FFF2-40B4-BE49-F238E27FC236}">
                    <a16:creationId xmlns:a16="http://schemas.microsoft.com/office/drawing/2014/main" id="{71B7EBF2-05CA-4C99-AA34-CF6E1CF09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4" name="Oval 1546">
                <a:extLst>
                  <a:ext uri="{FF2B5EF4-FFF2-40B4-BE49-F238E27FC236}">
                    <a16:creationId xmlns:a16="http://schemas.microsoft.com/office/drawing/2014/main" id="{8BDFDBDE-60AA-4022-B42A-319A4C058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5" name="Oval 1547">
                <a:extLst>
                  <a:ext uri="{FF2B5EF4-FFF2-40B4-BE49-F238E27FC236}">
                    <a16:creationId xmlns:a16="http://schemas.microsoft.com/office/drawing/2014/main" id="{B183E982-2027-47E2-8868-C0EC8F099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6" name="Oval 1548">
                <a:extLst>
                  <a:ext uri="{FF2B5EF4-FFF2-40B4-BE49-F238E27FC236}">
                    <a16:creationId xmlns:a16="http://schemas.microsoft.com/office/drawing/2014/main" id="{219CC59D-7365-457E-88DA-FACAB1EFE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7" name="Oval 1549">
                <a:extLst>
                  <a:ext uri="{FF2B5EF4-FFF2-40B4-BE49-F238E27FC236}">
                    <a16:creationId xmlns:a16="http://schemas.microsoft.com/office/drawing/2014/main" id="{6DC2D896-6535-427B-9B27-7469AE41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8" name="Oval 1550">
                <a:extLst>
                  <a:ext uri="{FF2B5EF4-FFF2-40B4-BE49-F238E27FC236}">
                    <a16:creationId xmlns:a16="http://schemas.microsoft.com/office/drawing/2014/main" id="{0E16A0DE-E4E7-4AEF-B32B-6D842DAD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9" name="Oval 1551">
                <a:extLst>
                  <a:ext uri="{FF2B5EF4-FFF2-40B4-BE49-F238E27FC236}">
                    <a16:creationId xmlns:a16="http://schemas.microsoft.com/office/drawing/2014/main" id="{43E4F9D0-E142-4C89-8F0B-34761AB86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0" name="Oval 1552">
                <a:extLst>
                  <a:ext uri="{FF2B5EF4-FFF2-40B4-BE49-F238E27FC236}">
                    <a16:creationId xmlns:a16="http://schemas.microsoft.com/office/drawing/2014/main" id="{B8D038EB-BA42-4A16-AE9D-AFC381C17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1" name="Oval 1553">
                <a:extLst>
                  <a:ext uri="{FF2B5EF4-FFF2-40B4-BE49-F238E27FC236}">
                    <a16:creationId xmlns:a16="http://schemas.microsoft.com/office/drawing/2014/main" id="{04ADFE1E-F5A3-46FC-8825-6F63C7932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2" name="Oval 1554">
                <a:extLst>
                  <a:ext uri="{FF2B5EF4-FFF2-40B4-BE49-F238E27FC236}">
                    <a16:creationId xmlns:a16="http://schemas.microsoft.com/office/drawing/2014/main" id="{85A0C226-1250-476A-B417-C25FF7F82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8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3" name="Oval 1555">
                <a:extLst>
                  <a:ext uri="{FF2B5EF4-FFF2-40B4-BE49-F238E27FC236}">
                    <a16:creationId xmlns:a16="http://schemas.microsoft.com/office/drawing/2014/main" id="{63F7CFFC-1BE2-4D74-87F1-F5FC77D12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8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4" name="Oval 1556">
                <a:extLst>
                  <a:ext uri="{FF2B5EF4-FFF2-40B4-BE49-F238E27FC236}">
                    <a16:creationId xmlns:a16="http://schemas.microsoft.com/office/drawing/2014/main" id="{1C078FCE-896D-4258-AD54-0A7FDBA74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5" name="Oval 1557">
                <a:extLst>
                  <a:ext uri="{FF2B5EF4-FFF2-40B4-BE49-F238E27FC236}">
                    <a16:creationId xmlns:a16="http://schemas.microsoft.com/office/drawing/2014/main" id="{5B2C8CF5-FC7A-4FCE-9326-432FC9D9C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6" name="Oval 1558">
                <a:extLst>
                  <a:ext uri="{FF2B5EF4-FFF2-40B4-BE49-F238E27FC236}">
                    <a16:creationId xmlns:a16="http://schemas.microsoft.com/office/drawing/2014/main" id="{412E4334-31A9-4980-8D81-C8A5B4048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7" name="Oval 1559">
                <a:extLst>
                  <a:ext uri="{FF2B5EF4-FFF2-40B4-BE49-F238E27FC236}">
                    <a16:creationId xmlns:a16="http://schemas.microsoft.com/office/drawing/2014/main" id="{2186BBF6-977C-43CF-95C0-904E177D4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8" name="Oval 1560">
                <a:extLst>
                  <a:ext uri="{FF2B5EF4-FFF2-40B4-BE49-F238E27FC236}">
                    <a16:creationId xmlns:a16="http://schemas.microsoft.com/office/drawing/2014/main" id="{73C7E7BD-91E9-4739-BD17-A5B179E6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9" name="Oval 1561">
                <a:extLst>
                  <a:ext uri="{FF2B5EF4-FFF2-40B4-BE49-F238E27FC236}">
                    <a16:creationId xmlns:a16="http://schemas.microsoft.com/office/drawing/2014/main" id="{42D92B8A-0885-4348-874D-488D8FA2D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0" name="Oval 1562">
                <a:extLst>
                  <a:ext uri="{FF2B5EF4-FFF2-40B4-BE49-F238E27FC236}">
                    <a16:creationId xmlns:a16="http://schemas.microsoft.com/office/drawing/2014/main" id="{04A5895F-DEB1-465D-89BD-0404548F6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1" name="Oval 1563">
                <a:extLst>
                  <a:ext uri="{FF2B5EF4-FFF2-40B4-BE49-F238E27FC236}">
                    <a16:creationId xmlns:a16="http://schemas.microsoft.com/office/drawing/2014/main" id="{ED714FA6-8876-4F34-BA91-279521C1B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2" name="Oval 1564">
                <a:extLst>
                  <a:ext uri="{FF2B5EF4-FFF2-40B4-BE49-F238E27FC236}">
                    <a16:creationId xmlns:a16="http://schemas.microsoft.com/office/drawing/2014/main" id="{8C88B88B-04AB-48FF-86A1-92FE6F0B3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3" name="Oval 1565">
                <a:extLst>
                  <a:ext uri="{FF2B5EF4-FFF2-40B4-BE49-F238E27FC236}">
                    <a16:creationId xmlns:a16="http://schemas.microsoft.com/office/drawing/2014/main" id="{D9AB70AE-F05B-426B-86CA-A9E0A4F39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4" name="Oval 1566">
                <a:extLst>
                  <a:ext uri="{FF2B5EF4-FFF2-40B4-BE49-F238E27FC236}">
                    <a16:creationId xmlns:a16="http://schemas.microsoft.com/office/drawing/2014/main" id="{DE0FF516-59C7-4BEC-AD20-8E1769F8E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5" name="Oval 1567">
                <a:extLst>
                  <a:ext uri="{FF2B5EF4-FFF2-40B4-BE49-F238E27FC236}">
                    <a16:creationId xmlns:a16="http://schemas.microsoft.com/office/drawing/2014/main" id="{96433A3F-9E40-4339-AF9D-62A620E84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6" name="Oval 1568">
                <a:extLst>
                  <a:ext uri="{FF2B5EF4-FFF2-40B4-BE49-F238E27FC236}">
                    <a16:creationId xmlns:a16="http://schemas.microsoft.com/office/drawing/2014/main" id="{32551BF1-1317-40BD-A635-F569ADD3B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7" name="Oval 1569">
                <a:extLst>
                  <a:ext uri="{FF2B5EF4-FFF2-40B4-BE49-F238E27FC236}">
                    <a16:creationId xmlns:a16="http://schemas.microsoft.com/office/drawing/2014/main" id="{1093753C-C086-40EE-B6D5-649BD17F1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8" name="Oval 1570">
                <a:extLst>
                  <a:ext uri="{FF2B5EF4-FFF2-40B4-BE49-F238E27FC236}">
                    <a16:creationId xmlns:a16="http://schemas.microsoft.com/office/drawing/2014/main" id="{D72DCC79-032E-4936-B8D1-2DF17BC3B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9" name="Oval 1571">
                <a:extLst>
                  <a:ext uri="{FF2B5EF4-FFF2-40B4-BE49-F238E27FC236}">
                    <a16:creationId xmlns:a16="http://schemas.microsoft.com/office/drawing/2014/main" id="{D0597E84-F329-4F74-923E-BD1F811C3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0" name="Oval 1572">
                <a:extLst>
                  <a:ext uri="{FF2B5EF4-FFF2-40B4-BE49-F238E27FC236}">
                    <a16:creationId xmlns:a16="http://schemas.microsoft.com/office/drawing/2014/main" id="{66776CB2-1533-434E-AF85-4BBE5844E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1" name="Oval 1573">
                <a:extLst>
                  <a:ext uri="{FF2B5EF4-FFF2-40B4-BE49-F238E27FC236}">
                    <a16:creationId xmlns:a16="http://schemas.microsoft.com/office/drawing/2014/main" id="{3AEA1506-3465-4092-B542-24BC9279E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2" name="Oval 1574">
                <a:extLst>
                  <a:ext uri="{FF2B5EF4-FFF2-40B4-BE49-F238E27FC236}">
                    <a16:creationId xmlns:a16="http://schemas.microsoft.com/office/drawing/2014/main" id="{4A04BE46-AF5A-48D3-828D-3D9119A45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3" name="Oval 1575">
                <a:extLst>
                  <a:ext uri="{FF2B5EF4-FFF2-40B4-BE49-F238E27FC236}">
                    <a16:creationId xmlns:a16="http://schemas.microsoft.com/office/drawing/2014/main" id="{681A199D-E702-4E5C-BC4B-3AC7F688F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4" name="Oval 1576">
                <a:extLst>
                  <a:ext uri="{FF2B5EF4-FFF2-40B4-BE49-F238E27FC236}">
                    <a16:creationId xmlns:a16="http://schemas.microsoft.com/office/drawing/2014/main" id="{8A3658DC-372D-4AF1-99D8-66F1BD3B4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5" name="Oval 1577">
                <a:extLst>
                  <a:ext uri="{FF2B5EF4-FFF2-40B4-BE49-F238E27FC236}">
                    <a16:creationId xmlns:a16="http://schemas.microsoft.com/office/drawing/2014/main" id="{9E5F9FE8-EBF4-46AA-B7F3-6EE48BCFC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6" name="Oval 1578">
                <a:extLst>
                  <a:ext uri="{FF2B5EF4-FFF2-40B4-BE49-F238E27FC236}">
                    <a16:creationId xmlns:a16="http://schemas.microsoft.com/office/drawing/2014/main" id="{A71BEBE2-8E95-4DBF-B5E8-1A81DC7AF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7" name="Oval 1579">
                <a:extLst>
                  <a:ext uri="{FF2B5EF4-FFF2-40B4-BE49-F238E27FC236}">
                    <a16:creationId xmlns:a16="http://schemas.microsoft.com/office/drawing/2014/main" id="{C0BEC38C-BFC1-4A19-8BCE-81E56FD44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8" name="Oval 1580">
                <a:extLst>
                  <a:ext uri="{FF2B5EF4-FFF2-40B4-BE49-F238E27FC236}">
                    <a16:creationId xmlns:a16="http://schemas.microsoft.com/office/drawing/2014/main" id="{64D1A316-6659-418C-9C9D-47567919B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9" name="Oval 1581">
                <a:extLst>
                  <a:ext uri="{FF2B5EF4-FFF2-40B4-BE49-F238E27FC236}">
                    <a16:creationId xmlns:a16="http://schemas.microsoft.com/office/drawing/2014/main" id="{441ABE4C-9F5F-4C3E-89CC-2E5FB2B11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0" name="Oval 1582">
                <a:extLst>
                  <a:ext uri="{FF2B5EF4-FFF2-40B4-BE49-F238E27FC236}">
                    <a16:creationId xmlns:a16="http://schemas.microsoft.com/office/drawing/2014/main" id="{356DC444-31F4-4EC2-8794-B0726E2C6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6" y="3014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1" name="Oval 1583">
                <a:extLst>
                  <a:ext uri="{FF2B5EF4-FFF2-40B4-BE49-F238E27FC236}">
                    <a16:creationId xmlns:a16="http://schemas.microsoft.com/office/drawing/2014/main" id="{F80546DF-5FF6-4313-ACC0-53164D96F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6" y="3014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2" name="Oval 1584">
                <a:extLst>
                  <a:ext uri="{FF2B5EF4-FFF2-40B4-BE49-F238E27FC236}">
                    <a16:creationId xmlns:a16="http://schemas.microsoft.com/office/drawing/2014/main" id="{862F739B-105D-431E-8787-4D2B27799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3" name="Oval 1585">
                <a:extLst>
                  <a:ext uri="{FF2B5EF4-FFF2-40B4-BE49-F238E27FC236}">
                    <a16:creationId xmlns:a16="http://schemas.microsoft.com/office/drawing/2014/main" id="{59E19985-C583-4630-BC65-F26950CCC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4" name="Oval 1586">
                <a:extLst>
                  <a:ext uri="{FF2B5EF4-FFF2-40B4-BE49-F238E27FC236}">
                    <a16:creationId xmlns:a16="http://schemas.microsoft.com/office/drawing/2014/main" id="{91A9DCA7-57DA-466E-A6FF-0065AB142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5" name="Oval 1587">
                <a:extLst>
                  <a:ext uri="{FF2B5EF4-FFF2-40B4-BE49-F238E27FC236}">
                    <a16:creationId xmlns:a16="http://schemas.microsoft.com/office/drawing/2014/main" id="{E6BAB35F-7410-49F0-B756-983483CCA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6" name="Oval 1588">
                <a:extLst>
                  <a:ext uri="{FF2B5EF4-FFF2-40B4-BE49-F238E27FC236}">
                    <a16:creationId xmlns:a16="http://schemas.microsoft.com/office/drawing/2014/main" id="{DA7F4FC7-9B35-4026-AAF5-4B8FF58EE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7" name="Oval 1589">
                <a:extLst>
                  <a:ext uri="{FF2B5EF4-FFF2-40B4-BE49-F238E27FC236}">
                    <a16:creationId xmlns:a16="http://schemas.microsoft.com/office/drawing/2014/main" id="{AA6E2672-E4D0-4569-8EF3-41D29D544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8" name="Oval 1590">
                <a:extLst>
                  <a:ext uri="{FF2B5EF4-FFF2-40B4-BE49-F238E27FC236}">
                    <a16:creationId xmlns:a16="http://schemas.microsoft.com/office/drawing/2014/main" id="{F1D63C0C-6A53-47BB-A0A9-559CEF45F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9" name="Oval 1591">
                <a:extLst>
                  <a:ext uri="{FF2B5EF4-FFF2-40B4-BE49-F238E27FC236}">
                    <a16:creationId xmlns:a16="http://schemas.microsoft.com/office/drawing/2014/main" id="{8DEFC13F-F059-4454-8E21-96716F1AB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0" name="Oval 1592">
                <a:extLst>
                  <a:ext uri="{FF2B5EF4-FFF2-40B4-BE49-F238E27FC236}">
                    <a16:creationId xmlns:a16="http://schemas.microsoft.com/office/drawing/2014/main" id="{D828145E-9A40-4039-A151-8F6302EFE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1" name="Oval 1593">
                <a:extLst>
                  <a:ext uri="{FF2B5EF4-FFF2-40B4-BE49-F238E27FC236}">
                    <a16:creationId xmlns:a16="http://schemas.microsoft.com/office/drawing/2014/main" id="{ECB7BFEA-CFE8-4577-BD6B-BB4D8D6D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" name="Oval 1594">
                <a:extLst>
                  <a:ext uri="{FF2B5EF4-FFF2-40B4-BE49-F238E27FC236}">
                    <a16:creationId xmlns:a16="http://schemas.microsoft.com/office/drawing/2014/main" id="{EFD6E257-CE3B-4814-8DB7-74B7B43E9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0" y="140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" name="Oval 1595">
                <a:extLst>
                  <a:ext uri="{FF2B5EF4-FFF2-40B4-BE49-F238E27FC236}">
                    <a16:creationId xmlns:a16="http://schemas.microsoft.com/office/drawing/2014/main" id="{97926D00-FF79-43E9-A64D-118BF41BF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0" y="140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4" name="Oval 1596">
                <a:extLst>
                  <a:ext uri="{FF2B5EF4-FFF2-40B4-BE49-F238E27FC236}">
                    <a16:creationId xmlns:a16="http://schemas.microsoft.com/office/drawing/2014/main" id="{CBB8CCBB-F7C6-442F-BC18-117F309DA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62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5" name="Oval 1597">
                <a:extLst>
                  <a:ext uri="{FF2B5EF4-FFF2-40B4-BE49-F238E27FC236}">
                    <a16:creationId xmlns:a16="http://schemas.microsoft.com/office/drawing/2014/main" id="{5C14A3F0-309E-4A7E-9626-CF56D238E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62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6" name="Oval 1598">
                <a:extLst>
                  <a:ext uri="{FF2B5EF4-FFF2-40B4-BE49-F238E27FC236}">
                    <a16:creationId xmlns:a16="http://schemas.microsoft.com/office/drawing/2014/main" id="{352BE523-A18E-4BB9-B91B-125D03806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329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7" name="Oval 1599">
                <a:extLst>
                  <a:ext uri="{FF2B5EF4-FFF2-40B4-BE49-F238E27FC236}">
                    <a16:creationId xmlns:a16="http://schemas.microsoft.com/office/drawing/2014/main" id="{D38AE0A2-E4A9-4603-9C9A-86E71F1CB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329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8" name="Oval 1600">
                <a:extLst>
                  <a:ext uri="{FF2B5EF4-FFF2-40B4-BE49-F238E27FC236}">
                    <a16:creationId xmlns:a16="http://schemas.microsoft.com/office/drawing/2014/main" id="{D28F6672-A949-4E9E-876B-8597DD70D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9" name="Oval 1601">
                <a:extLst>
                  <a:ext uri="{FF2B5EF4-FFF2-40B4-BE49-F238E27FC236}">
                    <a16:creationId xmlns:a16="http://schemas.microsoft.com/office/drawing/2014/main" id="{3F6D45BB-D7C0-4FEA-B243-D990A9664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" name="Oval 1602">
                <a:extLst>
                  <a:ext uri="{FF2B5EF4-FFF2-40B4-BE49-F238E27FC236}">
                    <a16:creationId xmlns:a16="http://schemas.microsoft.com/office/drawing/2014/main" id="{94D3A42F-8C08-44AA-AE7B-BE13179FA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" name="Oval 1603">
                <a:extLst>
                  <a:ext uri="{FF2B5EF4-FFF2-40B4-BE49-F238E27FC236}">
                    <a16:creationId xmlns:a16="http://schemas.microsoft.com/office/drawing/2014/main" id="{D39323F2-6B0A-4197-8C9E-8BC16F701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2" name="Oval 1604">
                <a:extLst>
                  <a:ext uri="{FF2B5EF4-FFF2-40B4-BE49-F238E27FC236}">
                    <a16:creationId xmlns:a16="http://schemas.microsoft.com/office/drawing/2014/main" id="{F5090E59-6FDC-4B67-B454-CC327BEB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3" name="Oval 1605">
                <a:extLst>
                  <a:ext uri="{FF2B5EF4-FFF2-40B4-BE49-F238E27FC236}">
                    <a16:creationId xmlns:a16="http://schemas.microsoft.com/office/drawing/2014/main" id="{B97DAF9B-B0B9-4F3E-AAD3-1A6C69B1A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4" name="Oval 1606">
                <a:extLst>
                  <a:ext uri="{FF2B5EF4-FFF2-40B4-BE49-F238E27FC236}">
                    <a16:creationId xmlns:a16="http://schemas.microsoft.com/office/drawing/2014/main" id="{0CA3FF7B-41E6-4DA5-8998-B5FFBF81A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5" name="Oval 1607">
                <a:extLst>
                  <a:ext uri="{FF2B5EF4-FFF2-40B4-BE49-F238E27FC236}">
                    <a16:creationId xmlns:a16="http://schemas.microsoft.com/office/drawing/2014/main" id="{9BE15C6E-37F5-46F9-8A59-69DCB305E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6" name="Oval 1608">
                <a:extLst>
                  <a:ext uri="{FF2B5EF4-FFF2-40B4-BE49-F238E27FC236}">
                    <a16:creationId xmlns:a16="http://schemas.microsoft.com/office/drawing/2014/main" id="{483287BC-171F-4B87-B1D8-57BF5426F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7" name="Oval 1609">
                <a:extLst>
                  <a:ext uri="{FF2B5EF4-FFF2-40B4-BE49-F238E27FC236}">
                    <a16:creationId xmlns:a16="http://schemas.microsoft.com/office/drawing/2014/main" id="{E8C3E653-A351-4F49-A9F8-80396E974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8" name="Oval 1610">
                <a:extLst>
                  <a:ext uri="{FF2B5EF4-FFF2-40B4-BE49-F238E27FC236}">
                    <a16:creationId xmlns:a16="http://schemas.microsoft.com/office/drawing/2014/main" id="{1A4581E9-0E49-455D-B357-72730C91B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9" name="Oval 1611">
                <a:extLst>
                  <a:ext uri="{FF2B5EF4-FFF2-40B4-BE49-F238E27FC236}">
                    <a16:creationId xmlns:a16="http://schemas.microsoft.com/office/drawing/2014/main" id="{D9CF9586-202A-42D1-8D16-93C8A0599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813">
              <a:extLst>
                <a:ext uri="{FF2B5EF4-FFF2-40B4-BE49-F238E27FC236}">
                  <a16:creationId xmlns:a16="http://schemas.microsoft.com/office/drawing/2014/main" id="{7B58C7A1-8A18-4E49-B5EF-785E255E2A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851"/>
              <a:ext cx="282" cy="2796"/>
              <a:chOff x="1756" y="851"/>
              <a:chExt cx="282" cy="2796"/>
            </a:xfrm>
          </p:grpSpPr>
          <p:sp>
            <p:nvSpPr>
              <p:cNvPr id="3510" name="Oval 1613">
                <a:extLst>
                  <a:ext uri="{FF2B5EF4-FFF2-40B4-BE49-F238E27FC236}">
                    <a16:creationId xmlns:a16="http://schemas.microsoft.com/office/drawing/2014/main" id="{0DF6DBA0-2868-4767-A784-C672C97B7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2957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1" name="Oval 1614">
                <a:extLst>
                  <a:ext uri="{FF2B5EF4-FFF2-40B4-BE49-F238E27FC236}">
                    <a16:creationId xmlns:a16="http://schemas.microsoft.com/office/drawing/2014/main" id="{C5F9FD1A-C1A8-421A-909E-3CAED63F0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2957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2" name="Oval 1615">
                <a:extLst>
                  <a:ext uri="{FF2B5EF4-FFF2-40B4-BE49-F238E27FC236}">
                    <a16:creationId xmlns:a16="http://schemas.microsoft.com/office/drawing/2014/main" id="{F4CDA473-9C2E-4BC6-A05A-DD2D1A5F6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2349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3" name="Oval 1616">
                <a:extLst>
                  <a:ext uri="{FF2B5EF4-FFF2-40B4-BE49-F238E27FC236}">
                    <a16:creationId xmlns:a16="http://schemas.microsoft.com/office/drawing/2014/main" id="{FBAFB365-B301-4D7A-9675-F0BDDE741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2349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4" name="Oval 1617">
                <a:extLst>
                  <a:ext uri="{FF2B5EF4-FFF2-40B4-BE49-F238E27FC236}">
                    <a16:creationId xmlns:a16="http://schemas.microsoft.com/office/drawing/2014/main" id="{47C646F3-44F5-43A1-B682-44534156B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5" name="Oval 1618">
                <a:extLst>
                  <a:ext uri="{FF2B5EF4-FFF2-40B4-BE49-F238E27FC236}">
                    <a16:creationId xmlns:a16="http://schemas.microsoft.com/office/drawing/2014/main" id="{896C8A07-366A-4652-99D8-F41E3CFA9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6" name="Oval 1619">
                <a:extLst>
                  <a:ext uri="{FF2B5EF4-FFF2-40B4-BE49-F238E27FC236}">
                    <a16:creationId xmlns:a16="http://schemas.microsoft.com/office/drawing/2014/main" id="{9B840EC0-B7E1-40FE-A17F-ABC1061A0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7" name="Oval 1620">
                <a:extLst>
                  <a:ext uri="{FF2B5EF4-FFF2-40B4-BE49-F238E27FC236}">
                    <a16:creationId xmlns:a16="http://schemas.microsoft.com/office/drawing/2014/main" id="{C9CEF479-968A-4DCD-8777-1B1E49B6E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8" name="Oval 1621">
                <a:extLst>
                  <a:ext uri="{FF2B5EF4-FFF2-40B4-BE49-F238E27FC236}">
                    <a16:creationId xmlns:a16="http://schemas.microsoft.com/office/drawing/2014/main" id="{D6FFC4A5-835B-441E-98B2-6D5BB00C0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9" name="Oval 1622">
                <a:extLst>
                  <a:ext uri="{FF2B5EF4-FFF2-40B4-BE49-F238E27FC236}">
                    <a16:creationId xmlns:a16="http://schemas.microsoft.com/office/drawing/2014/main" id="{DB1F1470-94F4-4E77-80E9-488BFFA69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0" name="Oval 1623">
                <a:extLst>
                  <a:ext uri="{FF2B5EF4-FFF2-40B4-BE49-F238E27FC236}">
                    <a16:creationId xmlns:a16="http://schemas.microsoft.com/office/drawing/2014/main" id="{789057BB-C215-4419-8A21-D54DB2753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1" name="Oval 1624">
                <a:extLst>
                  <a:ext uri="{FF2B5EF4-FFF2-40B4-BE49-F238E27FC236}">
                    <a16:creationId xmlns:a16="http://schemas.microsoft.com/office/drawing/2014/main" id="{EFE56AAB-67CE-49DE-AA46-BF89A14EB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2" name="Oval 1625">
                <a:extLst>
                  <a:ext uri="{FF2B5EF4-FFF2-40B4-BE49-F238E27FC236}">
                    <a16:creationId xmlns:a16="http://schemas.microsoft.com/office/drawing/2014/main" id="{324BD10F-8053-4ECA-8F1C-FE36E413C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3" name="Oval 1626">
                <a:extLst>
                  <a:ext uri="{FF2B5EF4-FFF2-40B4-BE49-F238E27FC236}">
                    <a16:creationId xmlns:a16="http://schemas.microsoft.com/office/drawing/2014/main" id="{7B57EA33-05C4-48B3-8C86-066CB15F8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4" name="Oval 1627">
                <a:extLst>
                  <a:ext uri="{FF2B5EF4-FFF2-40B4-BE49-F238E27FC236}">
                    <a16:creationId xmlns:a16="http://schemas.microsoft.com/office/drawing/2014/main" id="{5299B821-02C9-45FF-8152-02FF38B68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5" name="Oval 1628">
                <a:extLst>
                  <a:ext uri="{FF2B5EF4-FFF2-40B4-BE49-F238E27FC236}">
                    <a16:creationId xmlns:a16="http://schemas.microsoft.com/office/drawing/2014/main" id="{1B87DB87-10E9-4DE0-819A-0DE7902FA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6" name="Oval 1629">
                <a:extLst>
                  <a:ext uri="{FF2B5EF4-FFF2-40B4-BE49-F238E27FC236}">
                    <a16:creationId xmlns:a16="http://schemas.microsoft.com/office/drawing/2014/main" id="{6B43FE3F-B10E-41D5-9869-07C56E23C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06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7" name="Oval 1630">
                <a:extLst>
                  <a:ext uri="{FF2B5EF4-FFF2-40B4-BE49-F238E27FC236}">
                    <a16:creationId xmlns:a16="http://schemas.microsoft.com/office/drawing/2014/main" id="{1C5C269E-40B4-42DE-A14E-387B8D986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06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8" name="Oval 1631">
                <a:extLst>
                  <a:ext uri="{FF2B5EF4-FFF2-40B4-BE49-F238E27FC236}">
                    <a16:creationId xmlns:a16="http://schemas.microsoft.com/office/drawing/2014/main" id="{2EABE2DE-A773-40A1-BB02-A55A954AC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9" name="Oval 1632">
                <a:extLst>
                  <a:ext uri="{FF2B5EF4-FFF2-40B4-BE49-F238E27FC236}">
                    <a16:creationId xmlns:a16="http://schemas.microsoft.com/office/drawing/2014/main" id="{C7FC3C4B-B618-4A0B-AB3E-2FBBA3714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0" name="Oval 1633">
                <a:extLst>
                  <a:ext uri="{FF2B5EF4-FFF2-40B4-BE49-F238E27FC236}">
                    <a16:creationId xmlns:a16="http://schemas.microsoft.com/office/drawing/2014/main" id="{7F6657D8-2A4F-4FD6-B7E9-1D6DC3B4A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1" name="Oval 1634">
                <a:extLst>
                  <a:ext uri="{FF2B5EF4-FFF2-40B4-BE49-F238E27FC236}">
                    <a16:creationId xmlns:a16="http://schemas.microsoft.com/office/drawing/2014/main" id="{A3C5BB1F-525E-415A-861E-40F0C130C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2" name="Oval 1635">
                <a:extLst>
                  <a:ext uri="{FF2B5EF4-FFF2-40B4-BE49-F238E27FC236}">
                    <a16:creationId xmlns:a16="http://schemas.microsoft.com/office/drawing/2014/main" id="{F1C2C963-0854-46D1-ADF3-A677A5591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4" y="96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3" name="Oval 1636">
                <a:extLst>
                  <a:ext uri="{FF2B5EF4-FFF2-40B4-BE49-F238E27FC236}">
                    <a16:creationId xmlns:a16="http://schemas.microsoft.com/office/drawing/2014/main" id="{8179054A-2A04-4537-9622-9B64F68BE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4" y="96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4" name="Oval 1637">
                <a:extLst>
                  <a:ext uri="{FF2B5EF4-FFF2-40B4-BE49-F238E27FC236}">
                    <a16:creationId xmlns:a16="http://schemas.microsoft.com/office/drawing/2014/main" id="{DDD61613-36E8-4863-9A9A-92CE49D49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5" name="Oval 1638">
                <a:extLst>
                  <a:ext uri="{FF2B5EF4-FFF2-40B4-BE49-F238E27FC236}">
                    <a16:creationId xmlns:a16="http://schemas.microsoft.com/office/drawing/2014/main" id="{80AE7347-6BD6-4A87-A6EE-EE3FEC9BD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6" name="Oval 1639">
                <a:extLst>
                  <a:ext uri="{FF2B5EF4-FFF2-40B4-BE49-F238E27FC236}">
                    <a16:creationId xmlns:a16="http://schemas.microsoft.com/office/drawing/2014/main" id="{213B0ABE-556C-4A60-A671-5CCEE2D32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7" name="Oval 1640">
                <a:extLst>
                  <a:ext uri="{FF2B5EF4-FFF2-40B4-BE49-F238E27FC236}">
                    <a16:creationId xmlns:a16="http://schemas.microsoft.com/office/drawing/2014/main" id="{76F59B17-1757-4482-9477-3A0835FAC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8" name="Oval 1641">
                <a:extLst>
                  <a:ext uri="{FF2B5EF4-FFF2-40B4-BE49-F238E27FC236}">
                    <a16:creationId xmlns:a16="http://schemas.microsoft.com/office/drawing/2014/main" id="{4B90CEE2-406A-48F5-99D2-5CE190FF9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9" name="Oval 1642">
                <a:extLst>
                  <a:ext uri="{FF2B5EF4-FFF2-40B4-BE49-F238E27FC236}">
                    <a16:creationId xmlns:a16="http://schemas.microsoft.com/office/drawing/2014/main" id="{ABC60759-E4B3-4311-99DE-C0515438B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0" name="Oval 1643">
                <a:extLst>
                  <a:ext uri="{FF2B5EF4-FFF2-40B4-BE49-F238E27FC236}">
                    <a16:creationId xmlns:a16="http://schemas.microsoft.com/office/drawing/2014/main" id="{816C61BA-4CE0-4958-BE43-3629A5842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1" name="Oval 1644">
                <a:extLst>
                  <a:ext uri="{FF2B5EF4-FFF2-40B4-BE49-F238E27FC236}">
                    <a16:creationId xmlns:a16="http://schemas.microsoft.com/office/drawing/2014/main" id="{7691BADF-E9E2-49F9-B84D-AAF8971A8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2" name="Oval 1645">
                <a:extLst>
                  <a:ext uri="{FF2B5EF4-FFF2-40B4-BE49-F238E27FC236}">
                    <a16:creationId xmlns:a16="http://schemas.microsoft.com/office/drawing/2014/main" id="{D753AF75-8251-4535-A381-14ECCEC4F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" y="329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3" name="Oval 1646">
                <a:extLst>
                  <a:ext uri="{FF2B5EF4-FFF2-40B4-BE49-F238E27FC236}">
                    <a16:creationId xmlns:a16="http://schemas.microsoft.com/office/drawing/2014/main" id="{59F73F70-7F68-4E45-8892-70FE830FB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" y="329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4" name="Oval 1647">
                <a:extLst>
                  <a:ext uri="{FF2B5EF4-FFF2-40B4-BE49-F238E27FC236}">
                    <a16:creationId xmlns:a16="http://schemas.microsoft.com/office/drawing/2014/main" id="{757D5439-381F-412A-9EAC-451043D73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5" name="Oval 1648">
                <a:extLst>
                  <a:ext uri="{FF2B5EF4-FFF2-40B4-BE49-F238E27FC236}">
                    <a16:creationId xmlns:a16="http://schemas.microsoft.com/office/drawing/2014/main" id="{444DCFC6-6C72-44CE-A5C4-40C826BFB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6" name="Oval 1649">
                <a:extLst>
                  <a:ext uri="{FF2B5EF4-FFF2-40B4-BE49-F238E27FC236}">
                    <a16:creationId xmlns:a16="http://schemas.microsoft.com/office/drawing/2014/main" id="{C35E4DF7-4FCD-45AC-B6D4-4BB8C3A1F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7" name="Oval 1650">
                <a:extLst>
                  <a:ext uri="{FF2B5EF4-FFF2-40B4-BE49-F238E27FC236}">
                    <a16:creationId xmlns:a16="http://schemas.microsoft.com/office/drawing/2014/main" id="{83704265-76B0-4A6C-89D4-3C747076C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8" name="Oval 1651">
                <a:extLst>
                  <a:ext uri="{FF2B5EF4-FFF2-40B4-BE49-F238E27FC236}">
                    <a16:creationId xmlns:a16="http://schemas.microsoft.com/office/drawing/2014/main" id="{5077407D-22E2-4269-8425-B741D44D6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9" name="Oval 1652">
                <a:extLst>
                  <a:ext uri="{FF2B5EF4-FFF2-40B4-BE49-F238E27FC236}">
                    <a16:creationId xmlns:a16="http://schemas.microsoft.com/office/drawing/2014/main" id="{0756D702-2174-4E86-9735-E3398C090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0" name="Oval 1653">
                <a:extLst>
                  <a:ext uri="{FF2B5EF4-FFF2-40B4-BE49-F238E27FC236}">
                    <a16:creationId xmlns:a16="http://schemas.microsoft.com/office/drawing/2014/main" id="{92BB54EC-2FFE-41E1-A7B7-DBC279D31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1" name="Oval 1654">
                <a:extLst>
                  <a:ext uri="{FF2B5EF4-FFF2-40B4-BE49-F238E27FC236}">
                    <a16:creationId xmlns:a16="http://schemas.microsoft.com/office/drawing/2014/main" id="{B89D1F12-F171-4C99-B719-AD1A68E7A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2" name="Oval 1655">
                <a:extLst>
                  <a:ext uri="{FF2B5EF4-FFF2-40B4-BE49-F238E27FC236}">
                    <a16:creationId xmlns:a16="http://schemas.microsoft.com/office/drawing/2014/main" id="{AC3ECE1D-01FC-4132-9C1B-88A0AE193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3" name="Oval 1656">
                <a:extLst>
                  <a:ext uri="{FF2B5EF4-FFF2-40B4-BE49-F238E27FC236}">
                    <a16:creationId xmlns:a16="http://schemas.microsoft.com/office/drawing/2014/main" id="{405277DF-4D86-4FC0-8371-12A789ED0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4" name="Oval 1657">
                <a:extLst>
                  <a:ext uri="{FF2B5EF4-FFF2-40B4-BE49-F238E27FC236}">
                    <a16:creationId xmlns:a16="http://schemas.microsoft.com/office/drawing/2014/main" id="{CC717181-A972-4C0B-BD06-193420AA2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5" name="Oval 1658">
                <a:extLst>
                  <a:ext uri="{FF2B5EF4-FFF2-40B4-BE49-F238E27FC236}">
                    <a16:creationId xmlns:a16="http://schemas.microsoft.com/office/drawing/2014/main" id="{581BE2E3-A49F-4EF7-94F0-212C9B009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6" name="Oval 1659">
                <a:extLst>
                  <a:ext uri="{FF2B5EF4-FFF2-40B4-BE49-F238E27FC236}">
                    <a16:creationId xmlns:a16="http://schemas.microsoft.com/office/drawing/2014/main" id="{01E0D602-D844-48F5-AC08-CD570ECDE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6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7" name="Oval 1660">
                <a:extLst>
                  <a:ext uri="{FF2B5EF4-FFF2-40B4-BE49-F238E27FC236}">
                    <a16:creationId xmlns:a16="http://schemas.microsoft.com/office/drawing/2014/main" id="{49513C5B-9179-4455-B386-1B1EF6DFF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8" name="Oval 1661">
                <a:extLst>
                  <a:ext uri="{FF2B5EF4-FFF2-40B4-BE49-F238E27FC236}">
                    <a16:creationId xmlns:a16="http://schemas.microsoft.com/office/drawing/2014/main" id="{8F4823E5-5E83-49BD-B964-914EB2935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9" name="Oval 1662">
                <a:extLst>
                  <a:ext uri="{FF2B5EF4-FFF2-40B4-BE49-F238E27FC236}">
                    <a16:creationId xmlns:a16="http://schemas.microsoft.com/office/drawing/2014/main" id="{DD02E173-F2B6-4A0D-BC7A-2874BE24B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0" name="Oval 1663">
                <a:extLst>
                  <a:ext uri="{FF2B5EF4-FFF2-40B4-BE49-F238E27FC236}">
                    <a16:creationId xmlns:a16="http://schemas.microsoft.com/office/drawing/2014/main" id="{FFE6A6C6-E79D-4AD5-98A3-F404FFBE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1" name="Oval 1664">
                <a:extLst>
                  <a:ext uri="{FF2B5EF4-FFF2-40B4-BE49-F238E27FC236}">
                    <a16:creationId xmlns:a16="http://schemas.microsoft.com/office/drawing/2014/main" id="{6FC64D84-ABC4-437C-8DB1-2C531D1CC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2" name="Oval 1665">
                <a:extLst>
                  <a:ext uri="{FF2B5EF4-FFF2-40B4-BE49-F238E27FC236}">
                    <a16:creationId xmlns:a16="http://schemas.microsoft.com/office/drawing/2014/main" id="{91B894A6-9FC9-48A2-9E28-4797B9CB9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" name="Oval 1666">
                <a:extLst>
                  <a:ext uri="{FF2B5EF4-FFF2-40B4-BE49-F238E27FC236}">
                    <a16:creationId xmlns:a16="http://schemas.microsoft.com/office/drawing/2014/main" id="{EB9FD92A-8257-4DF3-B358-8C6F4127B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" name="Oval 1667">
                <a:extLst>
                  <a:ext uri="{FF2B5EF4-FFF2-40B4-BE49-F238E27FC236}">
                    <a16:creationId xmlns:a16="http://schemas.microsoft.com/office/drawing/2014/main" id="{2055DFAC-FD07-41EF-85F2-A840BAE6C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" name="Oval 1668">
                <a:extLst>
                  <a:ext uri="{FF2B5EF4-FFF2-40B4-BE49-F238E27FC236}">
                    <a16:creationId xmlns:a16="http://schemas.microsoft.com/office/drawing/2014/main" id="{38356982-F181-411F-9873-C683C481C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6" name="Oval 1669">
                <a:extLst>
                  <a:ext uri="{FF2B5EF4-FFF2-40B4-BE49-F238E27FC236}">
                    <a16:creationId xmlns:a16="http://schemas.microsoft.com/office/drawing/2014/main" id="{ED863449-2ACD-46AB-81D4-272A56F83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7" name="Oval 1670">
                <a:extLst>
                  <a:ext uri="{FF2B5EF4-FFF2-40B4-BE49-F238E27FC236}">
                    <a16:creationId xmlns:a16="http://schemas.microsoft.com/office/drawing/2014/main" id="{4C9D06BD-A378-4BDC-A687-0A48E7854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8" name="Oval 1671">
                <a:extLst>
                  <a:ext uri="{FF2B5EF4-FFF2-40B4-BE49-F238E27FC236}">
                    <a16:creationId xmlns:a16="http://schemas.microsoft.com/office/drawing/2014/main" id="{618603F8-7FE0-4894-9B40-8513578F9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9" name="Oval 1672">
                <a:extLst>
                  <a:ext uri="{FF2B5EF4-FFF2-40B4-BE49-F238E27FC236}">
                    <a16:creationId xmlns:a16="http://schemas.microsoft.com/office/drawing/2014/main" id="{0F764A02-8DC5-4CB8-8825-B92CD8001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0" name="Oval 1673">
                <a:extLst>
                  <a:ext uri="{FF2B5EF4-FFF2-40B4-BE49-F238E27FC236}">
                    <a16:creationId xmlns:a16="http://schemas.microsoft.com/office/drawing/2014/main" id="{5EC21032-8796-493E-9BAC-7931F7410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1" name="Oval 1674">
                <a:extLst>
                  <a:ext uri="{FF2B5EF4-FFF2-40B4-BE49-F238E27FC236}">
                    <a16:creationId xmlns:a16="http://schemas.microsoft.com/office/drawing/2014/main" id="{37AD7094-D247-40B8-AC56-5539A3CAD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2" name="Oval 1675">
                <a:extLst>
                  <a:ext uri="{FF2B5EF4-FFF2-40B4-BE49-F238E27FC236}">
                    <a16:creationId xmlns:a16="http://schemas.microsoft.com/office/drawing/2014/main" id="{B45257B4-B571-41C9-BEA2-839769A50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6" y="3345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" name="Oval 1676">
                <a:extLst>
                  <a:ext uri="{FF2B5EF4-FFF2-40B4-BE49-F238E27FC236}">
                    <a16:creationId xmlns:a16="http://schemas.microsoft.com/office/drawing/2014/main" id="{D1208B13-8ABC-4636-9EF3-98ED2E231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6" y="3345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" name="Oval 1677">
                <a:extLst>
                  <a:ext uri="{FF2B5EF4-FFF2-40B4-BE49-F238E27FC236}">
                    <a16:creationId xmlns:a16="http://schemas.microsoft.com/office/drawing/2014/main" id="{0A4AB968-4E13-4049-9999-F3620C758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8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" name="Oval 1678">
                <a:extLst>
                  <a:ext uri="{FF2B5EF4-FFF2-40B4-BE49-F238E27FC236}">
                    <a16:creationId xmlns:a16="http://schemas.microsoft.com/office/drawing/2014/main" id="{4A341E8C-4A24-49CB-BF7D-246EAE6F5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8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6" name="Oval 1679">
                <a:extLst>
                  <a:ext uri="{FF2B5EF4-FFF2-40B4-BE49-F238E27FC236}">
                    <a16:creationId xmlns:a16="http://schemas.microsoft.com/office/drawing/2014/main" id="{6FD7948C-12AA-4859-87E6-0C30BDB28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7" name="Oval 1680">
                <a:extLst>
                  <a:ext uri="{FF2B5EF4-FFF2-40B4-BE49-F238E27FC236}">
                    <a16:creationId xmlns:a16="http://schemas.microsoft.com/office/drawing/2014/main" id="{E0A4B98C-F0EB-4009-BD34-8A8D064BB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8" name="Oval 1681">
                <a:extLst>
                  <a:ext uri="{FF2B5EF4-FFF2-40B4-BE49-F238E27FC236}">
                    <a16:creationId xmlns:a16="http://schemas.microsoft.com/office/drawing/2014/main" id="{A9DFA8AA-7698-415B-B6AE-C1DEB6DCE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9" name="Oval 1682">
                <a:extLst>
                  <a:ext uri="{FF2B5EF4-FFF2-40B4-BE49-F238E27FC236}">
                    <a16:creationId xmlns:a16="http://schemas.microsoft.com/office/drawing/2014/main" id="{E15842BC-546F-469A-A717-E1E25CAD3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0" name="Oval 1683">
                <a:extLst>
                  <a:ext uri="{FF2B5EF4-FFF2-40B4-BE49-F238E27FC236}">
                    <a16:creationId xmlns:a16="http://schemas.microsoft.com/office/drawing/2014/main" id="{24467351-243F-471B-96CA-E522D21E2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1" name="Oval 1684">
                <a:extLst>
                  <a:ext uri="{FF2B5EF4-FFF2-40B4-BE49-F238E27FC236}">
                    <a16:creationId xmlns:a16="http://schemas.microsoft.com/office/drawing/2014/main" id="{BF1A4F70-581B-4F5D-A99E-2BF67362D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2" name="Oval 1685">
                <a:extLst>
                  <a:ext uri="{FF2B5EF4-FFF2-40B4-BE49-F238E27FC236}">
                    <a16:creationId xmlns:a16="http://schemas.microsoft.com/office/drawing/2014/main" id="{4DF3123C-7FA5-4258-8784-D55009B39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3" name="Oval 1686">
                <a:extLst>
                  <a:ext uri="{FF2B5EF4-FFF2-40B4-BE49-F238E27FC236}">
                    <a16:creationId xmlns:a16="http://schemas.microsoft.com/office/drawing/2014/main" id="{2AEE5570-9ED4-45AD-BB43-D8EC1E5AC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4" name="Oval 1687">
                <a:extLst>
                  <a:ext uri="{FF2B5EF4-FFF2-40B4-BE49-F238E27FC236}">
                    <a16:creationId xmlns:a16="http://schemas.microsoft.com/office/drawing/2014/main" id="{D3783EBA-420F-4E7A-B027-9F5739C35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" name="Oval 1688">
                <a:extLst>
                  <a:ext uri="{FF2B5EF4-FFF2-40B4-BE49-F238E27FC236}">
                    <a16:creationId xmlns:a16="http://schemas.microsoft.com/office/drawing/2014/main" id="{18EE5879-8CA2-45EF-A6AA-88EE34BD4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6" name="Oval 1689">
                <a:extLst>
                  <a:ext uri="{FF2B5EF4-FFF2-40B4-BE49-F238E27FC236}">
                    <a16:creationId xmlns:a16="http://schemas.microsoft.com/office/drawing/2014/main" id="{70A7A6DD-2F0B-4DA8-873D-0FAF220BB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" y="329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7" name="Oval 1690">
                <a:extLst>
                  <a:ext uri="{FF2B5EF4-FFF2-40B4-BE49-F238E27FC236}">
                    <a16:creationId xmlns:a16="http://schemas.microsoft.com/office/drawing/2014/main" id="{9CFC51BB-52A8-4410-8CAC-84E0A57A0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" y="329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8" name="Oval 1691">
                <a:extLst>
                  <a:ext uri="{FF2B5EF4-FFF2-40B4-BE49-F238E27FC236}">
                    <a16:creationId xmlns:a16="http://schemas.microsoft.com/office/drawing/2014/main" id="{4A88BEAF-AC92-419C-9E44-F46D5B548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8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9" name="Oval 1692">
                <a:extLst>
                  <a:ext uri="{FF2B5EF4-FFF2-40B4-BE49-F238E27FC236}">
                    <a16:creationId xmlns:a16="http://schemas.microsoft.com/office/drawing/2014/main" id="{4978A0CC-4075-4598-BD2A-ABA419E49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8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0" name="Oval 1693">
                <a:extLst>
                  <a:ext uri="{FF2B5EF4-FFF2-40B4-BE49-F238E27FC236}">
                    <a16:creationId xmlns:a16="http://schemas.microsoft.com/office/drawing/2014/main" id="{6122602D-CAEA-48D1-AEDE-BF413EF76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1" name="Oval 1694">
                <a:extLst>
                  <a:ext uri="{FF2B5EF4-FFF2-40B4-BE49-F238E27FC236}">
                    <a16:creationId xmlns:a16="http://schemas.microsoft.com/office/drawing/2014/main" id="{5000917A-39A8-4489-83EE-6C13491DB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2" name="Oval 1695">
                <a:extLst>
                  <a:ext uri="{FF2B5EF4-FFF2-40B4-BE49-F238E27FC236}">
                    <a16:creationId xmlns:a16="http://schemas.microsoft.com/office/drawing/2014/main" id="{B5A27B76-6B98-4813-AE2E-DCEB86B1B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268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3" name="Oval 1696">
                <a:extLst>
                  <a:ext uri="{FF2B5EF4-FFF2-40B4-BE49-F238E27FC236}">
                    <a16:creationId xmlns:a16="http://schemas.microsoft.com/office/drawing/2014/main" id="{582711B6-9E49-4428-A4BA-41568DA61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268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4" name="Oval 1697">
                <a:extLst>
                  <a:ext uri="{FF2B5EF4-FFF2-40B4-BE49-F238E27FC236}">
                    <a16:creationId xmlns:a16="http://schemas.microsoft.com/office/drawing/2014/main" id="{068D1822-5F1A-409A-83AB-B74F77964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5" name="Oval 1698">
                <a:extLst>
                  <a:ext uri="{FF2B5EF4-FFF2-40B4-BE49-F238E27FC236}">
                    <a16:creationId xmlns:a16="http://schemas.microsoft.com/office/drawing/2014/main" id="{C62C4BC9-EB49-4A8F-A1B4-B1EAD772C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6" name="Oval 1699">
                <a:extLst>
                  <a:ext uri="{FF2B5EF4-FFF2-40B4-BE49-F238E27FC236}">
                    <a16:creationId xmlns:a16="http://schemas.microsoft.com/office/drawing/2014/main" id="{839E11EF-0A7B-4D6A-B593-C075828CE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7" name="Oval 1700">
                <a:extLst>
                  <a:ext uri="{FF2B5EF4-FFF2-40B4-BE49-F238E27FC236}">
                    <a16:creationId xmlns:a16="http://schemas.microsoft.com/office/drawing/2014/main" id="{56A631FD-7B89-4D84-87C0-2B50E49FE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8" name="Oval 1701">
                <a:extLst>
                  <a:ext uri="{FF2B5EF4-FFF2-40B4-BE49-F238E27FC236}">
                    <a16:creationId xmlns:a16="http://schemas.microsoft.com/office/drawing/2014/main" id="{656EF9FF-D338-43E7-A39B-E0211E099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9" name="Oval 1702">
                <a:extLst>
                  <a:ext uri="{FF2B5EF4-FFF2-40B4-BE49-F238E27FC236}">
                    <a16:creationId xmlns:a16="http://schemas.microsoft.com/office/drawing/2014/main" id="{E96CF4F7-0D0B-4239-AEB4-9FBD93C63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0" name="Oval 1703">
                <a:extLst>
                  <a:ext uri="{FF2B5EF4-FFF2-40B4-BE49-F238E27FC236}">
                    <a16:creationId xmlns:a16="http://schemas.microsoft.com/office/drawing/2014/main" id="{A642DD81-598C-4701-9ACE-2D4D6D715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1" name="Oval 1704">
                <a:extLst>
                  <a:ext uri="{FF2B5EF4-FFF2-40B4-BE49-F238E27FC236}">
                    <a16:creationId xmlns:a16="http://schemas.microsoft.com/office/drawing/2014/main" id="{6553596B-B15D-4571-B8CF-9CFF0E5ED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2" name="Oval 1705">
                <a:extLst>
                  <a:ext uri="{FF2B5EF4-FFF2-40B4-BE49-F238E27FC236}">
                    <a16:creationId xmlns:a16="http://schemas.microsoft.com/office/drawing/2014/main" id="{8C69FDDD-D142-42F5-AFD9-7349CC2B5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6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3" name="Oval 1706">
                <a:extLst>
                  <a:ext uri="{FF2B5EF4-FFF2-40B4-BE49-F238E27FC236}">
                    <a16:creationId xmlns:a16="http://schemas.microsoft.com/office/drawing/2014/main" id="{8E42C0CC-8368-479E-AEC3-20CFE8760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4" name="Oval 1707">
                <a:extLst>
                  <a:ext uri="{FF2B5EF4-FFF2-40B4-BE49-F238E27FC236}">
                    <a16:creationId xmlns:a16="http://schemas.microsoft.com/office/drawing/2014/main" id="{9A4947D0-A046-4147-8FCE-5ADBA2FC0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246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5" name="Oval 1708">
                <a:extLst>
                  <a:ext uri="{FF2B5EF4-FFF2-40B4-BE49-F238E27FC236}">
                    <a16:creationId xmlns:a16="http://schemas.microsoft.com/office/drawing/2014/main" id="{C1189990-1F97-4366-B0B1-22FEA79C0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246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6" name="Oval 1709">
                <a:extLst>
                  <a:ext uri="{FF2B5EF4-FFF2-40B4-BE49-F238E27FC236}">
                    <a16:creationId xmlns:a16="http://schemas.microsoft.com/office/drawing/2014/main" id="{6D1F5AFF-9785-4807-9137-796683524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1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7" name="Oval 1710">
                <a:extLst>
                  <a:ext uri="{FF2B5EF4-FFF2-40B4-BE49-F238E27FC236}">
                    <a16:creationId xmlns:a16="http://schemas.microsoft.com/office/drawing/2014/main" id="{67E7B790-EF6D-4806-B819-82BAAB0CD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1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8" name="Oval 1711">
                <a:extLst>
                  <a:ext uri="{FF2B5EF4-FFF2-40B4-BE49-F238E27FC236}">
                    <a16:creationId xmlns:a16="http://schemas.microsoft.com/office/drawing/2014/main" id="{C9A34E43-4938-4FA3-801A-A600C58A4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9" name="Oval 1712">
                <a:extLst>
                  <a:ext uri="{FF2B5EF4-FFF2-40B4-BE49-F238E27FC236}">
                    <a16:creationId xmlns:a16="http://schemas.microsoft.com/office/drawing/2014/main" id="{22A8A78A-773D-4161-986A-9D911A691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0" name="Oval 1713">
                <a:extLst>
                  <a:ext uri="{FF2B5EF4-FFF2-40B4-BE49-F238E27FC236}">
                    <a16:creationId xmlns:a16="http://schemas.microsoft.com/office/drawing/2014/main" id="{9EE2ED35-259D-4206-9D1A-5EA9F305B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1" name="Oval 1714">
                <a:extLst>
                  <a:ext uri="{FF2B5EF4-FFF2-40B4-BE49-F238E27FC236}">
                    <a16:creationId xmlns:a16="http://schemas.microsoft.com/office/drawing/2014/main" id="{8923681B-9442-4407-9FA2-EAFFBD4E8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2" name="Oval 1715">
                <a:extLst>
                  <a:ext uri="{FF2B5EF4-FFF2-40B4-BE49-F238E27FC236}">
                    <a16:creationId xmlns:a16="http://schemas.microsoft.com/office/drawing/2014/main" id="{94BC845C-376F-493F-9428-04C83D4AE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3" name="Oval 1716">
                <a:extLst>
                  <a:ext uri="{FF2B5EF4-FFF2-40B4-BE49-F238E27FC236}">
                    <a16:creationId xmlns:a16="http://schemas.microsoft.com/office/drawing/2014/main" id="{5642D303-243C-41EA-A475-ACD8F53F7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4" name="Oval 1717">
                <a:extLst>
                  <a:ext uri="{FF2B5EF4-FFF2-40B4-BE49-F238E27FC236}">
                    <a16:creationId xmlns:a16="http://schemas.microsoft.com/office/drawing/2014/main" id="{300D2EC3-3748-4987-91ED-960571F6B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5" name="Oval 1718">
                <a:extLst>
                  <a:ext uri="{FF2B5EF4-FFF2-40B4-BE49-F238E27FC236}">
                    <a16:creationId xmlns:a16="http://schemas.microsoft.com/office/drawing/2014/main" id="{ABD56766-A62B-41F6-8487-6ACA02C1C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6" name="Oval 1719">
                <a:extLst>
                  <a:ext uri="{FF2B5EF4-FFF2-40B4-BE49-F238E27FC236}">
                    <a16:creationId xmlns:a16="http://schemas.microsoft.com/office/drawing/2014/main" id="{777641A2-447C-4E99-B3D4-2E31023F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3402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7" name="Oval 1720">
                <a:extLst>
                  <a:ext uri="{FF2B5EF4-FFF2-40B4-BE49-F238E27FC236}">
                    <a16:creationId xmlns:a16="http://schemas.microsoft.com/office/drawing/2014/main" id="{8BDB0ECF-1D91-4887-8D94-03F5B6BDD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3402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8" name="Oval 1721">
                <a:extLst>
                  <a:ext uri="{FF2B5EF4-FFF2-40B4-BE49-F238E27FC236}">
                    <a16:creationId xmlns:a16="http://schemas.microsoft.com/office/drawing/2014/main" id="{061AA673-7247-455B-9D96-5D976C9FF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9" name="Oval 1722">
                <a:extLst>
                  <a:ext uri="{FF2B5EF4-FFF2-40B4-BE49-F238E27FC236}">
                    <a16:creationId xmlns:a16="http://schemas.microsoft.com/office/drawing/2014/main" id="{90964A05-7C00-474B-B24D-C23037D19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0" name="Oval 1723">
                <a:extLst>
                  <a:ext uri="{FF2B5EF4-FFF2-40B4-BE49-F238E27FC236}">
                    <a16:creationId xmlns:a16="http://schemas.microsoft.com/office/drawing/2014/main" id="{509B5D30-DA4A-4FBB-A663-E6FA3A5A8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1" name="Oval 1724">
                <a:extLst>
                  <a:ext uri="{FF2B5EF4-FFF2-40B4-BE49-F238E27FC236}">
                    <a16:creationId xmlns:a16="http://schemas.microsoft.com/office/drawing/2014/main" id="{2D9A2337-642C-4DD1-81F2-1FB361C0F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2" name="Oval 1725">
                <a:extLst>
                  <a:ext uri="{FF2B5EF4-FFF2-40B4-BE49-F238E27FC236}">
                    <a16:creationId xmlns:a16="http://schemas.microsoft.com/office/drawing/2014/main" id="{E1C1A54D-63F6-4FD7-B86B-F1CF0B9EB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179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3" name="Oval 1726">
                <a:extLst>
                  <a:ext uri="{FF2B5EF4-FFF2-40B4-BE49-F238E27FC236}">
                    <a16:creationId xmlns:a16="http://schemas.microsoft.com/office/drawing/2014/main" id="{3A919494-D7E4-4E6D-B994-18F531B3F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179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4" name="Oval 1727">
                <a:extLst>
                  <a:ext uri="{FF2B5EF4-FFF2-40B4-BE49-F238E27FC236}">
                    <a16:creationId xmlns:a16="http://schemas.microsoft.com/office/drawing/2014/main" id="{A519E82D-E686-4347-9ABA-901C7AF59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5" name="Oval 1728">
                <a:extLst>
                  <a:ext uri="{FF2B5EF4-FFF2-40B4-BE49-F238E27FC236}">
                    <a16:creationId xmlns:a16="http://schemas.microsoft.com/office/drawing/2014/main" id="{47EE241D-EE48-49DD-A46C-212CD5853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6" name="Oval 1729">
                <a:extLst>
                  <a:ext uri="{FF2B5EF4-FFF2-40B4-BE49-F238E27FC236}">
                    <a16:creationId xmlns:a16="http://schemas.microsoft.com/office/drawing/2014/main" id="{8EC54BB2-9025-4740-A63E-F66AB1C59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7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7" name="Oval 1730">
                <a:extLst>
                  <a:ext uri="{FF2B5EF4-FFF2-40B4-BE49-F238E27FC236}">
                    <a16:creationId xmlns:a16="http://schemas.microsoft.com/office/drawing/2014/main" id="{1BE95F8D-1659-48F9-8548-89D0C97F9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7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8" name="Oval 1731">
                <a:extLst>
                  <a:ext uri="{FF2B5EF4-FFF2-40B4-BE49-F238E27FC236}">
                    <a16:creationId xmlns:a16="http://schemas.microsoft.com/office/drawing/2014/main" id="{0E261FA9-3393-4757-AF97-075F2C847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9" name="Oval 1732">
                <a:extLst>
                  <a:ext uri="{FF2B5EF4-FFF2-40B4-BE49-F238E27FC236}">
                    <a16:creationId xmlns:a16="http://schemas.microsoft.com/office/drawing/2014/main" id="{7FB9D10A-78F9-4BB8-8A38-FA356C2D8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0" name="Oval 1733">
                <a:extLst>
                  <a:ext uri="{FF2B5EF4-FFF2-40B4-BE49-F238E27FC236}">
                    <a16:creationId xmlns:a16="http://schemas.microsoft.com/office/drawing/2014/main" id="{B215FBEB-EA36-42DD-9028-8B0A00B3B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1" name="Oval 1734">
                <a:extLst>
                  <a:ext uri="{FF2B5EF4-FFF2-40B4-BE49-F238E27FC236}">
                    <a16:creationId xmlns:a16="http://schemas.microsoft.com/office/drawing/2014/main" id="{F3764CE6-84E7-47A1-B54C-A8FA2210A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2" name="Oval 1735">
                <a:extLst>
                  <a:ext uri="{FF2B5EF4-FFF2-40B4-BE49-F238E27FC236}">
                    <a16:creationId xmlns:a16="http://schemas.microsoft.com/office/drawing/2014/main" id="{6FFBCED6-832E-4537-88C6-E76D66F1B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" y="329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3" name="Oval 1736">
                <a:extLst>
                  <a:ext uri="{FF2B5EF4-FFF2-40B4-BE49-F238E27FC236}">
                    <a16:creationId xmlns:a16="http://schemas.microsoft.com/office/drawing/2014/main" id="{2AC8CF13-F321-463F-B4D7-C33B5DBAD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" y="329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4" name="Oval 1737">
                <a:extLst>
                  <a:ext uri="{FF2B5EF4-FFF2-40B4-BE49-F238E27FC236}">
                    <a16:creationId xmlns:a16="http://schemas.microsoft.com/office/drawing/2014/main" id="{622459EA-4C87-49D4-B6FD-331EFA792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5" name="Oval 1738">
                <a:extLst>
                  <a:ext uri="{FF2B5EF4-FFF2-40B4-BE49-F238E27FC236}">
                    <a16:creationId xmlns:a16="http://schemas.microsoft.com/office/drawing/2014/main" id="{64ADDFD8-0FA5-4853-99AC-58877C9D3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6" name="Oval 1739">
                <a:extLst>
                  <a:ext uri="{FF2B5EF4-FFF2-40B4-BE49-F238E27FC236}">
                    <a16:creationId xmlns:a16="http://schemas.microsoft.com/office/drawing/2014/main" id="{3E7F38FE-294E-4EE8-BD57-3346D23B3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7" name="Oval 1740">
                <a:extLst>
                  <a:ext uri="{FF2B5EF4-FFF2-40B4-BE49-F238E27FC236}">
                    <a16:creationId xmlns:a16="http://schemas.microsoft.com/office/drawing/2014/main" id="{FDC8FF12-EB7F-4A98-ACFB-BF31D0F92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8" name="Oval 1741">
                <a:extLst>
                  <a:ext uri="{FF2B5EF4-FFF2-40B4-BE49-F238E27FC236}">
                    <a16:creationId xmlns:a16="http://schemas.microsoft.com/office/drawing/2014/main" id="{06FF2E73-3D7C-45E4-B64F-1C54EC35E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9" name="Oval 1742">
                <a:extLst>
                  <a:ext uri="{FF2B5EF4-FFF2-40B4-BE49-F238E27FC236}">
                    <a16:creationId xmlns:a16="http://schemas.microsoft.com/office/drawing/2014/main" id="{E945F966-FC8F-46FD-AB5D-C98D7EE43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0" name="Oval 1743">
                <a:extLst>
                  <a:ext uri="{FF2B5EF4-FFF2-40B4-BE49-F238E27FC236}">
                    <a16:creationId xmlns:a16="http://schemas.microsoft.com/office/drawing/2014/main" id="{2B08DD85-C238-46DA-93DA-5301F257A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96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1" name="Oval 1744">
                <a:extLst>
                  <a:ext uri="{FF2B5EF4-FFF2-40B4-BE49-F238E27FC236}">
                    <a16:creationId xmlns:a16="http://schemas.microsoft.com/office/drawing/2014/main" id="{FB39C0D4-6587-4BD1-8D64-2BD350924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96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2" name="Oval 1745">
                <a:extLst>
                  <a:ext uri="{FF2B5EF4-FFF2-40B4-BE49-F238E27FC236}">
                    <a16:creationId xmlns:a16="http://schemas.microsoft.com/office/drawing/2014/main" id="{2246AFF0-8A21-4677-AC20-301DF2B87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3" name="Oval 1746">
                <a:extLst>
                  <a:ext uri="{FF2B5EF4-FFF2-40B4-BE49-F238E27FC236}">
                    <a16:creationId xmlns:a16="http://schemas.microsoft.com/office/drawing/2014/main" id="{812EFA1F-27F5-4F6F-8C3B-59CBD7C98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4" name="Oval 1747">
                <a:extLst>
                  <a:ext uri="{FF2B5EF4-FFF2-40B4-BE49-F238E27FC236}">
                    <a16:creationId xmlns:a16="http://schemas.microsoft.com/office/drawing/2014/main" id="{6E51E021-9519-4BE9-968D-BD6C588B3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5" name="Oval 1748">
                <a:extLst>
                  <a:ext uri="{FF2B5EF4-FFF2-40B4-BE49-F238E27FC236}">
                    <a16:creationId xmlns:a16="http://schemas.microsoft.com/office/drawing/2014/main" id="{C5286608-4AF3-4F93-A52F-4D20CF882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6" name="Oval 1749">
                <a:extLst>
                  <a:ext uri="{FF2B5EF4-FFF2-40B4-BE49-F238E27FC236}">
                    <a16:creationId xmlns:a16="http://schemas.microsoft.com/office/drawing/2014/main" id="{6E8D2CA7-24BA-40EE-8D45-F2AD68C67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7" name="Oval 1750">
                <a:extLst>
                  <a:ext uri="{FF2B5EF4-FFF2-40B4-BE49-F238E27FC236}">
                    <a16:creationId xmlns:a16="http://schemas.microsoft.com/office/drawing/2014/main" id="{0DC63A2E-73A3-4AA4-BF67-9B8EA9838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8" name="Oval 1751">
                <a:extLst>
                  <a:ext uri="{FF2B5EF4-FFF2-40B4-BE49-F238E27FC236}">
                    <a16:creationId xmlns:a16="http://schemas.microsoft.com/office/drawing/2014/main" id="{92201A79-8A24-4568-98EC-DE5C0BB8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8" y="96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9" name="Oval 1752">
                <a:extLst>
                  <a:ext uri="{FF2B5EF4-FFF2-40B4-BE49-F238E27FC236}">
                    <a16:creationId xmlns:a16="http://schemas.microsoft.com/office/drawing/2014/main" id="{93ABB4A0-DAEF-4A84-8AA1-1A6738CE7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8" y="96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0" name="Oval 1753">
                <a:extLst>
                  <a:ext uri="{FF2B5EF4-FFF2-40B4-BE49-F238E27FC236}">
                    <a16:creationId xmlns:a16="http://schemas.microsoft.com/office/drawing/2014/main" id="{D3BAC955-3AE1-4032-BD87-DD3432FAD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246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1" name="Oval 1754">
                <a:extLst>
                  <a:ext uri="{FF2B5EF4-FFF2-40B4-BE49-F238E27FC236}">
                    <a16:creationId xmlns:a16="http://schemas.microsoft.com/office/drawing/2014/main" id="{D642CA14-32BA-4FBA-BBB1-907D929A2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246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2" name="Oval 1755">
                <a:extLst>
                  <a:ext uri="{FF2B5EF4-FFF2-40B4-BE49-F238E27FC236}">
                    <a16:creationId xmlns:a16="http://schemas.microsoft.com/office/drawing/2014/main" id="{2FCBB2BD-5327-43A5-A15E-C97B11552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3" name="Oval 1756">
                <a:extLst>
                  <a:ext uri="{FF2B5EF4-FFF2-40B4-BE49-F238E27FC236}">
                    <a16:creationId xmlns:a16="http://schemas.microsoft.com/office/drawing/2014/main" id="{60E9A18E-5F98-4792-92A8-6DDA1B54A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4" name="Oval 1757">
                <a:extLst>
                  <a:ext uri="{FF2B5EF4-FFF2-40B4-BE49-F238E27FC236}">
                    <a16:creationId xmlns:a16="http://schemas.microsoft.com/office/drawing/2014/main" id="{B4D86868-8AA8-4776-93C1-3FB7F98AD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5" name="Oval 1758">
                <a:extLst>
                  <a:ext uri="{FF2B5EF4-FFF2-40B4-BE49-F238E27FC236}">
                    <a16:creationId xmlns:a16="http://schemas.microsoft.com/office/drawing/2014/main" id="{54D192C5-4896-4E10-AEB7-167D2D49C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6" name="Oval 1759">
                <a:extLst>
                  <a:ext uri="{FF2B5EF4-FFF2-40B4-BE49-F238E27FC236}">
                    <a16:creationId xmlns:a16="http://schemas.microsoft.com/office/drawing/2014/main" id="{DC6121F9-8A83-43C5-9CFB-E732DCA5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7" name="Oval 1760">
                <a:extLst>
                  <a:ext uri="{FF2B5EF4-FFF2-40B4-BE49-F238E27FC236}">
                    <a16:creationId xmlns:a16="http://schemas.microsoft.com/office/drawing/2014/main" id="{A1C7E892-EB32-499C-BA35-B5A3E9EF2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8" name="Oval 1761">
                <a:extLst>
                  <a:ext uri="{FF2B5EF4-FFF2-40B4-BE49-F238E27FC236}">
                    <a16:creationId xmlns:a16="http://schemas.microsoft.com/office/drawing/2014/main" id="{E7640411-2EC7-4AE4-B9CA-3FD6AE009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9" name="Oval 1762">
                <a:extLst>
                  <a:ext uri="{FF2B5EF4-FFF2-40B4-BE49-F238E27FC236}">
                    <a16:creationId xmlns:a16="http://schemas.microsoft.com/office/drawing/2014/main" id="{A0C6FD92-5625-4300-9D02-527BFBF87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0" name="Oval 1763">
                <a:extLst>
                  <a:ext uri="{FF2B5EF4-FFF2-40B4-BE49-F238E27FC236}">
                    <a16:creationId xmlns:a16="http://schemas.microsoft.com/office/drawing/2014/main" id="{1663E61E-3D82-417A-8D8D-0C2E681A4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1" name="Oval 1764">
                <a:extLst>
                  <a:ext uri="{FF2B5EF4-FFF2-40B4-BE49-F238E27FC236}">
                    <a16:creationId xmlns:a16="http://schemas.microsoft.com/office/drawing/2014/main" id="{1B0CA6AE-AAF9-477D-B2FA-9637E6D27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2" name="Oval 1765">
                <a:extLst>
                  <a:ext uri="{FF2B5EF4-FFF2-40B4-BE49-F238E27FC236}">
                    <a16:creationId xmlns:a16="http://schemas.microsoft.com/office/drawing/2014/main" id="{A4C6172F-392D-45A1-89F7-965CEF9FA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3" name="Oval 1766">
                <a:extLst>
                  <a:ext uri="{FF2B5EF4-FFF2-40B4-BE49-F238E27FC236}">
                    <a16:creationId xmlns:a16="http://schemas.microsoft.com/office/drawing/2014/main" id="{E38A4E8C-2CF5-459F-8949-BE01685D4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4" name="Oval 1767">
                <a:extLst>
                  <a:ext uri="{FF2B5EF4-FFF2-40B4-BE49-F238E27FC236}">
                    <a16:creationId xmlns:a16="http://schemas.microsoft.com/office/drawing/2014/main" id="{A065E8D0-F7E8-44FC-9881-1EA9B847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5" name="Oval 1768">
                <a:extLst>
                  <a:ext uri="{FF2B5EF4-FFF2-40B4-BE49-F238E27FC236}">
                    <a16:creationId xmlns:a16="http://schemas.microsoft.com/office/drawing/2014/main" id="{B513EF28-0343-4145-8D6B-E02A34DD7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6" name="Oval 1769">
                <a:extLst>
                  <a:ext uri="{FF2B5EF4-FFF2-40B4-BE49-F238E27FC236}">
                    <a16:creationId xmlns:a16="http://schemas.microsoft.com/office/drawing/2014/main" id="{BB56439F-589A-4D41-8473-47AA45C6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7" name="Oval 1770">
                <a:extLst>
                  <a:ext uri="{FF2B5EF4-FFF2-40B4-BE49-F238E27FC236}">
                    <a16:creationId xmlns:a16="http://schemas.microsoft.com/office/drawing/2014/main" id="{E7831109-E397-49F1-9C30-781BCBF4E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8" name="Oval 1771">
                <a:extLst>
                  <a:ext uri="{FF2B5EF4-FFF2-40B4-BE49-F238E27FC236}">
                    <a16:creationId xmlns:a16="http://schemas.microsoft.com/office/drawing/2014/main" id="{8D7FBEC1-81DD-4FBD-A162-01F21A2C7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9" name="Oval 1772">
                <a:extLst>
                  <a:ext uri="{FF2B5EF4-FFF2-40B4-BE49-F238E27FC236}">
                    <a16:creationId xmlns:a16="http://schemas.microsoft.com/office/drawing/2014/main" id="{009576E4-7525-4EAB-A951-5E9CB1BDC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0" name="Oval 1773">
                <a:extLst>
                  <a:ext uri="{FF2B5EF4-FFF2-40B4-BE49-F238E27FC236}">
                    <a16:creationId xmlns:a16="http://schemas.microsoft.com/office/drawing/2014/main" id="{F265D5C9-D4CB-4A6E-959D-D1352F4A3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1" name="Oval 1774">
                <a:extLst>
                  <a:ext uri="{FF2B5EF4-FFF2-40B4-BE49-F238E27FC236}">
                    <a16:creationId xmlns:a16="http://schemas.microsoft.com/office/drawing/2014/main" id="{959A5DF1-D81B-47E8-B5FC-CA5002DA8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2" name="Oval 1775">
                <a:extLst>
                  <a:ext uri="{FF2B5EF4-FFF2-40B4-BE49-F238E27FC236}">
                    <a16:creationId xmlns:a16="http://schemas.microsoft.com/office/drawing/2014/main" id="{ECCFFC9D-06CF-4AEE-94C9-A1376DB99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3" name="Oval 1776">
                <a:extLst>
                  <a:ext uri="{FF2B5EF4-FFF2-40B4-BE49-F238E27FC236}">
                    <a16:creationId xmlns:a16="http://schemas.microsoft.com/office/drawing/2014/main" id="{9BCA8B48-FDA3-49BF-AB60-DEBD8DB2C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4" name="Oval 1777">
                <a:extLst>
                  <a:ext uri="{FF2B5EF4-FFF2-40B4-BE49-F238E27FC236}">
                    <a16:creationId xmlns:a16="http://schemas.microsoft.com/office/drawing/2014/main" id="{7921F3DD-940B-42F3-A59B-67A9AD7E2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5" name="Oval 1778">
                <a:extLst>
                  <a:ext uri="{FF2B5EF4-FFF2-40B4-BE49-F238E27FC236}">
                    <a16:creationId xmlns:a16="http://schemas.microsoft.com/office/drawing/2014/main" id="{8D8A8E4D-9B77-4DB6-9F22-8B4A06F04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6" name="Oval 1779">
                <a:extLst>
                  <a:ext uri="{FF2B5EF4-FFF2-40B4-BE49-F238E27FC236}">
                    <a16:creationId xmlns:a16="http://schemas.microsoft.com/office/drawing/2014/main" id="{FC352075-544B-4D12-BA57-A40239E67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6" y="168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7" name="Oval 1780">
                <a:extLst>
                  <a:ext uri="{FF2B5EF4-FFF2-40B4-BE49-F238E27FC236}">
                    <a16:creationId xmlns:a16="http://schemas.microsoft.com/office/drawing/2014/main" id="{C47126BB-84D6-4FA4-A555-866E9846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6" y="168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8" name="Oval 1781">
                <a:extLst>
                  <a:ext uri="{FF2B5EF4-FFF2-40B4-BE49-F238E27FC236}">
                    <a16:creationId xmlns:a16="http://schemas.microsoft.com/office/drawing/2014/main" id="{DF055EFB-4456-45D5-9B39-16E6DA47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8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9" name="Oval 1782">
                <a:extLst>
                  <a:ext uri="{FF2B5EF4-FFF2-40B4-BE49-F238E27FC236}">
                    <a16:creationId xmlns:a16="http://schemas.microsoft.com/office/drawing/2014/main" id="{7C1EF0C8-3D94-4322-AA07-68432E1F2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8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0" name="Oval 1783">
                <a:extLst>
                  <a:ext uri="{FF2B5EF4-FFF2-40B4-BE49-F238E27FC236}">
                    <a16:creationId xmlns:a16="http://schemas.microsoft.com/office/drawing/2014/main" id="{D4E30938-F66B-43AB-A647-EAF86E61D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8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1" name="Oval 1784">
                <a:extLst>
                  <a:ext uri="{FF2B5EF4-FFF2-40B4-BE49-F238E27FC236}">
                    <a16:creationId xmlns:a16="http://schemas.microsoft.com/office/drawing/2014/main" id="{0CB7B25B-A6D1-4B78-8C67-970070D5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8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2" name="Oval 1785">
                <a:extLst>
                  <a:ext uri="{FF2B5EF4-FFF2-40B4-BE49-F238E27FC236}">
                    <a16:creationId xmlns:a16="http://schemas.microsoft.com/office/drawing/2014/main" id="{AD2A70A8-18DB-4AD6-85AC-358288B9F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3" name="Oval 1786">
                <a:extLst>
                  <a:ext uri="{FF2B5EF4-FFF2-40B4-BE49-F238E27FC236}">
                    <a16:creationId xmlns:a16="http://schemas.microsoft.com/office/drawing/2014/main" id="{3F02E694-AFCA-4B01-92BE-89448C73D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4" name="Oval 1787">
                <a:extLst>
                  <a:ext uri="{FF2B5EF4-FFF2-40B4-BE49-F238E27FC236}">
                    <a16:creationId xmlns:a16="http://schemas.microsoft.com/office/drawing/2014/main" id="{BFF9C2A6-BEE4-49E4-B3DF-7C054E6E7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173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5" name="Oval 1788">
                <a:extLst>
                  <a:ext uri="{FF2B5EF4-FFF2-40B4-BE49-F238E27FC236}">
                    <a16:creationId xmlns:a16="http://schemas.microsoft.com/office/drawing/2014/main" id="{5974689B-1B4C-4150-A6AA-C1FFCED44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173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6" name="Oval 1789">
                <a:extLst>
                  <a:ext uri="{FF2B5EF4-FFF2-40B4-BE49-F238E27FC236}">
                    <a16:creationId xmlns:a16="http://schemas.microsoft.com/office/drawing/2014/main" id="{127E30AD-41FF-449F-9A36-227A0E10D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7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7" name="Oval 1790">
                <a:extLst>
                  <a:ext uri="{FF2B5EF4-FFF2-40B4-BE49-F238E27FC236}">
                    <a16:creationId xmlns:a16="http://schemas.microsoft.com/office/drawing/2014/main" id="{F4CB0AC7-A035-43B2-8FD3-E153F8356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7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8" name="Oval 1791">
                <a:extLst>
                  <a:ext uri="{FF2B5EF4-FFF2-40B4-BE49-F238E27FC236}">
                    <a16:creationId xmlns:a16="http://schemas.microsoft.com/office/drawing/2014/main" id="{A83BADBD-2B3C-4401-A2FF-184CD4466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9" name="Oval 1792">
                <a:extLst>
                  <a:ext uri="{FF2B5EF4-FFF2-40B4-BE49-F238E27FC236}">
                    <a16:creationId xmlns:a16="http://schemas.microsoft.com/office/drawing/2014/main" id="{CD711F08-18EF-485E-B225-7DE80A532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0" name="Oval 1793">
                <a:extLst>
                  <a:ext uri="{FF2B5EF4-FFF2-40B4-BE49-F238E27FC236}">
                    <a16:creationId xmlns:a16="http://schemas.microsoft.com/office/drawing/2014/main" id="{9795B16E-DDE9-46B8-BE0C-77C11537B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" y="146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1" name="Oval 1794">
                <a:extLst>
                  <a:ext uri="{FF2B5EF4-FFF2-40B4-BE49-F238E27FC236}">
                    <a16:creationId xmlns:a16="http://schemas.microsoft.com/office/drawing/2014/main" id="{1B57D024-6BA9-4A38-9159-1C403A73C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" y="146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2" name="Oval 1795">
                <a:extLst>
                  <a:ext uri="{FF2B5EF4-FFF2-40B4-BE49-F238E27FC236}">
                    <a16:creationId xmlns:a16="http://schemas.microsoft.com/office/drawing/2014/main" id="{34CD67E2-93B1-479B-8495-272A09FDE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" y="1519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3" name="Oval 1796">
                <a:extLst>
                  <a:ext uri="{FF2B5EF4-FFF2-40B4-BE49-F238E27FC236}">
                    <a16:creationId xmlns:a16="http://schemas.microsoft.com/office/drawing/2014/main" id="{E99B4D14-B7D4-47CD-8163-2101DFA5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" y="151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4" name="Oval 1797">
                <a:extLst>
                  <a:ext uri="{FF2B5EF4-FFF2-40B4-BE49-F238E27FC236}">
                    <a16:creationId xmlns:a16="http://schemas.microsoft.com/office/drawing/2014/main" id="{90ABEC2F-DE34-4BD0-A0B6-AF1D656A3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8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5" name="Oval 1798">
                <a:extLst>
                  <a:ext uri="{FF2B5EF4-FFF2-40B4-BE49-F238E27FC236}">
                    <a16:creationId xmlns:a16="http://schemas.microsoft.com/office/drawing/2014/main" id="{A91F5208-4BFA-40D6-B232-3689A8562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8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6" name="Oval 1799">
                <a:extLst>
                  <a:ext uri="{FF2B5EF4-FFF2-40B4-BE49-F238E27FC236}">
                    <a16:creationId xmlns:a16="http://schemas.microsoft.com/office/drawing/2014/main" id="{771A5C2D-3E40-4830-8201-25FAB260E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7" name="Oval 1800">
                <a:extLst>
                  <a:ext uri="{FF2B5EF4-FFF2-40B4-BE49-F238E27FC236}">
                    <a16:creationId xmlns:a16="http://schemas.microsoft.com/office/drawing/2014/main" id="{8AD04CCA-840F-46E9-9856-8673CF74F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8" name="Oval 1801">
                <a:extLst>
                  <a:ext uri="{FF2B5EF4-FFF2-40B4-BE49-F238E27FC236}">
                    <a16:creationId xmlns:a16="http://schemas.microsoft.com/office/drawing/2014/main" id="{30BD9686-8AB6-45EA-B93F-1FF9DA049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9" name="Oval 1802">
                <a:extLst>
                  <a:ext uri="{FF2B5EF4-FFF2-40B4-BE49-F238E27FC236}">
                    <a16:creationId xmlns:a16="http://schemas.microsoft.com/office/drawing/2014/main" id="{3C1D97A4-4B97-46F3-B2A1-D28DD2186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0" name="Oval 1803">
                <a:extLst>
                  <a:ext uri="{FF2B5EF4-FFF2-40B4-BE49-F238E27FC236}">
                    <a16:creationId xmlns:a16="http://schemas.microsoft.com/office/drawing/2014/main" id="{B22B2E83-2B15-4DDD-BE29-D8BE255A7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7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1" name="Oval 1804">
                <a:extLst>
                  <a:ext uri="{FF2B5EF4-FFF2-40B4-BE49-F238E27FC236}">
                    <a16:creationId xmlns:a16="http://schemas.microsoft.com/office/drawing/2014/main" id="{91313F5B-2284-42D5-9BF9-E26EA87C3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7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2" name="Oval 1805">
                <a:extLst>
                  <a:ext uri="{FF2B5EF4-FFF2-40B4-BE49-F238E27FC236}">
                    <a16:creationId xmlns:a16="http://schemas.microsoft.com/office/drawing/2014/main" id="{B50BD367-898D-40EA-ACFB-B989CF40F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3" name="Oval 1806">
                <a:extLst>
                  <a:ext uri="{FF2B5EF4-FFF2-40B4-BE49-F238E27FC236}">
                    <a16:creationId xmlns:a16="http://schemas.microsoft.com/office/drawing/2014/main" id="{7B5A018D-A897-4151-BF94-D825E1A6F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4" name="Oval 1807">
                <a:extLst>
                  <a:ext uri="{FF2B5EF4-FFF2-40B4-BE49-F238E27FC236}">
                    <a16:creationId xmlns:a16="http://schemas.microsoft.com/office/drawing/2014/main" id="{674E3D82-DC76-4B0C-BF61-F3270E3E4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3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5" name="Oval 1808">
                <a:extLst>
                  <a:ext uri="{FF2B5EF4-FFF2-40B4-BE49-F238E27FC236}">
                    <a16:creationId xmlns:a16="http://schemas.microsoft.com/office/drawing/2014/main" id="{0BFBD0AA-D0A6-4CFE-BF24-FEAE90F9B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3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6" name="Oval 1809">
                <a:extLst>
                  <a:ext uri="{FF2B5EF4-FFF2-40B4-BE49-F238E27FC236}">
                    <a16:creationId xmlns:a16="http://schemas.microsoft.com/office/drawing/2014/main" id="{03824F0D-5F7F-4F92-A502-13CA74FAC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3345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7" name="Oval 1810">
                <a:extLst>
                  <a:ext uri="{FF2B5EF4-FFF2-40B4-BE49-F238E27FC236}">
                    <a16:creationId xmlns:a16="http://schemas.microsoft.com/office/drawing/2014/main" id="{4B2550D3-E1E5-4F36-9FEA-70C6EBD5F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3345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8" name="Oval 1811">
                <a:extLst>
                  <a:ext uri="{FF2B5EF4-FFF2-40B4-BE49-F238E27FC236}">
                    <a16:creationId xmlns:a16="http://schemas.microsoft.com/office/drawing/2014/main" id="{7CA7AA6E-EE79-4B12-9D6A-465083799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3125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9" name="Oval 1812">
                <a:extLst>
                  <a:ext uri="{FF2B5EF4-FFF2-40B4-BE49-F238E27FC236}">
                    <a16:creationId xmlns:a16="http://schemas.microsoft.com/office/drawing/2014/main" id="{EA5008F9-DC40-4C2B-B92E-BC50F1595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3125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2014">
              <a:extLst>
                <a:ext uri="{FF2B5EF4-FFF2-40B4-BE49-F238E27FC236}">
                  <a16:creationId xmlns:a16="http://schemas.microsoft.com/office/drawing/2014/main" id="{F6FF185A-A1F0-4B53-AA21-DAFA14E1FB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" y="690"/>
              <a:ext cx="1647" cy="3118"/>
              <a:chOff x="1281" y="690"/>
              <a:chExt cx="1647" cy="3118"/>
            </a:xfrm>
          </p:grpSpPr>
          <p:sp>
            <p:nvSpPr>
              <p:cNvPr id="3310" name="Oval 1814">
                <a:extLst>
                  <a:ext uri="{FF2B5EF4-FFF2-40B4-BE49-F238E27FC236}">
                    <a16:creationId xmlns:a16="http://schemas.microsoft.com/office/drawing/2014/main" id="{8F03DE5D-9242-48AA-9364-A7CD91894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1" name="Oval 1815">
                <a:extLst>
                  <a:ext uri="{FF2B5EF4-FFF2-40B4-BE49-F238E27FC236}">
                    <a16:creationId xmlns:a16="http://schemas.microsoft.com/office/drawing/2014/main" id="{F8E74073-AF8D-42CF-8425-981E92663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2" name="Oval 1816">
                <a:extLst>
                  <a:ext uri="{FF2B5EF4-FFF2-40B4-BE49-F238E27FC236}">
                    <a16:creationId xmlns:a16="http://schemas.microsoft.com/office/drawing/2014/main" id="{FDCFE4C6-6E77-48F0-95E2-F48F118C3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1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3" name="Oval 1817">
                <a:extLst>
                  <a:ext uri="{FF2B5EF4-FFF2-40B4-BE49-F238E27FC236}">
                    <a16:creationId xmlns:a16="http://schemas.microsoft.com/office/drawing/2014/main" id="{4FCC716F-76A9-4421-A539-FFFC382F3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1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4" name="Oval 1818">
                <a:extLst>
                  <a:ext uri="{FF2B5EF4-FFF2-40B4-BE49-F238E27FC236}">
                    <a16:creationId xmlns:a16="http://schemas.microsoft.com/office/drawing/2014/main" id="{365F2690-774A-4F5D-9EAB-438B8E36D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5" name="Oval 1819">
                <a:extLst>
                  <a:ext uri="{FF2B5EF4-FFF2-40B4-BE49-F238E27FC236}">
                    <a16:creationId xmlns:a16="http://schemas.microsoft.com/office/drawing/2014/main" id="{6F3F84F4-2258-4DAE-9C2C-ED5FF0165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6" name="Oval 1820">
                <a:extLst>
                  <a:ext uri="{FF2B5EF4-FFF2-40B4-BE49-F238E27FC236}">
                    <a16:creationId xmlns:a16="http://schemas.microsoft.com/office/drawing/2014/main" id="{B91EC048-2458-4C4C-B813-CD50CF536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7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7" name="Oval 1821">
                <a:extLst>
                  <a:ext uri="{FF2B5EF4-FFF2-40B4-BE49-F238E27FC236}">
                    <a16:creationId xmlns:a16="http://schemas.microsoft.com/office/drawing/2014/main" id="{D1F62376-08A2-43C1-8AAF-01AD641AC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7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8" name="Oval 1822">
                <a:extLst>
                  <a:ext uri="{FF2B5EF4-FFF2-40B4-BE49-F238E27FC236}">
                    <a16:creationId xmlns:a16="http://schemas.microsoft.com/office/drawing/2014/main" id="{BF0F4493-6A94-4B12-8CE0-D8DC822D0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9" name="Oval 1823">
                <a:extLst>
                  <a:ext uri="{FF2B5EF4-FFF2-40B4-BE49-F238E27FC236}">
                    <a16:creationId xmlns:a16="http://schemas.microsoft.com/office/drawing/2014/main" id="{AB75D3C1-2AD7-460C-837E-EBB68F805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0" name="Oval 1824">
                <a:extLst>
                  <a:ext uri="{FF2B5EF4-FFF2-40B4-BE49-F238E27FC236}">
                    <a16:creationId xmlns:a16="http://schemas.microsoft.com/office/drawing/2014/main" id="{C14B541F-F0B2-40F7-9DC7-6E8390336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1" name="Oval 1825">
                <a:extLst>
                  <a:ext uri="{FF2B5EF4-FFF2-40B4-BE49-F238E27FC236}">
                    <a16:creationId xmlns:a16="http://schemas.microsoft.com/office/drawing/2014/main" id="{2C02960D-3B5D-4D37-A0EF-F3AB31AF0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2" name="Oval 1826">
                <a:extLst>
                  <a:ext uri="{FF2B5EF4-FFF2-40B4-BE49-F238E27FC236}">
                    <a16:creationId xmlns:a16="http://schemas.microsoft.com/office/drawing/2014/main" id="{E6B5050F-E4F8-45AC-9904-352D8A5D5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3" name="Oval 1827">
                <a:extLst>
                  <a:ext uri="{FF2B5EF4-FFF2-40B4-BE49-F238E27FC236}">
                    <a16:creationId xmlns:a16="http://schemas.microsoft.com/office/drawing/2014/main" id="{F0300604-C060-491D-9B5F-2B53EC0EF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4" name="Oval 1828">
                <a:extLst>
                  <a:ext uri="{FF2B5EF4-FFF2-40B4-BE49-F238E27FC236}">
                    <a16:creationId xmlns:a16="http://schemas.microsoft.com/office/drawing/2014/main" id="{8FB84C07-50D6-4069-A4AB-7816364C4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8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5" name="Oval 1829">
                <a:extLst>
                  <a:ext uri="{FF2B5EF4-FFF2-40B4-BE49-F238E27FC236}">
                    <a16:creationId xmlns:a16="http://schemas.microsoft.com/office/drawing/2014/main" id="{0C94A173-E890-4340-A3BD-9157A1D76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8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6" name="Oval 1830">
                <a:extLst>
                  <a:ext uri="{FF2B5EF4-FFF2-40B4-BE49-F238E27FC236}">
                    <a16:creationId xmlns:a16="http://schemas.microsoft.com/office/drawing/2014/main" id="{C2954F88-237F-4D9D-86D4-EDFFACF7F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7" name="Oval 1831">
                <a:extLst>
                  <a:ext uri="{FF2B5EF4-FFF2-40B4-BE49-F238E27FC236}">
                    <a16:creationId xmlns:a16="http://schemas.microsoft.com/office/drawing/2014/main" id="{F66CC7D5-1D7E-425F-91E9-9B07DBD26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8" name="Oval 1832">
                <a:extLst>
                  <a:ext uri="{FF2B5EF4-FFF2-40B4-BE49-F238E27FC236}">
                    <a16:creationId xmlns:a16="http://schemas.microsoft.com/office/drawing/2014/main" id="{CF753CA4-7B36-45B7-BC64-DA6136F2D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9" name="Oval 1833">
                <a:extLst>
                  <a:ext uri="{FF2B5EF4-FFF2-40B4-BE49-F238E27FC236}">
                    <a16:creationId xmlns:a16="http://schemas.microsoft.com/office/drawing/2014/main" id="{DF2C479B-5EC8-4F1F-9C7C-DBA6F0205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0" name="Oval 1834">
                <a:extLst>
                  <a:ext uri="{FF2B5EF4-FFF2-40B4-BE49-F238E27FC236}">
                    <a16:creationId xmlns:a16="http://schemas.microsoft.com/office/drawing/2014/main" id="{FC29A0AC-EFE3-4262-890C-9AEFD3E5A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1" name="Oval 1835">
                <a:extLst>
                  <a:ext uri="{FF2B5EF4-FFF2-40B4-BE49-F238E27FC236}">
                    <a16:creationId xmlns:a16="http://schemas.microsoft.com/office/drawing/2014/main" id="{54147CD4-E012-4871-8DDA-59C204D8D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2" name="Oval 1836">
                <a:extLst>
                  <a:ext uri="{FF2B5EF4-FFF2-40B4-BE49-F238E27FC236}">
                    <a16:creationId xmlns:a16="http://schemas.microsoft.com/office/drawing/2014/main" id="{BA3552C4-916F-4A6A-A539-748A20FE6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3" name="Oval 1837">
                <a:extLst>
                  <a:ext uri="{FF2B5EF4-FFF2-40B4-BE49-F238E27FC236}">
                    <a16:creationId xmlns:a16="http://schemas.microsoft.com/office/drawing/2014/main" id="{78517886-06AB-4398-A88F-7838C0D64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4" name="Oval 1838">
                <a:extLst>
                  <a:ext uri="{FF2B5EF4-FFF2-40B4-BE49-F238E27FC236}">
                    <a16:creationId xmlns:a16="http://schemas.microsoft.com/office/drawing/2014/main" id="{48DCBEE3-492B-4C08-BFDA-B2199DCBE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5" name="Oval 1839">
                <a:extLst>
                  <a:ext uri="{FF2B5EF4-FFF2-40B4-BE49-F238E27FC236}">
                    <a16:creationId xmlns:a16="http://schemas.microsoft.com/office/drawing/2014/main" id="{8332A42A-C350-4A97-83CE-5F35D5AE0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6" name="Line 1840">
                <a:extLst>
                  <a:ext uri="{FF2B5EF4-FFF2-40B4-BE49-F238E27FC236}">
                    <a16:creationId xmlns:a16="http://schemas.microsoft.com/office/drawing/2014/main" id="{632C2F05-6710-47FF-8F44-17ECC6A59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1" y="2911"/>
                <a:ext cx="823" cy="0"/>
              </a:xfrm>
              <a:prstGeom prst="line">
                <a:avLst/>
              </a:prstGeom>
              <a:noFill/>
              <a:ln w="142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7" name="Rectangle 1841">
                <a:extLst>
                  <a:ext uri="{FF2B5EF4-FFF2-40B4-BE49-F238E27FC236}">
                    <a16:creationId xmlns:a16="http://schemas.microsoft.com/office/drawing/2014/main" id="{4C48F318-B6B7-4D88-A682-6B48ABA63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2819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14.07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8" name="Rectangle 1842">
                <a:extLst>
                  <a:ext uri="{FF2B5EF4-FFF2-40B4-BE49-F238E27FC236}">
                    <a16:creationId xmlns:a16="http://schemas.microsoft.com/office/drawing/2014/main" id="{3BC3EB2E-5787-489F-B7D4-87BC10C8F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3" y="2819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14.07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9" name="Rectangle 1843">
                <a:extLst>
                  <a:ext uri="{FF2B5EF4-FFF2-40B4-BE49-F238E27FC236}">
                    <a16:creationId xmlns:a16="http://schemas.microsoft.com/office/drawing/2014/main" id="{4C416428-CF20-4339-8077-A91E153D9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2819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14.07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0" name="Rectangle 1844">
                <a:extLst>
                  <a:ext uri="{FF2B5EF4-FFF2-40B4-BE49-F238E27FC236}">
                    <a16:creationId xmlns:a16="http://schemas.microsoft.com/office/drawing/2014/main" id="{64085567-2080-471C-830E-A8720AAB3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2822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14.07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1" name="Rectangle 1845">
                <a:extLst>
                  <a:ext uri="{FF2B5EF4-FFF2-40B4-BE49-F238E27FC236}">
                    <a16:creationId xmlns:a16="http://schemas.microsoft.com/office/drawing/2014/main" id="{B2F6C8FC-5DDA-4A43-A4C7-6B4F93677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3" y="2822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14.07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2" name="Rectangle 1846">
                <a:extLst>
                  <a:ext uri="{FF2B5EF4-FFF2-40B4-BE49-F238E27FC236}">
                    <a16:creationId xmlns:a16="http://schemas.microsoft.com/office/drawing/2014/main" id="{B02C5AA3-8E28-4861-A361-E776D4957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2825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14.07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3" name="Rectangle 1847">
                <a:extLst>
                  <a:ext uri="{FF2B5EF4-FFF2-40B4-BE49-F238E27FC236}">
                    <a16:creationId xmlns:a16="http://schemas.microsoft.com/office/drawing/2014/main" id="{152233A2-7BEF-483F-AD0B-A9843859F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3" y="2825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14.07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4" name="Rectangle 1848">
                <a:extLst>
                  <a:ext uri="{FF2B5EF4-FFF2-40B4-BE49-F238E27FC236}">
                    <a16:creationId xmlns:a16="http://schemas.microsoft.com/office/drawing/2014/main" id="{09ADBB72-5B58-4E77-819E-ECE4F47F5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2825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14.07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5" name="Rectangle 1849">
                <a:extLst>
                  <a:ext uri="{FF2B5EF4-FFF2-40B4-BE49-F238E27FC236}">
                    <a16:creationId xmlns:a16="http://schemas.microsoft.com/office/drawing/2014/main" id="{B1B0588F-28BC-484F-B09D-4315BF8FF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2822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14.07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6" name="Freeform 1850">
                <a:extLst>
                  <a:ext uri="{FF2B5EF4-FFF2-40B4-BE49-F238E27FC236}">
                    <a16:creationId xmlns:a16="http://schemas.microsoft.com/office/drawing/2014/main" id="{14D2A504-ED41-4BFC-AD6F-1585289EA1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03" y="690"/>
                <a:ext cx="825" cy="3118"/>
              </a:xfrm>
              <a:custGeom>
                <a:avLst/>
                <a:gdLst>
                  <a:gd name="T0" fmla="*/ 0 w 825"/>
                  <a:gd name="T1" fmla="*/ 0 h 3118"/>
                  <a:gd name="T2" fmla="*/ 0 w 825"/>
                  <a:gd name="T3" fmla="*/ 0 h 3118"/>
                  <a:gd name="T4" fmla="*/ 825 w 825"/>
                  <a:gd name="T5" fmla="*/ 0 h 3118"/>
                  <a:gd name="T6" fmla="*/ 825 w 825"/>
                  <a:gd name="T7" fmla="*/ 0 h 3118"/>
                  <a:gd name="T8" fmla="*/ 825 w 825"/>
                  <a:gd name="T9" fmla="*/ 3118 h 3118"/>
                  <a:gd name="T10" fmla="*/ 825 w 825"/>
                  <a:gd name="T11" fmla="*/ 3118 h 3118"/>
                  <a:gd name="T12" fmla="*/ 0 w 825"/>
                  <a:gd name="T13" fmla="*/ 3118 h 3118"/>
                  <a:gd name="T14" fmla="*/ 0 w 825"/>
                  <a:gd name="T15" fmla="*/ 3118 h 3118"/>
                  <a:gd name="T16" fmla="*/ 0 w 825"/>
                  <a:gd name="T17" fmla="*/ 0 h 3118"/>
                  <a:gd name="T18" fmla="*/ 3 w 825"/>
                  <a:gd name="T19" fmla="*/ 2 h 3118"/>
                  <a:gd name="T20" fmla="*/ 3 w 825"/>
                  <a:gd name="T21" fmla="*/ 2 h 3118"/>
                  <a:gd name="T22" fmla="*/ 823 w 825"/>
                  <a:gd name="T23" fmla="*/ 2 h 3118"/>
                  <a:gd name="T24" fmla="*/ 823 w 825"/>
                  <a:gd name="T25" fmla="*/ 2 h 3118"/>
                  <a:gd name="T26" fmla="*/ 823 w 825"/>
                  <a:gd name="T27" fmla="*/ 3115 h 3118"/>
                  <a:gd name="T28" fmla="*/ 823 w 825"/>
                  <a:gd name="T29" fmla="*/ 3115 h 3118"/>
                  <a:gd name="T30" fmla="*/ 3 w 825"/>
                  <a:gd name="T31" fmla="*/ 3115 h 3118"/>
                  <a:gd name="T32" fmla="*/ 3 w 825"/>
                  <a:gd name="T33" fmla="*/ 3115 h 3118"/>
                  <a:gd name="T34" fmla="*/ 3 w 825"/>
                  <a:gd name="T35" fmla="*/ 2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5" h="3118">
                    <a:moveTo>
                      <a:pt x="0" y="0"/>
                    </a:moveTo>
                    <a:lnTo>
                      <a:pt x="0" y="0"/>
                    </a:lnTo>
                    <a:lnTo>
                      <a:pt x="825" y="0"/>
                    </a:lnTo>
                    <a:lnTo>
                      <a:pt x="825" y="0"/>
                    </a:lnTo>
                    <a:lnTo>
                      <a:pt x="825" y="3118"/>
                    </a:lnTo>
                    <a:lnTo>
                      <a:pt x="825" y="3118"/>
                    </a:lnTo>
                    <a:lnTo>
                      <a:pt x="0" y="3118"/>
                    </a:lnTo>
                    <a:lnTo>
                      <a:pt x="0" y="3118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3" y="2"/>
                    </a:lnTo>
                    <a:lnTo>
                      <a:pt x="823" y="2"/>
                    </a:lnTo>
                    <a:lnTo>
                      <a:pt x="823" y="2"/>
                    </a:lnTo>
                    <a:lnTo>
                      <a:pt x="823" y="3115"/>
                    </a:lnTo>
                    <a:lnTo>
                      <a:pt x="823" y="3115"/>
                    </a:lnTo>
                    <a:lnTo>
                      <a:pt x="3" y="3115"/>
                    </a:lnTo>
                    <a:lnTo>
                      <a:pt x="3" y="3115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7" name="Oval 1851">
                <a:extLst>
                  <a:ext uri="{FF2B5EF4-FFF2-40B4-BE49-F238E27FC236}">
                    <a16:creationId xmlns:a16="http://schemas.microsoft.com/office/drawing/2014/main" id="{9031C7E9-9AE7-477A-93D1-7DF6D2BCD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8" name="Oval 1852">
                <a:extLst>
                  <a:ext uri="{FF2B5EF4-FFF2-40B4-BE49-F238E27FC236}">
                    <a16:creationId xmlns:a16="http://schemas.microsoft.com/office/drawing/2014/main" id="{DBFBE958-C010-43B8-BDD1-294A17C30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9" name="Oval 1853">
                <a:extLst>
                  <a:ext uri="{FF2B5EF4-FFF2-40B4-BE49-F238E27FC236}">
                    <a16:creationId xmlns:a16="http://schemas.microsoft.com/office/drawing/2014/main" id="{240DB262-6136-4B34-8783-B7EAC3342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3402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0" name="Oval 1854">
                <a:extLst>
                  <a:ext uri="{FF2B5EF4-FFF2-40B4-BE49-F238E27FC236}">
                    <a16:creationId xmlns:a16="http://schemas.microsoft.com/office/drawing/2014/main" id="{9992CA14-D484-4488-A854-0BD34443C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3402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1" name="Oval 1855">
                <a:extLst>
                  <a:ext uri="{FF2B5EF4-FFF2-40B4-BE49-F238E27FC236}">
                    <a16:creationId xmlns:a16="http://schemas.microsoft.com/office/drawing/2014/main" id="{2037A0CE-1532-4122-B13F-7FD88A875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2" name="Oval 1856">
                <a:extLst>
                  <a:ext uri="{FF2B5EF4-FFF2-40B4-BE49-F238E27FC236}">
                    <a16:creationId xmlns:a16="http://schemas.microsoft.com/office/drawing/2014/main" id="{D496A8F2-C130-4EE1-9A37-F7C2D9CB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3" name="Oval 1857">
                <a:extLst>
                  <a:ext uri="{FF2B5EF4-FFF2-40B4-BE49-F238E27FC236}">
                    <a16:creationId xmlns:a16="http://schemas.microsoft.com/office/drawing/2014/main" id="{C350D258-BDBE-453B-AE54-C3C55C8AF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1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4" name="Oval 1858">
                <a:extLst>
                  <a:ext uri="{FF2B5EF4-FFF2-40B4-BE49-F238E27FC236}">
                    <a16:creationId xmlns:a16="http://schemas.microsoft.com/office/drawing/2014/main" id="{FC3C3948-D532-4036-A88C-DE50D7704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1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5" name="Oval 1859">
                <a:extLst>
                  <a:ext uri="{FF2B5EF4-FFF2-40B4-BE49-F238E27FC236}">
                    <a16:creationId xmlns:a16="http://schemas.microsoft.com/office/drawing/2014/main" id="{CBF54037-438D-4C35-BCC6-3520AF78A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6" name="Oval 1860">
                <a:extLst>
                  <a:ext uri="{FF2B5EF4-FFF2-40B4-BE49-F238E27FC236}">
                    <a16:creationId xmlns:a16="http://schemas.microsoft.com/office/drawing/2014/main" id="{DBF83AB4-E3F5-4760-900F-D3ACE941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7" name="Oval 1861">
                <a:extLst>
                  <a:ext uri="{FF2B5EF4-FFF2-40B4-BE49-F238E27FC236}">
                    <a16:creationId xmlns:a16="http://schemas.microsoft.com/office/drawing/2014/main" id="{3C976774-0654-42CA-8930-9403FAF5E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8" name="Oval 1862">
                <a:extLst>
                  <a:ext uri="{FF2B5EF4-FFF2-40B4-BE49-F238E27FC236}">
                    <a16:creationId xmlns:a16="http://schemas.microsoft.com/office/drawing/2014/main" id="{A2BB2CE9-14B4-4849-9380-F5758E4ED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9" name="Oval 1863">
                <a:extLst>
                  <a:ext uri="{FF2B5EF4-FFF2-40B4-BE49-F238E27FC236}">
                    <a16:creationId xmlns:a16="http://schemas.microsoft.com/office/drawing/2014/main" id="{8E58E165-BADB-4019-89A7-11736F09F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0" name="Oval 1864">
                <a:extLst>
                  <a:ext uri="{FF2B5EF4-FFF2-40B4-BE49-F238E27FC236}">
                    <a16:creationId xmlns:a16="http://schemas.microsoft.com/office/drawing/2014/main" id="{61ABDF74-9A21-4B5D-A11D-A16F37DB5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1" name="Oval 1865">
                <a:extLst>
                  <a:ext uri="{FF2B5EF4-FFF2-40B4-BE49-F238E27FC236}">
                    <a16:creationId xmlns:a16="http://schemas.microsoft.com/office/drawing/2014/main" id="{452F9C06-8672-4B0D-A673-BAC4606CB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2" name="Oval 1866">
                <a:extLst>
                  <a:ext uri="{FF2B5EF4-FFF2-40B4-BE49-F238E27FC236}">
                    <a16:creationId xmlns:a16="http://schemas.microsoft.com/office/drawing/2014/main" id="{CB59CC0D-6700-4BEF-920C-4A3C44380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3" name="Oval 1867">
                <a:extLst>
                  <a:ext uri="{FF2B5EF4-FFF2-40B4-BE49-F238E27FC236}">
                    <a16:creationId xmlns:a16="http://schemas.microsoft.com/office/drawing/2014/main" id="{24F3310D-0086-4704-9FCE-DF0EAF1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4" name="Oval 1868">
                <a:extLst>
                  <a:ext uri="{FF2B5EF4-FFF2-40B4-BE49-F238E27FC236}">
                    <a16:creationId xmlns:a16="http://schemas.microsoft.com/office/drawing/2014/main" id="{768680B3-1C65-4222-AE6B-199D26E7C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5" name="Oval 1869">
                <a:extLst>
                  <a:ext uri="{FF2B5EF4-FFF2-40B4-BE49-F238E27FC236}">
                    <a16:creationId xmlns:a16="http://schemas.microsoft.com/office/drawing/2014/main" id="{77F6C94D-633A-4430-8A79-AA212CD5B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6" name="Oval 1870">
                <a:extLst>
                  <a:ext uri="{FF2B5EF4-FFF2-40B4-BE49-F238E27FC236}">
                    <a16:creationId xmlns:a16="http://schemas.microsoft.com/office/drawing/2014/main" id="{5996CBF5-9F89-47E5-AB66-9BC11B9F6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7" name="Oval 1871">
                <a:extLst>
                  <a:ext uri="{FF2B5EF4-FFF2-40B4-BE49-F238E27FC236}">
                    <a16:creationId xmlns:a16="http://schemas.microsoft.com/office/drawing/2014/main" id="{392829DD-68FF-4758-834A-6CAF455C3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8" name="Oval 1872">
                <a:extLst>
                  <a:ext uri="{FF2B5EF4-FFF2-40B4-BE49-F238E27FC236}">
                    <a16:creationId xmlns:a16="http://schemas.microsoft.com/office/drawing/2014/main" id="{8BD8F537-464B-4F40-A032-767505AFB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9" name="Oval 1873">
                <a:extLst>
                  <a:ext uri="{FF2B5EF4-FFF2-40B4-BE49-F238E27FC236}">
                    <a16:creationId xmlns:a16="http://schemas.microsoft.com/office/drawing/2014/main" id="{D65F15A2-2668-472E-8932-DE5385595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0" name="Oval 1874">
                <a:extLst>
                  <a:ext uri="{FF2B5EF4-FFF2-40B4-BE49-F238E27FC236}">
                    <a16:creationId xmlns:a16="http://schemas.microsoft.com/office/drawing/2014/main" id="{B66DE16A-6801-407D-BE3D-70F3EF180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1" name="Oval 1875">
                <a:extLst>
                  <a:ext uri="{FF2B5EF4-FFF2-40B4-BE49-F238E27FC236}">
                    <a16:creationId xmlns:a16="http://schemas.microsoft.com/office/drawing/2014/main" id="{A6D9821A-74C8-4C4E-B1C5-DB3E38B32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2" name="Oval 1876">
                <a:extLst>
                  <a:ext uri="{FF2B5EF4-FFF2-40B4-BE49-F238E27FC236}">
                    <a16:creationId xmlns:a16="http://schemas.microsoft.com/office/drawing/2014/main" id="{674E5024-A3D7-4BE4-BD63-F3DD5533E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3" name="Oval 1877">
                <a:extLst>
                  <a:ext uri="{FF2B5EF4-FFF2-40B4-BE49-F238E27FC236}">
                    <a16:creationId xmlns:a16="http://schemas.microsoft.com/office/drawing/2014/main" id="{984C7D92-2D0A-4070-B1DD-699882C39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4" name="Oval 1878">
                <a:extLst>
                  <a:ext uri="{FF2B5EF4-FFF2-40B4-BE49-F238E27FC236}">
                    <a16:creationId xmlns:a16="http://schemas.microsoft.com/office/drawing/2014/main" id="{2E91C7BB-B7DD-4626-85FA-003310FB1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5" name="Oval 1879">
                <a:extLst>
                  <a:ext uri="{FF2B5EF4-FFF2-40B4-BE49-F238E27FC236}">
                    <a16:creationId xmlns:a16="http://schemas.microsoft.com/office/drawing/2014/main" id="{0001385F-322E-444D-A17D-F10DCFE42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6" name="Oval 1880">
                <a:extLst>
                  <a:ext uri="{FF2B5EF4-FFF2-40B4-BE49-F238E27FC236}">
                    <a16:creationId xmlns:a16="http://schemas.microsoft.com/office/drawing/2014/main" id="{0AD3BDC8-A343-4B38-80A1-B19C0FF2D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7" name="Oval 1881">
                <a:extLst>
                  <a:ext uri="{FF2B5EF4-FFF2-40B4-BE49-F238E27FC236}">
                    <a16:creationId xmlns:a16="http://schemas.microsoft.com/office/drawing/2014/main" id="{624B7E37-BEF2-404D-9376-FD666170E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8" name="Oval 1882">
                <a:extLst>
                  <a:ext uri="{FF2B5EF4-FFF2-40B4-BE49-F238E27FC236}">
                    <a16:creationId xmlns:a16="http://schemas.microsoft.com/office/drawing/2014/main" id="{F1AA8A82-840C-4F8D-9E40-D48C08092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9" name="Oval 1883">
                <a:extLst>
                  <a:ext uri="{FF2B5EF4-FFF2-40B4-BE49-F238E27FC236}">
                    <a16:creationId xmlns:a16="http://schemas.microsoft.com/office/drawing/2014/main" id="{E6ADF0A0-6855-4FE3-964E-91F10E4A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329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0" name="Oval 1884">
                <a:extLst>
                  <a:ext uri="{FF2B5EF4-FFF2-40B4-BE49-F238E27FC236}">
                    <a16:creationId xmlns:a16="http://schemas.microsoft.com/office/drawing/2014/main" id="{4D2E27B0-D12D-4E3A-8BB5-BA19657E9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329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1" name="Oval 1885">
                <a:extLst>
                  <a:ext uri="{FF2B5EF4-FFF2-40B4-BE49-F238E27FC236}">
                    <a16:creationId xmlns:a16="http://schemas.microsoft.com/office/drawing/2014/main" id="{60C2B91C-DB47-4322-915B-39CD88E52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2" name="Oval 1886">
                <a:extLst>
                  <a:ext uri="{FF2B5EF4-FFF2-40B4-BE49-F238E27FC236}">
                    <a16:creationId xmlns:a16="http://schemas.microsoft.com/office/drawing/2014/main" id="{4EE76157-BC75-4578-98A2-EB6B5A0F1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3" name="Oval 1887">
                <a:extLst>
                  <a:ext uri="{FF2B5EF4-FFF2-40B4-BE49-F238E27FC236}">
                    <a16:creationId xmlns:a16="http://schemas.microsoft.com/office/drawing/2014/main" id="{25844456-86E1-4D44-A7F6-692C04224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4" name="Oval 1888">
                <a:extLst>
                  <a:ext uri="{FF2B5EF4-FFF2-40B4-BE49-F238E27FC236}">
                    <a16:creationId xmlns:a16="http://schemas.microsoft.com/office/drawing/2014/main" id="{DCA326A5-77B7-49AD-A10C-43E9D2DE5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5" name="Oval 1889">
                <a:extLst>
                  <a:ext uri="{FF2B5EF4-FFF2-40B4-BE49-F238E27FC236}">
                    <a16:creationId xmlns:a16="http://schemas.microsoft.com/office/drawing/2014/main" id="{9A149121-0C67-400C-9117-E9B80D6AF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6" name="Oval 1890">
                <a:extLst>
                  <a:ext uri="{FF2B5EF4-FFF2-40B4-BE49-F238E27FC236}">
                    <a16:creationId xmlns:a16="http://schemas.microsoft.com/office/drawing/2014/main" id="{F7E79112-6F0B-4315-A289-F03F33220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7" name="Oval 1891">
                <a:extLst>
                  <a:ext uri="{FF2B5EF4-FFF2-40B4-BE49-F238E27FC236}">
                    <a16:creationId xmlns:a16="http://schemas.microsoft.com/office/drawing/2014/main" id="{EB782DCD-EA3B-40C6-917A-0614A8CF0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8" name="Oval 1892">
                <a:extLst>
                  <a:ext uri="{FF2B5EF4-FFF2-40B4-BE49-F238E27FC236}">
                    <a16:creationId xmlns:a16="http://schemas.microsoft.com/office/drawing/2014/main" id="{DDA2734E-FB65-40FE-A091-36A061E27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9" name="Oval 1893">
                <a:extLst>
                  <a:ext uri="{FF2B5EF4-FFF2-40B4-BE49-F238E27FC236}">
                    <a16:creationId xmlns:a16="http://schemas.microsoft.com/office/drawing/2014/main" id="{7769FEEA-91BC-4F89-A66E-8294E26E2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0" name="Oval 1894">
                <a:extLst>
                  <a:ext uri="{FF2B5EF4-FFF2-40B4-BE49-F238E27FC236}">
                    <a16:creationId xmlns:a16="http://schemas.microsoft.com/office/drawing/2014/main" id="{023C2246-0610-4ECB-86D9-D1D59F12F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1" name="Oval 1895">
                <a:extLst>
                  <a:ext uri="{FF2B5EF4-FFF2-40B4-BE49-F238E27FC236}">
                    <a16:creationId xmlns:a16="http://schemas.microsoft.com/office/drawing/2014/main" id="{86DF9CB6-F522-47DF-9E33-ED8ADCE56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3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2" name="Oval 1896">
                <a:extLst>
                  <a:ext uri="{FF2B5EF4-FFF2-40B4-BE49-F238E27FC236}">
                    <a16:creationId xmlns:a16="http://schemas.microsoft.com/office/drawing/2014/main" id="{4249B32B-8D83-4A19-A210-D41BA0343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3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3" name="Oval 1897">
                <a:extLst>
                  <a:ext uri="{FF2B5EF4-FFF2-40B4-BE49-F238E27FC236}">
                    <a16:creationId xmlns:a16="http://schemas.microsoft.com/office/drawing/2014/main" id="{653AA9C1-EF74-4938-A41B-A2034B10C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" y="2238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4" name="Oval 1898">
                <a:extLst>
                  <a:ext uri="{FF2B5EF4-FFF2-40B4-BE49-F238E27FC236}">
                    <a16:creationId xmlns:a16="http://schemas.microsoft.com/office/drawing/2014/main" id="{4DFB2598-3EBF-43AD-9948-FE9805717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" y="2238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5" name="Oval 1899">
                <a:extLst>
                  <a:ext uri="{FF2B5EF4-FFF2-40B4-BE49-F238E27FC236}">
                    <a16:creationId xmlns:a16="http://schemas.microsoft.com/office/drawing/2014/main" id="{4BEFC1A4-CB01-49B5-B9D7-599474EEE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8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6" name="Oval 1900">
                <a:extLst>
                  <a:ext uri="{FF2B5EF4-FFF2-40B4-BE49-F238E27FC236}">
                    <a16:creationId xmlns:a16="http://schemas.microsoft.com/office/drawing/2014/main" id="{6BA55202-582C-4392-A946-28AA08847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8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7" name="Oval 1901">
                <a:extLst>
                  <a:ext uri="{FF2B5EF4-FFF2-40B4-BE49-F238E27FC236}">
                    <a16:creationId xmlns:a16="http://schemas.microsoft.com/office/drawing/2014/main" id="{D35798E4-8644-4C33-B8DC-867F1DCA9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8" name="Oval 1902">
                <a:extLst>
                  <a:ext uri="{FF2B5EF4-FFF2-40B4-BE49-F238E27FC236}">
                    <a16:creationId xmlns:a16="http://schemas.microsoft.com/office/drawing/2014/main" id="{E253DE36-A969-4730-BA03-C20B66B25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9" name="Oval 1903">
                <a:extLst>
                  <a:ext uri="{FF2B5EF4-FFF2-40B4-BE49-F238E27FC236}">
                    <a16:creationId xmlns:a16="http://schemas.microsoft.com/office/drawing/2014/main" id="{CB46A91F-694C-4380-847C-719DF29A4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4" y="190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0" name="Oval 1904">
                <a:extLst>
                  <a:ext uri="{FF2B5EF4-FFF2-40B4-BE49-F238E27FC236}">
                    <a16:creationId xmlns:a16="http://schemas.microsoft.com/office/drawing/2014/main" id="{668CFBD2-EBF3-44A1-A8D6-10C6BCC43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4" y="190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1" name="Oval 1905">
                <a:extLst>
                  <a:ext uri="{FF2B5EF4-FFF2-40B4-BE49-F238E27FC236}">
                    <a16:creationId xmlns:a16="http://schemas.microsoft.com/office/drawing/2014/main" id="{03F287E3-222B-44C9-AABB-D4753F803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2" name="Oval 1906">
                <a:extLst>
                  <a:ext uri="{FF2B5EF4-FFF2-40B4-BE49-F238E27FC236}">
                    <a16:creationId xmlns:a16="http://schemas.microsoft.com/office/drawing/2014/main" id="{A03F8866-5921-41B9-AD4A-1BEF69896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3" name="Oval 1907">
                <a:extLst>
                  <a:ext uri="{FF2B5EF4-FFF2-40B4-BE49-F238E27FC236}">
                    <a16:creationId xmlns:a16="http://schemas.microsoft.com/office/drawing/2014/main" id="{7F697DB9-A399-403A-9431-B63AD55DB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4" name="Oval 1908">
                <a:extLst>
                  <a:ext uri="{FF2B5EF4-FFF2-40B4-BE49-F238E27FC236}">
                    <a16:creationId xmlns:a16="http://schemas.microsoft.com/office/drawing/2014/main" id="{C47EAD16-AA1B-4D3C-A5CD-366A1AF4F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5" name="Oval 1909">
                <a:extLst>
                  <a:ext uri="{FF2B5EF4-FFF2-40B4-BE49-F238E27FC236}">
                    <a16:creationId xmlns:a16="http://schemas.microsoft.com/office/drawing/2014/main" id="{3B6EFBA7-6FC4-460A-80EB-708E999A1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6" name="Oval 1910">
                <a:extLst>
                  <a:ext uri="{FF2B5EF4-FFF2-40B4-BE49-F238E27FC236}">
                    <a16:creationId xmlns:a16="http://schemas.microsoft.com/office/drawing/2014/main" id="{05796B0A-1A4C-47C9-BF96-BF8BC3B15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7" name="Oval 1911">
                <a:extLst>
                  <a:ext uri="{FF2B5EF4-FFF2-40B4-BE49-F238E27FC236}">
                    <a16:creationId xmlns:a16="http://schemas.microsoft.com/office/drawing/2014/main" id="{13CB9441-FDAC-411C-AB88-CAEFE100E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8" name="Oval 1912">
                <a:extLst>
                  <a:ext uri="{FF2B5EF4-FFF2-40B4-BE49-F238E27FC236}">
                    <a16:creationId xmlns:a16="http://schemas.microsoft.com/office/drawing/2014/main" id="{4D66C1CE-C082-4707-831B-657B863FD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9" name="Oval 1913">
                <a:extLst>
                  <a:ext uri="{FF2B5EF4-FFF2-40B4-BE49-F238E27FC236}">
                    <a16:creationId xmlns:a16="http://schemas.microsoft.com/office/drawing/2014/main" id="{9E4CCA21-1F08-44C1-A27B-80BF3E0BB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0" name="Oval 1914">
                <a:extLst>
                  <a:ext uri="{FF2B5EF4-FFF2-40B4-BE49-F238E27FC236}">
                    <a16:creationId xmlns:a16="http://schemas.microsoft.com/office/drawing/2014/main" id="{4683BFF1-DB92-4BA9-BD1A-F1270A6AE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1" name="Oval 1915">
                <a:extLst>
                  <a:ext uri="{FF2B5EF4-FFF2-40B4-BE49-F238E27FC236}">
                    <a16:creationId xmlns:a16="http://schemas.microsoft.com/office/drawing/2014/main" id="{F5A04A49-60AE-47E5-9BD3-41EC2AF7D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8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2" name="Oval 1916">
                <a:extLst>
                  <a:ext uri="{FF2B5EF4-FFF2-40B4-BE49-F238E27FC236}">
                    <a16:creationId xmlns:a16="http://schemas.microsoft.com/office/drawing/2014/main" id="{A3EE6B4F-AF3C-4398-B447-24700FAF9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8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3" name="Oval 1917">
                <a:extLst>
                  <a:ext uri="{FF2B5EF4-FFF2-40B4-BE49-F238E27FC236}">
                    <a16:creationId xmlns:a16="http://schemas.microsoft.com/office/drawing/2014/main" id="{19E77AE7-E77B-41C4-A8F0-E52AE8C57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4" name="Oval 1918">
                <a:extLst>
                  <a:ext uri="{FF2B5EF4-FFF2-40B4-BE49-F238E27FC236}">
                    <a16:creationId xmlns:a16="http://schemas.microsoft.com/office/drawing/2014/main" id="{210F6D1C-5853-45CB-B7C5-BB212FADD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5" name="Oval 1919">
                <a:extLst>
                  <a:ext uri="{FF2B5EF4-FFF2-40B4-BE49-F238E27FC236}">
                    <a16:creationId xmlns:a16="http://schemas.microsoft.com/office/drawing/2014/main" id="{CE97C53F-FA35-44C0-8BBC-2DBBD90F0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6" name="Oval 1920">
                <a:extLst>
                  <a:ext uri="{FF2B5EF4-FFF2-40B4-BE49-F238E27FC236}">
                    <a16:creationId xmlns:a16="http://schemas.microsoft.com/office/drawing/2014/main" id="{24FFE344-44CD-4EF1-B88A-106D4FB0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7" name="Oval 1921">
                <a:extLst>
                  <a:ext uri="{FF2B5EF4-FFF2-40B4-BE49-F238E27FC236}">
                    <a16:creationId xmlns:a16="http://schemas.microsoft.com/office/drawing/2014/main" id="{2CE4E472-17E5-4B05-AFF5-0A3A60C99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" y="140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8" name="Oval 1922">
                <a:extLst>
                  <a:ext uri="{FF2B5EF4-FFF2-40B4-BE49-F238E27FC236}">
                    <a16:creationId xmlns:a16="http://schemas.microsoft.com/office/drawing/2014/main" id="{0D5BDF9A-1CD7-437F-B980-F45D9B835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" y="140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9" name="Oval 1923">
                <a:extLst>
                  <a:ext uri="{FF2B5EF4-FFF2-40B4-BE49-F238E27FC236}">
                    <a16:creationId xmlns:a16="http://schemas.microsoft.com/office/drawing/2014/main" id="{8B181E7E-919A-4799-B786-2123BD1E8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0" name="Oval 1924">
                <a:extLst>
                  <a:ext uri="{FF2B5EF4-FFF2-40B4-BE49-F238E27FC236}">
                    <a16:creationId xmlns:a16="http://schemas.microsoft.com/office/drawing/2014/main" id="{BEAAD252-091F-455A-AD56-5C11649A7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1" name="Oval 1925">
                <a:extLst>
                  <a:ext uri="{FF2B5EF4-FFF2-40B4-BE49-F238E27FC236}">
                    <a16:creationId xmlns:a16="http://schemas.microsoft.com/office/drawing/2014/main" id="{E7496AD5-E412-44D5-B188-DDF4F2C44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2" name="Oval 1926">
                <a:extLst>
                  <a:ext uri="{FF2B5EF4-FFF2-40B4-BE49-F238E27FC236}">
                    <a16:creationId xmlns:a16="http://schemas.microsoft.com/office/drawing/2014/main" id="{1AFA88BF-9543-4DDE-A5AF-AD50AD330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3" name="Oval 1927">
                <a:extLst>
                  <a:ext uri="{FF2B5EF4-FFF2-40B4-BE49-F238E27FC236}">
                    <a16:creationId xmlns:a16="http://schemas.microsoft.com/office/drawing/2014/main" id="{0ED18781-CD2B-47C8-AFD7-11380A55B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4" name="Oval 1928">
                <a:extLst>
                  <a:ext uri="{FF2B5EF4-FFF2-40B4-BE49-F238E27FC236}">
                    <a16:creationId xmlns:a16="http://schemas.microsoft.com/office/drawing/2014/main" id="{3DE835D1-EFC0-47F4-9456-3FEDF82F6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5" name="Oval 1929">
                <a:extLst>
                  <a:ext uri="{FF2B5EF4-FFF2-40B4-BE49-F238E27FC236}">
                    <a16:creationId xmlns:a16="http://schemas.microsoft.com/office/drawing/2014/main" id="{3EB302D5-D9F0-4332-9D45-318933394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8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6" name="Oval 1930">
                <a:extLst>
                  <a:ext uri="{FF2B5EF4-FFF2-40B4-BE49-F238E27FC236}">
                    <a16:creationId xmlns:a16="http://schemas.microsoft.com/office/drawing/2014/main" id="{700F7FE9-1456-437E-8288-BC504E3A7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8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7" name="Oval 1931">
                <a:extLst>
                  <a:ext uri="{FF2B5EF4-FFF2-40B4-BE49-F238E27FC236}">
                    <a16:creationId xmlns:a16="http://schemas.microsoft.com/office/drawing/2014/main" id="{75B9AC0D-4991-4498-8F55-EF94B0030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1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8" name="Oval 1932">
                <a:extLst>
                  <a:ext uri="{FF2B5EF4-FFF2-40B4-BE49-F238E27FC236}">
                    <a16:creationId xmlns:a16="http://schemas.microsoft.com/office/drawing/2014/main" id="{166D3C10-ED5B-4727-85FD-D16BE2676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1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9" name="Oval 1933">
                <a:extLst>
                  <a:ext uri="{FF2B5EF4-FFF2-40B4-BE49-F238E27FC236}">
                    <a16:creationId xmlns:a16="http://schemas.microsoft.com/office/drawing/2014/main" id="{F5C60425-4D73-4D42-A6D4-DAC650239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0" name="Oval 1934">
                <a:extLst>
                  <a:ext uri="{FF2B5EF4-FFF2-40B4-BE49-F238E27FC236}">
                    <a16:creationId xmlns:a16="http://schemas.microsoft.com/office/drawing/2014/main" id="{370125F1-0FB3-40E3-8F85-7B191F693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1" name="Oval 1935">
                <a:extLst>
                  <a:ext uri="{FF2B5EF4-FFF2-40B4-BE49-F238E27FC236}">
                    <a16:creationId xmlns:a16="http://schemas.microsoft.com/office/drawing/2014/main" id="{4D231F66-3097-4121-A117-3B921EEFB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2" name="Oval 1936">
                <a:extLst>
                  <a:ext uri="{FF2B5EF4-FFF2-40B4-BE49-F238E27FC236}">
                    <a16:creationId xmlns:a16="http://schemas.microsoft.com/office/drawing/2014/main" id="{56CE3BC7-3F24-49D1-A523-64B95AC5A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3" name="Oval 1937">
                <a:extLst>
                  <a:ext uri="{FF2B5EF4-FFF2-40B4-BE49-F238E27FC236}">
                    <a16:creationId xmlns:a16="http://schemas.microsoft.com/office/drawing/2014/main" id="{E406AADF-B204-4A02-BD3D-0B398444C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4" name="Oval 1938">
                <a:extLst>
                  <a:ext uri="{FF2B5EF4-FFF2-40B4-BE49-F238E27FC236}">
                    <a16:creationId xmlns:a16="http://schemas.microsoft.com/office/drawing/2014/main" id="{99CED14B-3B8D-4406-AB73-D573601D4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5" name="Oval 1939">
                <a:extLst>
                  <a:ext uri="{FF2B5EF4-FFF2-40B4-BE49-F238E27FC236}">
                    <a16:creationId xmlns:a16="http://schemas.microsoft.com/office/drawing/2014/main" id="{E1C5ABD5-0F2E-4D69-BC0C-BE539A591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6" name="Oval 1940">
                <a:extLst>
                  <a:ext uri="{FF2B5EF4-FFF2-40B4-BE49-F238E27FC236}">
                    <a16:creationId xmlns:a16="http://schemas.microsoft.com/office/drawing/2014/main" id="{10E19887-95D1-4F3A-9015-99D624987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7" name="Oval 1941">
                <a:extLst>
                  <a:ext uri="{FF2B5EF4-FFF2-40B4-BE49-F238E27FC236}">
                    <a16:creationId xmlns:a16="http://schemas.microsoft.com/office/drawing/2014/main" id="{9F96D9A6-F4A2-4E01-9C02-B8C6D998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8" name="Oval 1942">
                <a:extLst>
                  <a:ext uri="{FF2B5EF4-FFF2-40B4-BE49-F238E27FC236}">
                    <a16:creationId xmlns:a16="http://schemas.microsoft.com/office/drawing/2014/main" id="{19851DB5-02A3-4D85-BA48-23D811CB0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9" name="Oval 1943">
                <a:extLst>
                  <a:ext uri="{FF2B5EF4-FFF2-40B4-BE49-F238E27FC236}">
                    <a16:creationId xmlns:a16="http://schemas.microsoft.com/office/drawing/2014/main" id="{38D60B76-D5D2-4EDC-89D6-6AF8FB0E2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0" name="Oval 1944">
                <a:extLst>
                  <a:ext uri="{FF2B5EF4-FFF2-40B4-BE49-F238E27FC236}">
                    <a16:creationId xmlns:a16="http://schemas.microsoft.com/office/drawing/2014/main" id="{1E4092D3-B588-4219-B1B1-FB721E09A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1" name="Oval 1945">
                <a:extLst>
                  <a:ext uri="{FF2B5EF4-FFF2-40B4-BE49-F238E27FC236}">
                    <a16:creationId xmlns:a16="http://schemas.microsoft.com/office/drawing/2014/main" id="{EE5918E7-37CA-46A7-9AA7-07C3FFD22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2" name="Oval 1946">
                <a:extLst>
                  <a:ext uri="{FF2B5EF4-FFF2-40B4-BE49-F238E27FC236}">
                    <a16:creationId xmlns:a16="http://schemas.microsoft.com/office/drawing/2014/main" id="{3EEC93E4-BF9B-4D4E-9E08-3363C2749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3" name="Oval 1947">
                <a:extLst>
                  <a:ext uri="{FF2B5EF4-FFF2-40B4-BE49-F238E27FC236}">
                    <a16:creationId xmlns:a16="http://schemas.microsoft.com/office/drawing/2014/main" id="{2DB7BC68-7835-4B14-A14B-9357ED9F3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4" name="Oval 1948">
                <a:extLst>
                  <a:ext uri="{FF2B5EF4-FFF2-40B4-BE49-F238E27FC236}">
                    <a16:creationId xmlns:a16="http://schemas.microsoft.com/office/drawing/2014/main" id="{47430306-F703-4F9E-A971-3243EC0E8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5" name="Oval 1949">
                <a:extLst>
                  <a:ext uri="{FF2B5EF4-FFF2-40B4-BE49-F238E27FC236}">
                    <a16:creationId xmlns:a16="http://schemas.microsoft.com/office/drawing/2014/main" id="{7C154796-F69B-4CFF-9978-CE005C2BA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6" name="Oval 1950">
                <a:extLst>
                  <a:ext uri="{FF2B5EF4-FFF2-40B4-BE49-F238E27FC236}">
                    <a16:creationId xmlns:a16="http://schemas.microsoft.com/office/drawing/2014/main" id="{BA78AA88-D2D5-4FFC-A986-BBAE93953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7" name="Oval 1951">
                <a:extLst>
                  <a:ext uri="{FF2B5EF4-FFF2-40B4-BE49-F238E27FC236}">
                    <a16:creationId xmlns:a16="http://schemas.microsoft.com/office/drawing/2014/main" id="{5D48448F-8007-4ABE-BFD6-B9C29A1B8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8" name="Oval 1952">
                <a:extLst>
                  <a:ext uri="{FF2B5EF4-FFF2-40B4-BE49-F238E27FC236}">
                    <a16:creationId xmlns:a16="http://schemas.microsoft.com/office/drawing/2014/main" id="{3BEB67C7-D06F-425B-A003-0EAF46ABA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9" name="Oval 1953">
                <a:extLst>
                  <a:ext uri="{FF2B5EF4-FFF2-40B4-BE49-F238E27FC236}">
                    <a16:creationId xmlns:a16="http://schemas.microsoft.com/office/drawing/2014/main" id="{E4A60200-2851-4181-920A-B4E131513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0" y="2238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0" name="Oval 1954">
                <a:extLst>
                  <a:ext uri="{FF2B5EF4-FFF2-40B4-BE49-F238E27FC236}">
                    <a16:creationId xmlns:a16="http://schemas.microsoft.com/office/drawing/2014/main" id="{EE6AFB41-500F-46FD-B63A-93468FF3E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0" y="2238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1" name="Oval 1955">
                <a:extLst>
                  <a:ext uri="{FF2B5EF4-FFF2-40B4-BE49-F238E27FC236}">
                    <a16:creationId xmlns:a16="http://schemas.microsoft.com/office/drawing/2014/main" id="{08DD764E-9FAC-4AFD-B325-32C41C5B2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3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2" name="Oval 1956">
                <a:extLst>
                  <a:ext uri="{FF2B5EF4-FFF2-40B4-BE49-F238E27FC236}">
                    <a16:creationId xmlns:a16="http://schemas.microsoft.com/office/drawing/2014/main" id="{6F51DDEA-8889-4F9B-8413-4A39E34A3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3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3" name="Oval 1957">
                <a:extLst>
                  <a:ext uri="{FF2B5EF4-FFF2-40B4-BE49-F238E27FC236}">
                    <a16:creationId xmlns:a16="http://schemas.microsoft.com/office/drawing/2014/main" id="{4C05351F-E787-4520-8763-9CD462EFA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626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4" name="Oval 1958">
                <a:extLst>
                  <a:ext uri="{FF2B5EF4-FFF2-40B4-BE49-F238E27FC236}">
                    <a16:creationId xmlns:a16="http://schemas.microsoft.com/office/drawing/2014/main" id="{86F9A82C-1B67-411B-96E3-D8B85DE0F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626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5" name="Oval 1959">
                <a:extLst>
                  <a:ext uri="{FF2B5EF4-FFF2-40B4-BE49-F238E27FC236}">
                    <a16:creationId xmlns:a16="http://schemas.microsoft.com/office/drawing/2014/main" id="{66941A64-7425-49F2-99B3-0EDACAB17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6" name="Oval 1960">
                <a:extLst>
                  <a:ext uri="{FF2B5EF4-FFF2-40B4-BE49-F238E27FC236}">
                    <a16:creationId xmlns:a16="http://schemas.microsoft.com/office/drawing/2014/main" id="{20E1A586-3B05-4B35-B98C-E574E263B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7" name="Oval 1961">
                <a:extLst>
                  <a:ext uri="{FF2B5EF4-FFF2-40B4-BE49-F238E27FC236}">
                    <a16:creationId xmlns:a16="http://schemas.microsoft.com/office/drawing/2014/main" id="{1DA54AA8-53B8-47B0-9C01-0164E02AF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1" y="179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8" name="Oval 1962">
                <a:extLst>
                  <a:ext uri="{FF2B5EF4-FFF2-40B4-BE49-F238E27FC236}">
                    <a16:creationId xmlns:a16="http://schemas.microsoft.com/office/drawing/2014/main" id="{869A2829-61BB-4CF0-B795-0E8C22AB5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1" y="179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9" name="Oval 1963">
                <a:extLst>
                  <a:ext uri="{FF2B5EF4-FFF2-40B4-BE49-F238E27FC236}">
                    <a16:creationId xmlns:a16="http://schemas.microsoft.com/office/drawing/2014/main" id="{D8D2C3C1-22A6-4096-9D67-FEF37E541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1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0" name="Oval 1964">
                <a:extLst>
                  <a:ext uri="{FF2B5EF4-FFF2-40B4-BE49-F238E27FC236}">
                    <a16:creationId xmlns:a16="http://schemas.microsoft.com/office/drawing/2014/main" id="{80854CEF-48BB-432C-A450-902A63424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1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1" name="Oval 1965">
                <a:extLst>
                  <a:ext uri="{FF2B5EF4-FFF2-40B4-BE49-F238E27FC236}">
                    <a16:creationId xmlns:a16="http://schemas.microsoft.com/office/drawing/2014/main" id="{57A2E1CE-1277-4559-9FEB-49B2C3DBC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257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2" name="Oval 1966">
                <a:extLst>
                  <a:ext uri="{FF2B5EF4-FFF2-40B4-BE49-F238E27FC236}">
                    <a16:creationId xmlns:a16="http://schemas.microsoft.com/office/drawing/2014/main" id="{A1F42727-8A55-4EF5-8233-404267810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257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3" name="Oval 1967">
                <a:extLst>
                  <a:ext uri="{FF2B5EF4-FFF2-40B4-BE49-F238E27FC236}">
                    <a16:creationId xmlns:a16="http://schemas.microsoft.com/office/drawing/2014/main" id="{5908AC3B-7A19-475A-9892-BA17A9BB1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4" name="Oval 1968">
                <a:extLst>
                  <a:ext uri="{FF2B5EF4-FFF2-40B4-BE49-F238E27FC236}">
                    <a16:creationId xmlns:a16="http://schemas.microsoft.com/office/drawing/2014/main" id="{2E202561-67B7-4035-AE2F-E976B1A73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5" name="Oval 1969">
                <a:extLst>
                  <a:ext uri="{FF2B5EF4-FFF2-40B4-BE49-F238E27FC236}">
                    <a16:creationId xmlns:a16="http://schemas.microsoft.com/office/drawing/2014/main" id="{72DE2795-43ED-4223-B9DE-600282ACB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6" name="Oval 1970">
                <a:extLst>
                  <a:ext uri="{FF2B5EF4-FFF2-40B4-BE49-F238E27FC236}">
                    <a16:creationId xmlns:a16="http://schemas.microsoft.com/office/drawing/2014/main" id="{496E7A13-7D09-40C6-8855-A317C0AB3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7" name="Oval 1971">
                <a:extLst>
                  <a:ext uri="{FF2B5EF4-FFF2-40B4-BE49-F238E27FC236}">
                    <a16:creationId xmlns:a16="http://schemas.microsoft.com/office/drawing/2014/main" id="{AE105D74-C921-42C3-8F59-65488CE30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8" name="Oval 1972">
                <a:extLst>
                  <a:ext uri="{FF2B5EF4-FFF2-40B4-BE49-F238E27FC236}">
                    <a16:creationId xmlns:a16="http://schemas.microsoft.com/office/drawing/2014/main" id="{E63A7440-4AC6-4EC8-8B43-BB87F024F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9" name="Oval 1973">
                <a:extLst>
                  <a:ext uri="{FF2B5EF4-FFF2-40B4-BE49-F238E27FC236}">
                    <a16:creationId xmlns:a16="http://schemas.microsoft.com/office/drawing/2014/main" id="{3765A18D-77DC-4BEB-9D98-F2285B08A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6" y="797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0" name="Oval 1974">
                <a:extLst>
                  <a:ext uri="{FF2B5EF4-FFF2-40B4-BE49-F238E27FC236}">
                    <a16:creationId xmlns:a16="http://schemas.microsoft.com/office/drawing/2014/main" id="{E69F17D1-627A-4E34-AE78-F947AAF5B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6" y="797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1" name="Oval 1975">
                <a:extLst>
                  <a:ext uri="{FF2B5EF4-FFF2-40B4-BE49-F238E27FC236}">
                    <a16:creationId xmlns:a16="http://schemas.microsoft.com/office/drawing/2014/main" id="{D8254954-3FA3-4A92-91B3-B84E0498C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8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2" name="Oval 1976">
                <a:extLst>
                  <a:ext uri="{FF2B5EF4-FFF2-40B4-BE49-F238E27FC236}">
                    <a16:creationId xmlns:a16="http://schemas.microsoft.com/office/drawing/2014/main" id="{B11553D7-D36C-4219-9ED8-E2764A603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8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3" name="Oval 1977">
                <a:extLst>
                  <a:ext uri="{FF2B5EF4-FFF2-40B4-BE49-F238E27FC236}">
                    <a16:creationId xmlns:a16="http://schemas.microsoft.com/office/drawing/2014/main" id="{2EA86CB3-A139-4A6E-9577-4B37C20CF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" y="118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4" name="Oval 1978">
                <a:extLst>
                  <a:ext uri="{FF2B5EF4-FFF2-40B4-BE49-F238E27FC236}">
                    <a16:creationId xmlns:a16="http://schemas.microsoft.com/office/drawing/2014/main" id="{5FAAABB6-D01A-4035-83BE-13723555C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" y="118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5" name="Oval 1979">
                <a:extLst>
                  <a:ext uri="{FF2B5EF4-FFF2-40B4-BE49-F238E27FC236}">
                    <a16:creationId xmlns:a16="http://schemas.microsoft.com/office/drawing/2014/main" id="{9364AACB-B802-4E09-90AB-84FFB0615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6" name="Oval 1980">
                <a:extLst>
                  <a:ext uri="{FF2B5EF4-FFF2-40B4-BE49-F238E27FC236}">
                    <a16:creationId xmlns:a16="http://schemas.microsoft.com/office/drawing/2014/main" id="{B8E9DE6F-5A78-4E13-89ED-9FF9B16E3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7" name="Oval 1981">
                <a:extLst>
                  <a:ext uri="{FF2B5EF4-FFF2-40B4-BE49-F238E27FC236}">
                    <a16:creationId xmlns:a16="http://schemas.microsoft.com/office/drawing/2014/main" id="{A222A586-108B-421A-8AA3-5EEC60B20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8" name="Oval 1982">
                <a:extLst>
                  <a:ext uri="{FF2B5EF4-FFF2-40B4-BE49-F238E27FC236}">
                    <a16:creationId xmlns:a16="http://schemas.microsoft.com/office/drawing/2014/main" id="{2ACF6EC8-6137-45DF-86CA-2D011C7F9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9" name="Oval 1983">
                <a:extLst>
                  <a:ext uri="{FF2B5EF4-FFF2-40B4-BE49-F238E27FC236}">
                    <a16:creationId xmlns:a16="http://schemas.microsoft.com/office/drawing/2014/main" id="{AAFEDFFA-F429-4BF1-99B6-A23064541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0" name="Oval 1984">
                <a:extLst>
                  <a:ext uri="{FF2B5EF4-FFF2-40B4-BE49-F238E27FC236}">
                    <a16:creationId xmlns:a16="http://schemas.microsoft.com/office/drawing/2014/main" id="{35203BDA-8358-4127-863A-B63F40172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1" name="Oval 1985">
                <a:extLst>
                  <a:ext uri="{FF2B5EF4-FFF2-40B4-BE49-F238E27FC236}">
                    <a16:creationId xmlns:a16="http://schemas.microsoft.com/office/drawing/2014/main" id="{B6CD312E-222A-4A9D-A920-8E1C351AD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96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2" name="Oval 1986">
                <a:extLst>
                  <a:ext uri="{FF2B5EF4-FFF2-40B4-BE49-F238E27FC236}">
                    <a16:creationId xmlns:a16="http://schemas.microsoft.com/office/drawing/2014/main" id="{3BA7D102-3F88-48CC-ABAF-68D7AD00D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96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3" name="Oval 1987">
                <a:extLst>
                  <a:ext uri="{FF2B5EF4-FFF2-40B4-BE49-F238E27FC236}">
                    <a16:creationId xmlns:a16="http://schemas.microsoft.com/office/drawing/2014/main" id="{D6A5C553-E569-4FB3-B996-EF51D4071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173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4" name="Oval 1988">
                <a:extLst>
                  <a:ext uri="{FF2B5EF4-FFF2-40B4-BE49-F238E27FC236}">
                    <a16:creationId xmlns:a16="http://schemas.microsoft.com/office/drawing/2014/main" id="{34C609B3-21EB-4810-B6CC-84C97188E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173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5" name="Oval 1989">
                <a:extLst>
                  <a:ext uri="{FF2B5EF4-FFF2-40B4-BE49-F238E27FC236}">
                    <a16:creationId xmlns:a16="http://schemas.microsoft.com/office/drawing/2014/main" id="{553D3BB3-75E8-4F5F-8EED-F1F6BE966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8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6" name="Oval 1990">
                <a:extLst>
                  <a:ext uri="{FF2B5EF4-FFF2-40B4-BE49-F238E27FC236}">
                    <a16:creationId xmlns:a16="http://schemas.microsoft.com/office/drawing/2014/main" id="{1B8DE6BC-E347-4BF2-8CE2-AF2225739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8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7" name="Oval 1991">
                <a:extLst>
                  <a:ext uri="{FF2B5EF4-FFF2-40B4-BE49-F238E27FC236}">
                    <a16:creationId xmlns:a16="http://schemas.microsoft.com/office/drawing/2014/main" id="{9F1CBF4A-3CA9-4B7F-96EB-40E659D85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8" name="Oval 1992">
                <a:extLst>
                  <a:ext uri="{FF2B5EF4-FFF2-40B4-BE49-F238E27FC236}">
                    <a16:creationId xmlns:a16="http://schemas.microsoft.com/office/drawing/2014/main" id="{2E8BC4FC-EBB1-478C-9F90-ECF77BF90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9" name="Oval 1993">
                <a:extLst>
                  <a:ext uri="{FF2B5EF4-FFF2-40B4-BE49-F238E27FC236}">
                    <a16:creationId xmlns:a16="http://schemas.microsoft.com/office/drawing/2014/main" id="{2B6E957F-833F-4D0B-8494-0FAE45E64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0" name="Oval 1994">
                <a:extLst>
                  <a:ext uri="{FF2B5EF4-FFF2-40B4-BE49-F238E27FC236}">
                    <a16:creationId xmlns:a16="http://schemas.microsoft.com/office/drawing/2014/main" id="{EE32343B-B628-4ED8-B1D8-B3CEDE293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1" name="Oval 1995">
                <a:extLst>
                  <a:ext uri="{FF2B5EF4-FFF2-40B4-BE49-F238E27FC236}">
                    <a16:creationId xmlns:a16="http://schemas.microsoft.com/office/drawing/2014/main" id="{7E7B4284-0DEC-4D67-BD60-334471529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4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2" name="Oval 1996">
                <a:extLst>
                  <a:ext uri="{FF2B5EF4-FFF2-40B4-BE49-F238E27FC236}">
                    <a16:creationId xmlns:a16="http://schemas.microsoft.com/office/drawing/2014/main" id="{E5A7BA92-7ADF-41E7-BBCC-F5024E638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4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3" name="Oval 1997">
                <a:extLst>
                  <a:ext uri="{FF2B5EF4-FFF2-40B4-BE49-F238E27FC236}">
                    <a16:creationId xmlns:a16="http://schemas.microsoft.com/office/drawing/2014/main" id="{6D9DE3E9-A9C6-42B7-94D7-C9E72CCD9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4" name="Oval 1998">
                <a:extLst>
                  <a:ext uri="{FF2B5EF4-FFF2-40B4-BE49-F238E27FC236}">
                    <a16:creationId xmlns:a16="http://schemas.microsoft.com/office/drawing/2014/main" id="{4A1B32CD-B5CA-4625-B28F-C783A01E8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5" name="Oval 1999">
                <a:extLst>
                  <a:ext uri="{FF2B5EF4-FFF2-40B4-BE49-F238E27FC236}">
                    <a16:creationId xmlns:a16="http://schemas.microsoft.com/office/drawing/2014/main" id="{97EBC156-B30D-456C-98D2-0994996D4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6" name="Oval 2000">
                <a:extLst>
                  <a:ext uri="{FF2B5EF4-FFF2-40B4-BE49-F238E27FC236}">
                    <a16:creationId xmlns:a16="http://schemas.microsoft.com/office/drawing/2014/main" id="{6446C422-551A-490D-8F34-DCF978200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7" name="Oval 2001">
                <a:extLst>
                  <a:ext uri="{FF2B5EF4-FFF2-40B4-BE49-F238E27FC236}">
                    <a16:creationId xmlns:a16="http://schemas.microsoft.com/office/drawing/2014/main" id="{A708483C-FC86-4048-A09D-8F6B970F0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8" name="Oval 2002">
                <a:extLst>
                  <a:ext uri="{FF2B5EF4-FFF2-40B4-BE49-F238E27FC236}">
                    <a16:creationId xmlns:a16="http://schemas.microsoft.com/office/drawing/2014/main" id="{1B45EF34-462B-4F5C-8F20-08218D165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9" name="Oval 2003">
                <a:extLst>
                  <a:ext uri="{FF2B5EF4-FFF2-40B4-BE49-F238E27FC236}">
                    <a16:creationId xmlns:a16="http://schemas.microsoft.com/office/drawing/2014/main" id="{72AE28EE-2F19-4CA2-9587-2EF0394A0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0" name="Oval 2004">
                <a:extLst>
                  <a:ext uri="{FF2B5EF4-FFF2-40B4-BE49-F238E27FC236}">
                    <a16:creationId xmlns:a16="http://schemas.microsoft.com/office/drawing/2014/main" id="{7BFE865E-0685-43B3-A2F9-C9A7B4BF1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1" name="Oval 2005">
                <a:extLst>
                  <a:ext uri="{FF2B5EF4-FFF2-40B4-BE49-F238E27FC236}">
                    <a16:creationId xmlns:a16="http://schemas.microsoft.com/office/drawing/2014/main" id="{E1BA2268-E9F1-44A3-B28B-94C30C729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2" name="Oval 2006">
                <a:extLst>
                  <a:ext uri="{FF2B5EF4-FFF2-40B4-BE49-F238E27FC236}">
                    <a16:creationId xmlns:a16="http://schemas.microsoft.com/office/drawing/2014/main" id="{4B3311D3-C8ED-4D5A-A172-05E973E06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3" name="Oval 2007">
                <a:extLst>
                  <a:ext uri="{FF2B5EF4-FFF2-40B4-BE49-F238E27FC236}">
                    <a16:creationId xmlns:a16="http://schemas.microsoft.com/office/drawing/2014/main" id="{07B3D6C9-C09D-48A4-B032-B89F23AA6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4" name="Oval 2008">
                <a:extLst>
                  <a:ext uri="{FF2B5EF4-FFF2-40B4-BE49-F238E27FC236}">
                    <a16:creationId xmlns:a16="http://schemas.microsoft.com/office/drawing/2014/main" id="{E185947E-6E1F-4480-A946-1BD4BE94F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5" name="Oval 2009">
                <a:extLst>
                  <a:ext uri="{FF2B5EF4-FFF2-40B4-BE49-F238E27FC236}">
                    <a16:creationId xmlns:a16="http://schemas.microsoft.com/office/drawing/2014/main" id="{CE0C3DD8-5847-4E9B-B605-4101007E3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6" name="Oval 2010">
                <a:extLst>
                  <a:ext uri="{FF2B5EF4-FFF2-40B4-BE49-F238E27FC236}">
                    <a16:creationId xmlns:a16="http://schemas.microsoft.com/office/drawing/2014/main" id="{099DBD08-D982-4163-A2BB-E3037AEBF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" name="Oval 2011">
                <a:extLst>
                  <a:ext uri="{FF2B5EF4-FFF2-40B4-BE49-F238E27FC236}">
                    <a16:creationId xmlns:a16="http://schemas.microsoft.com/office/drawing/2014/main" id="{B635D925-DC89-4044-B6DB-45B643454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" name="Oval 2012">
                <a:extLst>
                  <a:ext uri="{FF2B5EF4-FFF2-40B4-BE49-F238E27FC236}">
                    <a16:creationId xmlns:a16="http://schemas.microsoft.com/office/drawing/2014/main" id="{0F53A130-4C8B-466F-92E1-43D5EAB8E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" name="Oval 2013">
                <a:extLst>
                  <a:ext uri="{FF2B5EF4-FFF2-40B4-BE49-F238E27FC236}">
                    <a16:creationId xmlns:a16="http://schemas.microsoft.com/office/drawing/2014/main" id="{ED06E86C-AAF1-478C-9E91-8B54B177A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2215">
              <a:extLst>
                <a:ext uri="{FF2B5EF4-FFF2-40B4-BE49-F238E27FC236}">
                  <a16:creationId xmlns:a16="http://schemas.microsoft.com/office/drawing/2014/main" id="{4AEF96DB-27F6-4DFD-AE9F-BA476813F4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0" y="851"/>
              <a:ext cx="288" cy="2796"/>
              <a:chOff x="2350" y="851"/>
              <a:chExt cx="288" cy="2796"/>
            </a:xfrm>
          </p:grpSpPr>
          <p:sp>
            <p:nvSpPr>
              <p:cNvPr id="3110" name="Oval 2015">
                <a:extLst>
                  <a:ext uri="{FF2B5EF4-FFF2-40B4-BE49-F238E27FC236}">
                    <a16:creationId xmlns:a16="http://schemas.microsoft.com/office/drawing/2014/main" id="{2BCBCCD9-D5CF-4249-B49A-F20587AC5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1" name="Oval 2016">
                <a:extLst>
                  <a:ext uri="{FF2B5EF4-FFF2-40B4-BE49-F238E27FC236}">
                    <a16:creationId xmlns:a16="http://schemas.microsoft.com/office/drawing/2014/main" id="{C884470D-ECE4-4B51-93AF-91226F303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2" name="Oval 2017">
                <a:extLst>
                  <a:ext uri="{FF2B5EF4-FFF2-40B4-BE49-F238E27FC236}">
                    <a16:creationId xmlns:a16="http://schemas.microsoft.com/office/drawing/2014/main" id="{33CA433C-B3FC-42E2-99DB-5537E0D29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3" name="Oval 2018">
                <a:extLst>
                  <a:ext uri="{FF2B5EF4-FFF2-40B4-BE49-F238E27FC236}">
                    <a16:creationId xmlns:a16="http://schemas.microsoft.com/office/drawing/2014/main" id="{954A9A6D-54F4-4E26-B54A-60F7B3A2B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4" name="Oval 2019">
                <a:extLst>
                  <a:ext uri="{FF2B5EF4-FFF2-40B4-BE49-F238E27FC236}">
                    <a16:creationId xmlns:a16="http://schemas.microsoft.com/office/drawing/2014/main" id="{C531B7DF-B153-4D1C-B23E-2302CEBCA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5" name="Oval 2020">
                <a:extLst>
                  <a:ext uri="{FF2B5EF4-FFF2-40B4-BE49-F238E27FC236}">
                    <a16:creationId xmlns:a16="http://schemas.microsoft.com/office/drawing/2014/main" id="{15E69691-A652-4B14-A0EF-FE9471983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6" name="Oval 2021">
                <a:extLst>
                  <a:ext uri="{FF2B5EF4-FFF2-40B4-BE49-F238E27FC236}">
                    <a16:creationId xmlns:a16="http://schemas.microsoft.com/office/drawing/2014/main" id="{70DC9E92-C506-4540-BBF3-EDAECFAC1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7" name="Oval 2022">
                <a:extLst>
                  <a:ext uri="{FF2B5EF4-FFF2-40B4-BE49-F238E27FC236}">
                    <a16:creationId xmlns:a16="http://schemas.microsoft.com/office/drawing/2014/main" id="{502F6A4C-2595-4D70-BF8D-5659EDB1C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8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8" name="Oval 2023">
                <a:extLst>
                  <a:ext uri="{FF2B5EF4-FFF2-40B4-BE49-F238E27FC236}">
                    <a16:creationId xmlns:a16="http://schemas.microsoft.com/office/drawing/2014/main" id="{4AE38E73-8FF8-4E4F-9EFD-EB0B84575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8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9" name="Oval 2024">
                <a:extLst>
                  <a:ext uri="{FF2B5EF4-FFF2-40B4-BE49-F238E27FC236}">
                    <a16:creationId xmlns:a16="http://schemas.microsoft.com/office/drawing/2014/main" id="{EA176A8B-4B46-438F-A07C-3926D6937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0" name="Oval 2025">
                <a:extLst>
                  <a:ext uri="{FF2B5EF4-FFF2-40B4-BE49-F238E27FC236}">
                    <a16:creationId xmlns:a16="http://schemas.microsoft.com/office/drawing/2014/main" id="{AD3F6D05-C8AD-45BD-8E45-A10798206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1" name="Oval 2026">
                <a:extLst>
                  <a:ext uri="{FF2B5EF4-FFF2-40B4-BE49-F238E27FC236}">
                    <a16:creationId xmlns:a16="http://schemas.microsoft.com/office/drawing/2014/main" id="{D5D09FF8-9165-4104-A4CD-2CAE0B85A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2" name="Oval 2027">
                <a:extLst>
                  <a:ext uri="{FF2B5EF4-FFF2-40B4-BE49-F238E27FC236}">
                    <a16:creationId xmlns:a16="http://schemas.microsoft.com/office/drawing/2014/main" id="{83753512-5C52-4F42-AB6F-CA9E1299E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3" name="Oval 2028">
                <a:extLst>
                  <a:ext uri="{FF2B5EF4-FFF2-40B4-BE49-F238E27FC236}">
                    <a16:creationId xmlns:a16="http://schemas.microsoft.com/office/drawing/2014/main" id="{4C5F8C99-F5BE-4F3B-9E50-7AD575DDA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7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4" name="Oval 2029">
                <a:extLst>
                  <a:ext uri="{FF2B5EF4-FFF2-40B4-BE49-F238E27FC236}">
                    <a16:creationId xmlns:a16="http://schemas.microsoft.com/office/drawing/2014/main" id="{B55401BD-AC39-4CE2-BF31-C25B85B01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7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5" name="Oval 2030">
                <a:extLst>
                  <a:ext uri="{FF2B5EF4-FFF2-40B4-BE49-F238E27FC236}">
                    <a16:creationId xmlns:a16="http://schemas.microsoft.com/office/drawing/2014/main" id="{16B5FE08-1B22-4635-BA3E-F1547226F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0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6" name="Oval 2031">
                <a:extLst>
                  <a:ext uri="{FF2B5EF4-FFF2-40B4-BE49-F238E27FC236}">
                    <a16:creationId xmlns:a16="http://schemas.microsoft.com/office/drawing/2014/main" id="{66112B0C-36E1-4E6F-A540-66173093D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0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7" name="Oval 2032">
                <a:extLst>
                  <a:ext uri="{FF2B5EF4-FFF2-40B4-BE49-F238E27FC236}">
                    <a16:creationId xmlns:a16="http://schemas.microsoft.com/office/drawing/2014/main" id="{14C9B4B7-7F4A-440E-BAA9-4AA6B7DC7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96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8" name="Oval 2033">
                <a:extLst>
                  <a:ext uri="{FF2B5EF4-FFF2-40B4-BE49-F238E27FC236}">
                    <a16:creationId xmlns:a16="http://schemas.microsoft.com/office/drawing/2014/main" id="{9AE47B1A-773B-44DC-83DD-5918BECB0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96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9" name="Oval 2034">
                <a:extLst>
                  <a:ext uri="{FF2B5EF4-FFF2-40B4-BE49-F238E27FC236}">
                    <a16:creationId xmlns:a16="http://schemas.microsoft.com/office/drawing/2014/main" id="{4A88F4EA-3D14-4586-91BF-F597F41DC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0" name="Oval 2035">
                <a:extLst>
                  <a:ext uri="{FF2B5EF4-FFF2-40B4-BE49-F238E27FC236}">
                    <a16:creationId xmlns:a16="http://schemas.microsoft.com/office/drawing/2014/main" id="{B013B83A-8EDD-451A-A0B2-B2874DB1E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1" name="Oval 2036">
                <a:extLst>
                  <a:ext uri="{FF2B5EF4-FFF2-40B4-BE49-F238E27FC236}">
                    <a16:creationId xmlns:a16="http://schemas.microsoft.com/office/drawing/2014/main" id="{00C1510B-8A26-49EF-8C78-A4BCA6F12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8" y="157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2" name="Oval 2037">
                <a:extLst>
                  <a:ext uri="{FF2B5EF4-FFF2-40B4-BE49-F238E27FC236}">
                    <a16:creationId xmlns:a16="http://schemas.microsoft.com/office/drawing/2014/main" id="{112D49AD-AEC0-4D62-A74D-89AEBDD2D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8" y="157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" name="Oval 2038">
                <a:extLst>
                  <a:ext uri="{FF2B5EF4-FFF2-40B4-BE49-F238E27FC236}">
                    <a16:creationId xmlns:a16="http://schemas.microsoft.com/office/drawing/2014/main" id="{23777A7F-353E-4939-A4DC-F946C37BB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1" y="218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" name="Oval 2039">
                <a:extLst>
                  <a:ext uri="{FF2B5EF4-FFF2-40B4-BE49-F238E27FC236}">
                    <a16:creationId xmlns:a16="http://schemas.microsoft.com/office/drawing/2014/main" id="{45D13B07-F59F-46D0-A826-93B5F285C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1" y="218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" name="Oval 2040">
                <a:extLst>
                  <a:ext uri="{FF2B5EF4-FFF2-40B4-BE49-F238E27FC236}">
                    <a16:creationId xmlns:a16="http://schemas.microsoft.com/office/drawing/2014/main" id="{36B70834-4A27-41B2-A5BE-C60E44EF8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" name="Oval 2041">
                <a:extLst>
                  <a:ext uri="{FF2B5EF4-FFF2-40B4-BE49-F238E27FC236}">
                    <a16:creationId xmlns:a16="http://schemas.microsoft.com/office/drawing/2014/main" id="{318A54AC-065B-409E-A4EA-BCFF48771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" name="Oval 2042">
                <a:extLst>
                  <a:ext uri="{FF2B5EF4-FFF2-40B4-BE49-F238E27FC236}">
                    <a16:creationId xmlns:a16="http://schemas.microsoft.com/office/drawing/2014/main" id="{04B0E7D0-B75E-4AF0-B0FD-272FA8F43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8" name="Oval 2043">
                <a:extLst>
                  <a:ext uri="{FF2B5EF4-FFF2-40B4-BE49-F238E27FC236}">
                    <a16:creationId xmlns:a16="http://schemas.microsoft.com/office/drawing/2014/main" id="{B75B5118-0056-4ACE-A442-40AB7B56B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9" name="Oval 2044">
                <a:extLst>
                  <a:ext uri="{FF2B5EF4-FFF2-40B4-BE49-F238E27FC236}">
                    <a16:creationId xmlns:a16="http://schemas.microsoft.com/office/drawing/2014/main" id="{DEC62E22-7318-44A1-A880-BB6E29090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0" name="Oval 2045">
                <a:extLst>
                  <a:ext uri="{FF2B5EF4-FFF2-40B4-BE49-F238E27FC236}">
                    <a16:creationId xmlns:a16="http://schemas.microsoft.com/office/drawing/2014/main" id="{9885F84F-0EC4-4ABB-91B1-D054C91F1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1" name="Oval 2046">
                <a:extLst>
                  <a:ext uri="{FF2B5EF4-FFF2-40B4-BE49-F238E27FC236}">
                    <a16:creationId xmlns:a16="http://schemas.microsoft.com/office/drawing/2014/main" id="{0392D692-2C56-4FF9-89B7-156AC9D04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2" name="Oval 2047">
                <a:extLst>
                  <a:ext uri="{FF2B5EF4-FFF2-40B4-BE49-F238E27FC236}">
                    <a16:creationId xmlns:a16="http://schemas.microsoft.com/office/drawing/2014/main" id="{B8CC8AA9-CA31-4FF0-B036-8BD5BC1D1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3" name="Oval 2048">
                <a:extLst>
                  <a:ext uri="{FF2B5EF4-FFF2-40B4-BE49-F238E27FC236}">
                    <a16:creationId xmlns:a16="http://schemas.microsoft.com/office/drawing/2014/main" id="{ADA77AD2-597B-4E75-8D26-484DEB085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4" name="Oval 2049">
                <a:extLst>
                  <a:ext uri="{FF2B5EF4-FFF2-40B4-BE49-F238E27FC236}">
                    <a16:creationId xmlns:a16="http://schemas.microsoft.com/office/drawing/2014/main" id="{589FC0FD-9A99-46E3-855D-6AEF4FC24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5" name="Oval 2050">
                <a:extLst>
                  <a:ext uri="{FF2B5EF4-FFF2-40B4-BE49-F238E27FC236}">
                    <a16:creationId xmlns:a16="http://schemas.microsoft.com/office/drawing/2014/main" id="{12EF4C01-3EB9-4F14-A6C0-01DFD8020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6" name="Oval 2051">
                <a:extLst>
                  <a:ext uri="{FF2B5EF4-FFF2-40B4-BE49-F238E27FC236}">
                    <a16:creationId xmlns:a16="http://schemas.microsoft.com/office/drawing/2014/main" id="{2D8C1A79-6130-41DC-A840-847E3E220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7" name="Oval 2052">
                <a:extLst>
                  <a:ext uri="{FF2B5EF4-FFF2-40B4-BE49-F238E27FC236}">
                    <a16:creationId xmlns:a16="http://schemas.microsoft.com/office/drawing/2014/main" id="{91904807-399E-4A4D-AC65-877685563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8" name="Oval 2053">
                <a:extLst>
                  <a:ext uri="{FF2B5EF4-FFF2-40B4-BE49-F238E27FC236}">
                    <a16:creationId xmlns:a16="http://schemas.microsoft.com/office/drawing/2014/main" id="{95C67086-C8AB-4290-840F-31BBBE0EF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9" name="Oval 2054">
                <a:extLst>
                  <a:ext uri="{FF2B5EF4-FFF2-40B4-BE49-F238E27FC236}">
                    <a16:creationId xmlns:a16="http://schemas.microsoft.com/office/drawing/2014/main" id="{C1F0AFB1-01E4-4436-B475-2E3AC51F5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0" name="Oval 2055">
                <a:extLst>
                  <a:ext uri="{FF2B5EF4-FFF2-40B4-BE49-F238E27FC236}">
                    <a16:creationId xmlns:a16="http://schemas.microsoft.com/office/drawing/2014/main" id="{858A3070-A4EC-4518-B60C-26D1E2413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1" name="Oval 2056">
                <a:extLst>
                  <a:ext uri="{FF2B5EF4-FFF2-40B4-BE49-F238E27FC236}">
                    <a16:creationId xmlns:a16="http://schemas.microsoft.com/office/drawing/2014/main" id="{4A18A081-7013-4200-90BF-E534D01AD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2" name="Oval 2057">
                <a:extLst>
                  <a:ext uri="{FF2B5EF4-FFF2-40B4-BE49-F238E27FC236}">
                    <a16:creationId xmlns:a16="http://schemas.microsoft.com/office/drawing/2014/main" id="{69124295-1611-4886-B7CF-9CCA6D3E0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3" name="Oval 2058">
                <a:extLst>
                  <a:ext uri="{FF2B5EF4-FFF2-40B4-BE49-F238E27FC236}">
                    <a16:creationId xmlns:a16="http://schemas.microsoft.com/office/drawing/2014/main" id="{C9797192-2D6F-4265-9ACC-2D1F62B2B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4" name="Oval 2059">
                <a:extLst>
                  <a:ext uri="{FF2B5EF4-FFF2-40B4-BE49-F238E27FC236}">
                    <a16:creationId xmlns:a16="http://schemas.microsoft.com/office/drawing/2014/main" id="{3ACFEBB0-47AB-428A-A433-530441677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5" name="Oval 2060">
                <a:extLst>
                  <a:ext uri="{FF2B5EF4-FFF2-40B4-BE49-F238E27FC236}">
                    <a16:creationId xmlns:a16="http://schemas.microsoft.com/office/drawing/2014/main" id="{2D595285-8DA9-4399-BB4E-ED984342C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6" name="Oval 2061">
                <a:extLst>
                  <a:ext uri="{FF2B5EF4-FFF2-40B4-BE49-F238E27FC236}">
                    <a16:creationId xmlns:a16="http://schemas.microsoft.com/office/drawing/2014/main" id="{CE976B48-5343-4F56-96D6-D8B6E78F0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7" name="Oval 2062">
                <a:extLst>
                  <a:ext uri="{FF2B5EF4-FFF2-40B4-BE49-F238E27FC236}">
                    <a16:creationId xmlns:a16="http://schemas.microsoft.com/office/drawing/2014/main" id="{1C7CB481-7FD7-4B26-8626-32525A512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8" name="Oval 2063">
                <a:extLst>
                  <a:ext uri="{FF2B5EF4-FFF2-40B4-BE49-F238E27FC236}">
                    <a16:creationId xmlns:a16="http://schemas.microsoft.com/office/drawing/2014/main" id="{8FD57A02-41E4-4042-A254-463D3444E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9" name="Oval 2064">
                <a:extLst>
                  <a:ext uri="{FF2B5EF4-FFF2-40B4-BE49-F238E27FC236}">
                    <a16:creationId xmlns:a16="http://schemas.microsoft.com/office/drawing/2014/main" id="{E7F1B294-DA57-41C4-B354-02D50269B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0" name="Oval 2065">
                <a:extLst>
                  <a:ext uri="{FF2B5EF4-FFF2-40B4-BE49-F238E27FC236}">
                    <a16:creationId xmlns:a16="http://schemas.microsoft.com/office/drawing/2014/main" id="{C1D4E2B7-7949-4940-87F3-3456D5556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1" name="Oval 2066">
                <a:extLst>
                  <a:ext uri="{FF2B5EF4-FFF2-40B4-BE49-F238E27FC236}">
                    <a16:creationId xmlns:a16="http://schemas.microsoft.com/office/drawing/2014/main" id="{A1F5FEA8-25D0-4D43-B59E-27843968B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2" name="Oval 2067">
                <a:extLst>
                  <a:ext uri="{FF2B5EF4-FFF2-40B4-BE49-F238E27FC236}">
                    <a16:creationId xmlns:a16="http://schemas.microsoft.com/office/drawing/2014/main" id="{D4978B4B-ADE8-4B4D-852E-E287F7B7B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3" name="Oval 2068">
                <a:extLst>
                  <a:ext uri="{FF2B5EF4-FFF2-40B4-BE49-F238E27FC236}">
                    <a16:creationId xmlns:a16="http://schemas.microsoft.com/office/drawing/2014/main" id="{95772CC4-6F29-4602-BE33-55F75C28A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4" name="Oval 2069">
                <a:extLst>
                  <a:ext uri="{FF2B5EF4-FFF2-40B4-BE49-F238E27FC236}">
                    <a16:creationId xmlns:a16="http://schemas.microsoft.com/office/drawing/2014/main" id="{FF9488FE-0F0C-46F5-AFDE-DECB224B4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5" name="Oval 2070">
                <a:extLst>
                  <a:ext uri="{FF2B5EF4-FFF2-40B4-BE49-F238E27FC236}">
                    <a16:creationId xmlns:a16="http://schemas.microsoft.com/office/drawing/2014/main" id="{6D7CD365-EFF0-4162-8F2E-E616AE558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6" name="Oval 2071">
                <a:extLst>
                  <a:ext uri="{FF2B5EF4-FFF2-40B4-BE49-F238E27FC236}">
                    <a16:creationId xmlns:a16="http://schemas.microsoft.com/office/drawing/2014/main" id="{D9E46E96-9B77-4C06-9247-7EBDE17BD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7" name="Oval 2072">
                <a:extLst>
                  <a:ext uri="{FF2B5EF4-FFF2-40B4-BE49-F238E27FC236}">
                    <a16:creationId xmlns:a16="http://schemas.microsoft.com/office/drawing/2014/main" id="{9E920701-8246-4636-A837-01DA0B555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8" name="Oval 2073">
                <a:extLst>
                  <a:ext uri="{FF2B5EF4-FFF2-40B4-BE49-F238E27FC236}">
                    <a16:creationId xmlns:a16="http://schemas.microsoft.com/office/drawing/2014/main" id="{AA24D8CB-4957-4501-B595-C3E1B51F0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9" name="Oval 2074">
                <a:extLst>
                  <a:ext uri="{FF2B5EF4-FFF2-40B4-BE49-F238E27FC236}">
                    <a16:creationId xmlns:a16="http://schemas.microsoft.com/office/drawing/2014/main" id="{3EF93E71-0742-4BC4-9ADC-0025B18DC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0" name="Oval 2075">
                <a:extLst>
                  <a:ext uri="{FF2B5EF4-FFF2-40B4-BE49-F238E27FC236}">
                    <a16:creationId xmlns:a16="http://schemas.microsoft.com/office/drawing/2014/main" id="{25B1EBA9-27DB-4939-BC90-31F9FBA17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1" name="Oval 2076">
                <a:extLst>
                  <a:ext uri="{FF2B5EF4-FFF2-40B4-BE49-F238E27FC236}">
                    <a16:creationId xmlns:a16="http://schemas.microsoft.com/office/drawing/2014/main" id="{98C08554-07A0-411A-89C8-E675DC057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2" name="Oval 2077">
                <a:extLst>
                  <a:ext uri="{FF2B5EF4-FFF2-40B4-BE49-F238E27FC236}">
                    <a16:creationId xmlns:a16="http://schemas.microsoft.com/office/drawing/2014/main" id="{4FC2D643-31C1-401D-A941-FB4B7A703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3" name="Oval 2078">
                <a:extLst>
                  <a:ext uri="{FF2B5EF4-FFF2-40B4-BE49-F238E27FC236}">
                    <a16:creationId xmlns:a16="http://schemas.microsoft.com/office/drawing/2014/main" id="{4A5BA899-5058-4826-A07B-09D01F1EE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4" name="Oval 2079">
                <a:extLst>
                  <a:ext uri="{FF2B5EF4-FFF2-40B4-BE49-F238E27FC236}">
                    <a16:creationId xmlns:a16="http://schemas.microsoft.com/office/drawing/2014/main" id="{72976BD3-4E05-4819-A149-D9EBBAD77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5" name="Oval 2080">
                <a:extLst>
                  <a:ext uri="{FF2B5EF4-FFF2-40B4-BE49-F238E27FC236}">
                    <a16:creationId xmlns:a16="http://schemas.microsoft.com/office/drawing/2014/main" id="{A32F37B2-FDD4-4193-B67E-B47425279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6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6" name="Oval 2081">
                <a:extLst>
                  <a:ext uri="{FF2B5EF4-FFF2-40B4-BE49-F238E27FC236}">
                    <a16:creationId xmlns:a16="http://schemas.microsoft.com/office/drawing/2014/main" id="{F7C8901C-AB99-4A35-ACAD-9F9B43BDA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7" name="Oval 2082">
                <a:extLst>
                  <a:ext uri="{FF2B5EF4-FFF2-40B4-BE49-F238E27FC236}">
                    <a16:creationId xmlns:a16="http://schemas.microsoft.com/office/drawing/2014/main" id="{7FEE5940-48C1-4CF3-AF38-3EEE2BA26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8" name="Oval 2083">
                <a:extLst>
                  <a:ext uri="{FF2B5EF4-FFF2-40B4-BE49-F238E27FC236}">
                    <a16:creationId xmlns:a16="http://schemas.microsoft.com/office/drawing/2014/main" id="{11B99C69-6C23-4E8A-953D-046EF240D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9" name="Oval 2084">
                <a:extLst>
                  <a:ext uri="{FF2B5EF4-FFF2-40B4-BE49-F238E27FC236}">
                    <a16:creationId xmlns:a16="http://schemas.microsoft.com/office/drawing/2014/main" id="{669FDA32-8EE0-4A0D-8D9E-5442D2200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0" name="Oval 2085">
                <a:extLst>
                  <a:ext uri="{FF2B5EF4-FFF2-40B4-BE49-F238E27FC236}">
                    <a16:creationId xmlns:a16="http://schemas.microsoft.com/office/drawing/2014/main" id="{78BB775C-ACE8-466E-AB63-6243C902D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1" name="Oval 2086">
                <a:extLst>
                  <a:ext uri="{FF2B5EF4-FFF2-40B4-BE49-F238E27FC236}">
                    <a16:creationId xmlns:a16="http://schemas.microsoft.com/office/drawing/2014/main" id="{1B9535A1-A8B6-4DBF-AC5D-05C633EDF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4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2" name="Oval 2087">
                <a:extLst>
                  <a:ext uri="{FF2B5EF4-FFF2-40B4-BE49-F238E27FC236}">
                    <a16:creationId xmlns:a16="http://schemas.microsoft.com/office/drawing/2014/main" id="{9BE598E0-437E-44DB-A985-C89D107BD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4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3" name="Oval 2088">
                <a:extLst>
                  <a:ext uri="{FF2B5EF4-FFF2-40B4-BE49-F238E27FC236}">
                    <a16:creationId xmlns:a16="http://schemas.microsoft.com/office/drawing/2014/main" id="{BF5731EC-9B95-4C4F-830A-3F718F7D9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7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4" name="Oval 2089">
                <a:extLst>
                  <a:ext uri="{FF2B5EF4-FFF2-40B4-BE49-F238E27FC236}">
                    <a16:creationId xmlns:a16="http://schemas.microsoft.com/office/drawing/2014/main" id="{B43FCA3A-A593-433C-A9B6-634A4F418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7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5" name="Oval 2090">
                <a:extLst>
                  <a:ext uri="{FF2B5EF4-FFF2-40B4-BE49-F238E27FC236}">
                    <a16:creationId xmlns:a16="http://schemas.microsoft.com/office/drawing/2014/main" id="{320B2C64-F18A-407E-B4B8-983A47EA8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6" name="Oval 2091">
                <a:extLst>
                  <a:ext uri="{FF2B5EF4-FFF2-40B4-BE49-F238E27FC236}">
                    <a16:creationId xmlns:a16="http://schemas.microsoft.com/office/drawing/2014/main" id="{0791F480-3D48-43C0-8F62-D12DD6E3F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7" name="Oval 2092">
                <a:extLst>
                  <a:ext uri="{FF2B5EF4-FFF2-40B4-BE49-F238E27FC236}">
                    <a16:creationId xmlns:a16="http://schemas.microsoft.com/office/drawing/2014/main" id="{331FA25C-5359-4714-9440-9F996557A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8" name="Oval 2093">
                <a:extLst>
                  <a:ext uri="{FF2B5EF4-FFF2-40B4-BE49-F238E27FC236}">
                    <a16:creationId xmlns:a16="http://schemas.microsoft.com/office/drawing/2014/main" id="{AD5F573D-19AC-490A-986E-C7AF8F71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9" name="Oval 2094">
                <a:extLst>
                  <a:ext uri="{FF2B5EF4-FFF2-40B4-BE49-F238E27FC236}">
                    <a16:creationId xmlns:a16="http://schemas.microsoft.com/office/drawing/2014/main" id="{2750933D-95E6-4283-95F8-1276DF858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323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0" name="Oval 2095">
                <a:extLst>
                  <a:ext uri="{FF2B5EF4-FFF2-40B4-BE49-F238E27FC236}">
                    <a16:creationId xmlns:a16="http://schemas.microsoft.com/office/drawing/2014/main" id="{6CFF50D6-0E5B-487C-8724-D455B232A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323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1" name="Oval 2096">
                <a:extLst>
                  <a:ext uri="{FF2B5EF4-FFF2-40B4-BE49-F238E27FC236}">
                    <a16:creationId xmlns:a16="http://schemas.microsoft.com/office/drawing/2014/main" id="{52316B76-69AD-4766-932D-6C4D73F4C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2" name="Oval 2097">
                <a:extLst>
                  <a:ext uri="{FF2B5EF4-FFF2-40B4-BE49-F238E27FC236}">
                    <a16:creationId xmlns:a16="http://schemas.microsoft.com/office/drawing/2014/main" id="{8D76A4A4-4403-422F-AAB4-AA722B542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3" name="Oval 2098">
                <a:extLst>
                  <a:ext uri="{FF2B5EF4-FFF2-40B4-BE49-F238E27FC236}">
                    <a16:creationId xmlns:a16="http://schemas.microsoft.com/office/drawing/2014/main" id="{09042567-5C91-4056-B34B-495B8FBE6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4" name="Oval 2099">
                <a:extLst>
                  <a:ext uri="{FF2B5EF4-FFF2-40B4-BE49-F238E27FC236}">
                    <a16:creationId xmlns:a16="http://schemas.microsoft.com/office/drawing/2014/main" id="{E7052BA2-045E-4590-A4FF-390E1E292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5" name="Oval 2100">
                <a:extLst>
                  <a:ext uri="{FF2B5EF4-FFF2-40B4-BE49-F238E27FC236}">
                    <a16:creationId xmlns:a16="http://schemas.microsoft.com/office/drawing/2014/main" id="{AAC570BE-0F3E-43CC-8C65-CC248C49B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4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6" name="Oval 2101">
                <a:extLst>
                  <a:ext uri="{FF2B5EF4-FFF2-40B4-BE49-F238E27FC236}">
                    <a16:creationId xmlns:a16="http://schemas.microsoft.com/office/drawing/2014/main" id="{A26E36F6-0B30-4479-BC2F-D9EBACB45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4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7" name="Oval 2102">
                <a:extLst>
                  <a:ext uri="{FF2B5EF4-FFF2-40B4-BE49-F238E27FC236}">
                    <a16:creationId xmlns:a16="http://schemas.microsoft.com/office/drawing/2014/main" id="{49869213-67F0-4898-9265-743DF2552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8" name="Oval 2103">
                <a:extLst>
                  <a:ext uri="{FF2B5EF4-FFF2-40B4-BE49-F238E27FC236}">
                    <a16:creationId xmlns:a16="http://schemas.microsoft.com/office/drawing/2014/main" id="{3FFF62F7-D1D6-435B-94BA-FB86C8132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9" name="Oval 2104">
                <a:extLst>
                  <a:ext uri="{FF2B5EF4-FFF2-40B4-BE49-F238E27FC236}">
                    <a16:creationId xmlns:a16="http://schemas.microsoft.com/office/drawing/2014/main" id="{56230540-12DA-4599-BB25-6E7124FEE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0" name="Oval 2105">
                <a:extLst>
                  <a:ext uri="{FF2B5EF4-FFF2-40B4-BE49-F238E27FC236}">
                    <a16:creationId xmlns:a16="http://schemas.microsoft.com/office/drawing/2014/main" id="{6D5FFB91-6ABE-455E-BA70-06D3230E1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1" name="Oval 2106">
                <a:extLst>
                  <a:ext uri="{FF2B5EF4-FFF2-40B4-BE49-F238E27FC236}">
                    <a16:creationId xmlns:a16="http://schemas.microsoft.com/office/drawing/2014/main" id="{DBEAAA15-606B-4E6E-B552-FC61A45E5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2" name="Oval 2107">
                <a:extLst>
                  <a:ext uri="{FF2B5EF4-FFF2-40B4-BE49-F238E27FC236}">
                    <a16:creationId xmlns:a16="http://schemas.microsoft.com/office/drawing/2014/main" id="{3CF1BB59-A56D-4A42-B8D6-2952357EF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3" name="Oval 2108">
                <a:extLst>
                  <a:ext uri="{FF2B5EF4-FFF2-40B4-BE49-F238E27FC236}">
                    <a16:creationId xmlns:a16="http://schemas.microsoft.com/office/drawing/2014/main" id="{4DB2CF87-F45A-450D-92BB-BA4658842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4" name="Oval 2109">
                <a:extLst>
                  <a:ext uri="{FF2B5EF4-FFF2-40B4-BE49-F238E27FC236}">
                    <a16:creationId xmlns:a16="http://schemas.microsoft.com/office/drawing/2014/main" id="{DB34A2D2-0054-4997-9933-8A4000FCC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5" name="Oval 2110">
                <a:extLst>
                  <a:ext uri="{FF2B5EF4-FFF2-40B4-BE49-F238E27FC236}">
                    <a16:creationId xmlns:a16="http://schemas.microsoft.com/office/drawing/2014/main" id="{90836C7D-B76A-4C96-A073-D6202B1A7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6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6" name="Oval 2111">
                <a:extLst>
                  <a:ext uri="{FF2B5EF4-FFF2-40B4-BE49-F238E27FC236}">
                    <a16:creationId xmlns:a16="http://schemas.microsoft.com/office/drawing/2014/main" id="{DCA2B6B2-6347-4996-AFBF-C40D31A2B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7" name="Oval 2112">
                <a:extLst>
                  <a:ext uri="{FF2B5EF4-FFF2-40B4-BE49-F238E27FC236}">
                    <a16:creationId xmlns:a16="http://schemas.microsoft.com/office/drawing/2014/main" id="{9E1845F7-ADF4-4BB3-B04F-FF686B197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8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8" name="Oval 2113">
                <a:extLst>
                  <a:ext uri="{FF2B5EF4-FFF2-40B4-BE49-F238E27FC236}">
                    <a16:creationId xmlns:a16="http://schemas.microsoft.com/office/drawing/2014/main" id="{2B7F6B6F-6FC8-4B20-973A-E4B3397AC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8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9" name="Oval 2114">
                <a:extLst>
                  <a:ext uri="{FF2B5EF4-FFF2-40B4-BE49-F238E27FC236}">
                    <a16:creationId xmlns:a16="http://schemas.microsoft.com/office/drawing/2014/main" id="{1807C07C-EFA7-43A2-8EA9-970C3EC41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0" name="Oval 2115">
                <a:extLst>
                  <a:ext uri="{FF2B5EF4-FFF2-40B4-BE49-F238E27FC236}">
                    <a16:creationId xmlns:a16="http://schemas.microsoft.com/office/drawing/2014/main" id="{E6FBD975-39AA-48B1-B389-8402036F4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1" name="Oval 2116">
                <a:extLst>
                  <a:ext uri="{FF2B5EF4-FFF2-40B4-BE49-F238E27FC236}">
                    <a16:creationId xmlns:a16="http://schemas.microsoft.com/office/drawing/2014/main" id="{4A84FCB5-8ECA-4F10-BE26-B2C84B172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2" name="Oval 2117">
                <a:extLst>
                  <a:ext uri="{FF2B5EF4-FFF2-40B4-BE49-F238E27FC236}">
                    <a16:creationId xmlns:a16="http://schemas.microsoft.com/office/drawing/2014/main" id="{96E930D3-B2C4-4F2B-90C7-4581DA69A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3" name="Oval 2118">
                <a:extLst>
                  <a:ext uri="{FF2B5EF4-FFF2-40B4-BE49-F238E27FC236}">
                    <a16:creationId xmlns:a16="http://schemas.microsoft.com/office/drawing/2014/main" id="{72677BD2-B056-40E2-987D-221FB388C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4" name="Oval 2119">
                <a:extLst>
                  <a:ext uri="{FF2B5EF4-FFF2-40B4-BE49-F238E27FC236}">
                    <a16:creationId xmlns:a16="http://schemas.microsoft.com/office/drawing/2014/main" id="{5F7495B2-CE06-4462-BAF7-80403E515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5" name="Oval 2120">
                <a:extLst>
                  <a:ext uri="{FF2B5EF4-FFF2-40B4-BE49-F238E27FC236}">
                    <a16:creationId xmlns:a16="http://schemas.microsoft.com/office/drawing/2014/main" id="{CB896BE6-BF83-4A58-994A-4D9308DB5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6" name="Oval 2121">
                <a:extLst>
                  <a:ext uri="{FF2B5EF4-FFF2-40B4-BE49-F238E27FC236}">
                    <a16:creationId xmlns:a16="http://schemas.microsoft.com/office/drawing/2014/main" id="{108026BA-5D83-472F-9DFD-B1F98CB06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7" name="Oval 2122">
                <a:extLst>
                  <a:ext uri="{FF2B5EF4-FFF2-40B4-BE49-F238E27FC236}">
                    <a16:creationId xmlns:a16="http://schemas.microsoft.com/office/drawing/2014/main" id="{9B2F441B-BDE7-41B7-9168-74F97094B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8" name="Oval 2123">
                <a:extLst>
                  <a:ext uri="{FF2B5EF4-FFF2-40B4-BE49-F238E27FC236}">
                    <a16:creationId xmlns:a16="http://schemas.microsoft.com/office/drawing/2014/main" id="{D0FEEAEB-DFF4-439A-A82C-59B1A2F5A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9" name="Oval 2124">
                <a:extLst>
                  <a:ext uri="{FF2B5EF4-FFF2-40B4-BE49-F238E27FC236}">
                    <a16:creationId xmlns:a16="http://schemas.microsoft.com/office/drawing/2014/main" id="{26FDB2D8-2AF5-4C85-9EB9-D96A4DD39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0" name="Oval 2125">
                <a:extLst>
                  <a:ext uri="{FF2B5EF4-FFF2-40B4-BE49-F238E27FC236}">
                    <a16:creationId xmlns:a16="http://schemas.microsoft.com/office/drawing/2014/main" id="{33AD1C96-D862-4195-AA46-7A8AD1752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1" name="Oval 2126">
                <a:extLst>
                  <a:ext uri="{FF2B5EF4-FFF2-40B4-BE49-F238E27FC236}">
                    <a16:creationId xmlns:a16="http://schemas.microsoft.com/office/drawing/2014/main" id="{5E9D2164-497D-4188-B11F-FB17CF6A2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8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2" name="Oval 2127">
                <a:extLst>
                  <a:ext uri="{FF2B5EF4-FFF2-40B4-BE49-F238E27FC236}">
                    <a16:creationId xmlns:a16="http://schemas.microsoft.com/office/drawing/2014/main" id="{41A20BB5-3256-4BAC-B42E-80D0ACB25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8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3" name="Oval 2128">
                <a:extLst>
                  <a:ext uri="{FF2B5EF4-FFF2-40B4-BE49-F238E27FC236}">
                    <a16:creationId xmlns:a16="http://schemas.microsoft.com/office/drawing/2014/main" id="{1F6B587F-2331-4199-AFBB-9BA796159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4" name="Oval 2129">
                <a:extLst>
                  <a:ext uri="{FF2B5EF4-FFF2-40B4-BE49-F238E27FC236}">
                    <a16:creationId xmlns:a16="http://schemas.microsoft.com/office/drawing/2014/main" id="{0D25ECE6-4601-4D0E-894C-898BB30FE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5" name="Oval 2130">
                <a:extLst>
                  <a:ext uri="{FF2B5EF4-FFF2-40B4-BE49-F238E27FC236}">
                    <a16:creationId xmlns:a16="http://schemas.microsoft.com/office/drawing/2014/main" id="{63B7D0D6-E95E-47AE-A996-D153BE450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6" name="Oval 2131">
                <a:extLst>
                  <a:ext uri="{FF2B5EF4-FFF2-40B4-BE49-F238E27FC236}">
                    <a16:creationId xmlns:a16="http://schemas.microsoft.com/office/drawing/2014/main" id="{2B350990-9C59-4A9D-AE33-DF98FE3F9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7" name="Oval 2132">
                <a:extLst>
                  <a:ext uri="{FF2B5EF4-FFF2-40B4-BE49-F238E27FC236}">
                    <a16:creationId xmlns:a16="http://schemas.microsoft.com/office/drawing/2014/main" id="{149840EE-4A5F-4510-979A-CAF56706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8" name="Oval 2133">
                <a:extLst>
                  <a:ext uri="{FF2B5EF4-FFF2-40B4-BE49-F238E27FC236}">
                    <a16:creationId xmlns:a16="http://schemas.microsoft.com/office/drawing/2014/main" id="{A5C99165-9912-4F80-9578-9F9308DB3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9" name="Oval 2134">
                <a:extLst>
                  <a:ext uri="{FF2B5EF4-FFF2-40B4-BE49-F238E27FC236}">
                    <a16:creationId xmlns:a16="http://schemas.microsoft.com/office/drawing/2014/main" id="{91F7DE9A-F51E-407B-AED8-8270027A4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0" name="Oval 2135">
                <a:extLst>
                  <a:ext uri="{FF2B5EF4-FFF2-40B4-BE49-F238E27FC236}">
                    <a16:creationId xmlns:a16="http://schemas.microsoft.com/office/drawing/2014/main" id="{355BD772-66F3-4EC9-98C8-E67B1A401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1" name="Oval 2136">
                <a:extLst>
                  <a:ext uri="{FF2B5EF4-FFF2-40B4-BE49-F238E27FC236}">
                    <a16:creationId xmlns:a16="http://schemas.microsoft.com/office/drawing/2014/main" id="{C43A8490-C5E5-4D1F-A24C-A07B6CC3C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2" name="Oval 2137">
                <a:extLst>
                  <a:ext uri="{FF2B5EF4-FFF2-40B4-BE49-F238E27FC236}">
                    <a16:creationId xmlns:a16="http://schemas.microsoft.com/office/drawing/2014/main" id="{F37FD836-D769-49F2-B86D-7C0D24C36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3" name="Oval 2138">
                <a:extLst>
                  <a:ext uri="{FF2B5EF4-FFF2-40B4-BE49-F238E27FC236}">
                    <a16:creationId xmlns:a16="http://schemas.microsoft.com/office/drawing/2014/main" id="{A5347CA4-DB0B-47CF-89BB-0FF39594F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4" name="Oval 2139">
                <a:extLst>
                  <a:ext uri="{FF2B5EF4-FFF2-40B4-BE49-F238E27FC236}">
                    <a16:creationId xmlns:a16="http://schemas.microsoft.com/office/drawing/2014/main" id="{B9676D8B-9BC8-4425-AD75-34F8B956A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5" name="Oval 2140">
                <a:extLst>
                  <a:ext uri="{FF2B5EF4-FFF2-40B4-BE49-F238E27FC236}">
                    <a16:creationId xmlns:a16="http://schemas.microsoft.com/office/drawing/2014/main" id="{59D1E4FF-5112-45AE-8527-5C417CFCE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6" name="Oval 2141">
                <a:extLst>
                  <a:ext uri="{FF2B5EF4-FFF2-40B4-BE49-F238E27FC236}">
                    <a16:creationId xmlns:a16="http://schemas.microsoft.com/office/drawing/2014/main" id="{C35914EA-D5DB-4BEC-8CD5-C53E2919C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7" name="Oval 2142">
                <a:extLst>
                  <a:ext uri="{FF2B5EF4-FFF2-40B4-BE49-F238E27FC236}">
                    <a16:creationId xmlns:a16="http://schemas.microsoft.com/office/drawing/2014/main" id="{0FA13C1A-A0CE-4226-8A70-EF5E7014C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8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8" name="Oval 2143">
                <a:extLst>
                  <a:ext uri="{FF2B5EF4-FFF2-40B4-BE49-F238E27FC236}">
                    <a16:creationId xmlns:a16="http://schemas.microsoft.com/office/drawing/2014/main" id="{FC0C93DE-F681-41E2-9A29-983F3EF65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8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9" name="Oval 2144">
                <a:extLst>
                  <a:ext uri="{FF2B5EF4-FFF2-40B4-BE49-F238E27FC236}">
                    <a16:creationId xmlns:a16="http://schemas.microsoft.com/office/drawing/2014/main" id="{ABE2B8CE-9D0A-4E68-A513-EDD45754D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1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0" name="Oval 2145">
                <a:extLst>
                  <a:ext uri="{FF2B5EF4-FFF2-40B4-BE49-F238E27FC236}">
                    <a16:creationId xmlns:a16="http://schemas.microsoft.com/office/drawing/2014/main" id="{E7B85071-00DA-4F0A-A11A-1578CFF90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1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1" name="Oval 2146">
                <a:extLst>
                  <a:ext uri="{FF2B5EF4-FFF2-40B4-BE49-F238E27FC236}">
                    <a16:creationId xmlns:a16="http://schemas.microsoft.com/office/drawing/2014/main" id="{9751B419-3AFB-4318-ACED-74337BEAB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2" name="Oval 2147">
                <a:extLst>
                  <a:ext uri="{FF2B5EF4-FFF2-40B4-BE49-F238E27FC236}">
                    <a16:creationId xmlns:a16="http://schemas.microsoft.com/office/drawing/2014/main" id="{8A67EE65-366A-4671-93E8-D3E36F9A8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3" name="Oval 2148">
                <a:extLst>
                  <a:ext uri="{FF2B5EF4-FFF2-40B4-BE49-F238E27FC236}">
                    <a16:creationId xmlns:a16="http://schemas.microsoft.com/office/drawing/2014/main" id="{719CAE2D-7315-4F65-8C6B-AADC22669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7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4" name="Oval 2149">
                <a:extLst>
                  <a:ext uri="{FF2B5EF4-FFF2-40B4-BE49-F238E27FC236}">
                    <a16:creationId xmlns:a16="http://schemas.microsoft.com/office/drawing/2014/main" id="{068029B0-D107-4C2F-B276-78340A0D5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7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5" name="Oval 2150">
                <a:extLst>
                  <a:ext uri="{FF2B5EF4-FFF2-40B4-BE49-F238E27FC236}">
                    <a16:creationId xmlns:a16="http://schemas.microsoft.com/office/drawing/2014/main" id="{70F85BD3-8318-42C1-B482-79A5DC712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6" name="Oval 2151">
                <a:extLst>
                  <a:ext uri="{FF2B5EF4-FFF2-40B4-BE49-F238E27FC236}">
                    <a16:creationId xmlns:a16="http://schemas.microsoft.com/office/drawing/2014/main" id="{D61BE556-8A9A-424B-A916-250CD95E9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7" name="Oval 2152">
                <a:extLst>
                  <a:ext uri="{FF2B5EF4-FFF2-40B4-BE49-F238E27FC236}">
                    <a16:creationId xmlns:a16="http://schemas.microsoft.com/office/drawing/2014/main" id="{A9F854B0-70C0-4F36-BBDA-F947945AC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8" name="Oval 2153">
                <a:extLst>
                  <a:ext uri="{FF2B5EF4-FFF2-40B4-BE49-F238E27FC236}">
                    <a16:creationId xmlns:a16="http://schemas.microsoft.com/office/drawing/2014/main" id="{0C3FE0DD-F220-4704-AFB9-5CC9A078E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9" name="Oval 2154">
                <a:extLst>
                  <a:ext uri="{FF2B5EF4-FFF2-40B4-BE49-F238E27FC236}">
                    <a16:creationId xmlns:a16="http://schemas.microsoft.com/office/drawing/2014/main" id="{9C4411E6-F5C4-4F95-A98E-A05A8977E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2957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0" name="Oval 2155">
                <a:extLst>
                  <a:ext uri="{FF2B5EF4-FFF2-40B4-BE49-F238E27FC236}">
                    <a16:creationId xmlns:a16="http://schemas.microsoft.com/office/drawing/2014/main" id="{AB601F6B-383A-4C50-B636-03151DAA6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2957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1" name="Oval 2156">
                <a:extLst>
                  <a:ext uri="{FF2B5EF4-FFF2-40B4-BE49-F238E27FC236}">
                    <a16:creationId xmlns:a16="http://schemas.microsoft.com/office/drawing/2014/main" id="{ED8BA9F8-8F21-4A2E-AB9F-6FCF8B7B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8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2" name="Oval 2157">
                <a:extLst>
                  <a:ext uri="{FF2B5EF4-FFF2-40B4-BE49-F238E27FC236}">
                    <a16:creationId xmlns:a16="http://schemas.microsoft.com/office/drawing/2014/main" id="{F30200DF-5E6C-4C5A-BE17-27E484C93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8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3" name="Oval 2158">
                <a:extLst>
                  <a:ext uri="{FF2B5EF4-FFF2-40B4-BE49-F238E27FC236}">
                    <a16:creationId xmlns:a16="http://schemas.microsoft.com/office/drawing/2014/main" id="{FE3223E0-8C39-4720-85EC-CFF8B1414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2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4" name="Oval 2159">
                <a:extLst>
                  <a:ext uri="{FF2B5EF4-FFF2-40B4-BE49-F238E27FC236}">
                    <a16:creationId xmlns:a16="http://schemas.microsoft.com/office/drawing/2014/main" id="{527741F3-27B9-46C6-992B-84663F8C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2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5" name="Oval 2160">
                <a:extLst>
                  <a:ext uri="{FF2B5EF4-FFF2-40B4-BE49-F238E27FC236}">
                    <a16:creationId xmlns:a16="http://schemas.microsoft.com/office/drawing/2014/main" id="{5B91A4A2-F237-45E9-9572-C905330B6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6" name="Oval 2161">
                <a:extLst>
                  <a:ext uri="{FF2B5EF4-FFF2-40B4-BE49-F238E27FC236}">
                    <a16:creationId xmlns:a16="http://schemas.microsoft.com/office/drawing/2014/main" id="{7A29B596-9B1F-4E9B-AC60-73B518BAB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7" name="Oval 2162">
                <a:extLst>
                  <a:ext uri="{FF2B5EF4-FFF2-40B4-BE49-F238E27FC236}">
                    <a16:creationId xmlns:a16="http://schemas.microsoft.com/office/drawing/2014/main" id="{44D90EBF-298D-491C-984D-95D62B2F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8" name="Oval 2163">
                <a:extLst>
                  <a:ext uri="{FF2B5EF4-FFF2-40B4-BE49-F238E27FC236}">
                    <a16:creationId xmlns:a16="http://schemas.microsoft.com/office/drawing/2014/main" id="{2D72BD2E-B337-4134-ABF9-7149E2333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9" name="Oval 2164">
                <a:extLst>
                  <a:ext uri="{FF2B5EF4-FFF2-40B4-BE49-F238E27FC236}">
                    <a16:creationId xmlns:a16="http://schemas.microsoft.com/office/drawing/2014/main" id="{8DADC3A8-5F55-4510-8B39-CAA4FB8FF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0" name="Oval 2165">
                <a:extLst>
                  <a:ext uri="{FF2B5EF4-FFF2-40B4-BE49-F238E27FC236}">
                    <a16:creationId xmlns:a16="http://schemas.microsoft.com/office/drawing/2014/main" id="{E6320A53-B344-4936-AAE0-AB9CF58C8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1" name="Oval 2166">
                <a:extLst>
                  <a:ext uri="{FF2B5EF4-FFF2-40B4-BE49-F238E27FC236}">
                    <a16:creationId xmlns:a16="http://schemas.microsoft.com/office/drawing/2014/main" id="{D126522F-A4D1-4D6F-A2FB-B6EED0A9B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2" name="Oval 2167">
                <a:extLst>
                  <a:ext uri="{FF2B5EF4-FFF2-40B4-BE49-F238E27FC236}">
                    <a16:creationId xmlns:a16="http://schemas.microsoft.com/office/drawing/2014/main" id="{2F2B6B22-0967-4F1A-9BFD-6DC07D98A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3" name="Oval 2168">
                <a:extLst>
                  <a:ext uri="{FF2B5EF4-FFF2-40B4-BE49-F238E27FC236}">
                    <a16:creationId xmlns:a16="http://schemas.microsoft.com/office/drawing/2014/main" id="{1193EAF7-31B6-4534-97B5-8C6A5418F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4" name="Oval 2169">
                <a:extLst>
                  <a:ext uri="{FF2B5EF4-FFF2-40B4-BE49-F238E27FC236}">
                    <a16:creationId xmlns:a16="http://schemas.microsoft.com/office/drawing/2014/main" id="{DD6F287F-CC55-441E-A205-338D5185D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5" name="Oval 2170">
                <a:extLst>
                  <a:ext uri="{FF2B5EF4-FFF2-40B4-BE49-F238E27FC236}">
                    <a16:creationId xmlns:a16="http://schemas.microsoft.com/office/drawing/2014/main" id="{087F71E4-8E4A-4546-9583-18CD9DFB9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173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6" name="Oval 2171">
                <a:extLst>
                  <a:ext uri="{FF2B5EF4-FFF2-40B4-BE49-F238E27FC236}">
                    <a16:creationId xmlns:a16="http://schemas.microsoft.com/office/drawing/2014/main" id="{DF9464BF-84FE-4450-AAD2-8B9B2BED6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173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7" name="Oval 2172">
                <a:extLst>
                  <a:ext uri="{FF2B5EF4-FFF2-40B4-BE49-F238E27FC236}">
                    <a16:creationId xmlns:a16="http://schemas.microsoft.com/office/drawing/2014/main" id="{389A318D-8472-445D-A216-34AA7493D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8" name="Oval 2173">
                <a:extLst>
                  <a:ext uri="{FF2B5EF4-FFF2-40B4-BE49-F238E27FC236}">
                    <a16:creationId xmlns:a16="http://schemas.microsoft.com/office/drawing/2014/main" id="{0DEB3F60-F1A6-4261-9C30-CEE68A9C3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9" name="Oval 2174">
                <a:extLst>
                  <a:ext uri="{FF2B5EF4-FFF2-40B4-BE49-F238E27FC236}">
                    <a16:creationId xmlns:a16="http://schemas.microsoft.com/office/drawing/2014/main" id="{91B1E487-35C9-4B1A-B464-741FB5EB1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0" name="Oval 2175">
                <a:extLst>
                  <a:ext uri="{FF2B5EF4-FFF2-40B4-BE49-F238E27FC236}">
                    <a16:creationId xmlns:a16="http://schemas.microsoft.com/office/drawing/2014/main" id="{A04B2385-029E-464C-886F-E9FF31DC2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1" name="Oval 2176">
                <a:extLst>
                  <a:ext uri="{FF2B5EF4-FFF2-40B4-BE49-F238E27FC236}">
                    <a16:creationId xmlns:a16="http://schemas.microsoft.com/office/drawing/2014/main" id="{B262E52B-F336-4B9D-AC98-FDFF92EAB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157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2" name="Oval 2177">
                <a:extLst>
                  <a:ext uri="{FF2B5EF4-FFF2-40B4-BE49-F238E27FC236}">
                    <a16:creationId xmlns:a16="http://schemas.microsoft.com/office/drawing/2014/main" id="{ECAAA3B7-09CE-472C-901C-ECE2978D4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157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3" name="Oval 2178">
                <a:extLst>
                  <a:ext uri="{FF2B5EF4-FFF2-40B4-BE49-F238E27FC236}">
                    <a16:creationId xmlns:a16="http://schemas.microsoft.com/office/drawing/2014/main" id="{DC497D65-F38E-4823-BAEC-E8F66A909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4" name="Oval 2179">
                <a:extLst>
                  <a:ext uri="{FF2B5EF4-FFF2-40B4-BE49-F238E27FC236}">
                    <a16:creationId xmlns:a16="http://schemas.microsoft.com/office/drawing/2014/main" id="{ADF916CA-F0E9-4D5B-808E-8483C1E2E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5" name="Oval 2180">
                <a:extLst>
                  <a:ext uri="{FF2B5EF4-FFF2-40B4-BE49-F238E27FC236}">
                    <a16:creationId xmlns:a16="http://schemas.microsoft.com/office/drawing/2014/main" id="{E6237A78-7286-42C6-810E-5035638F0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0" y="1519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6" name="Oval 2181">
                <a:extLst>
                  <a:ext uri="{FF2B5EF4-FFF2-40B4-BE49-F238E27FC236}">
                    <a16:creationId xmlns:a16="http://schemas.microsoft.com/office/drawing/2014/main" id="{C433E9BE-6F23-4543-B60E-3A9B5FDB0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0" y="151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" name="Oval 2182">
                <a:extLst>
                  <a:ext uri="{FF2B5EF4-FFF2-40B4-BE49-F238E27FC236}">
                    <a16:creationId xmlns:a16="http://schemas.microsoft.com/office/drawing/2014/main" id="{259AB677-A602-4DA9-8AB3-FBD882264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3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" name="Oval 2183">
                <a:extLst>
                  <a:ext uri="{FF2B5EF4-FFF2-40B4-BE49-F238E27FC236}">
                    <a16:creationId xmlns:a16="http://schemas.microsoft.com/office/drawing/2014/main" id="{97131C95-8F3A-4E26-9BA1-EA593D688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3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" name="Oval 2184">
                <a:extLst>
                  <a:ext uri="{FF2B5EF4-FFF2-40B4-BE49-F238E27FC236}">
                    <a16:creationId xmlns:a16="http://schemas.microsoft.com/office/drawing/2014/main" id="{E77A745E-FA21-437E-9E1F-B3059114A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2957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0" name="Oval 2185">
                <a:extLst>
                  <a:ext uri="{FF2B5EF4-FFF2-40B4-BE49-F238E27FC236}">
                    <a16:creationId xmlns:a16="http://schemas.microsoft.com/office/drawing/2014/main" id="{333D24CD-4C08-4B9A-A733-E213C4BD9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2957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1" name="Oval 2186">
                <a:extLst>
                  <a:ext uri="{FF2B5EF4-FFF2-40B4-BE49-F238E27FC236}">
                    <a16:creationId xmlns:a16="http://schemas.microsoft.com/office/drawing/2014/main" id="{85BEAC35-8A6B-4E15-89F3-0FF96354E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2" name="Oval 2187">
                <a:extLst>
                  <a:ext uri="{FF2B5EF4-FFF2-40B4-BE49-F238E27FC236}">
                    <a16:creationId xmlns:a16="http://schemas.microsoft.com/office/drawing/2014/main" id="{D25A5DB7-CCCE-4179-A707-B8FDDABFE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3" name="Oval 2188">
                <a:extLst>
                  <a:ext uri="{FF2B5EF4-FFF2-40B4-BE49-F238E27FC236}">
                    <a16:creationId xmlns:a16="http://schemas.microsoft.com/office/drawing/2014/main" id="{5F1E6C9C-55AB-4922-8C57-1B7174FC8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" name="Oval 2189">
                <a:extLst>
                  <a:ext uri="{FF2B5EF4-FFF2-40B4-BE49-F238E27FC236}">
                    <a16:creationId xmlns:a16="http://schemas.microsoft.com/office/drawing/2014/main" id="{AB5A7D98-9A10-432F-8443-46918ED3D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" name="Oval 2190">
                <a:extLst>
                  <a:ext uri="{FF2B5EF4-FFF2-40B4-BE49-F238E27FC236}">
                    <a16:creationId xmlns:a16="http://schemas.microsoft.com/office/drawing/2014/main" id="{BF292B6A-CF54-439E-8F36-257644C3D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1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6" name="Oval 2191">
                <a:extLst>
                  <a:ext uri="{FF2B5EF4-FFF2-40B4-BE49-F238E27FC236}">
                    <a16:creationId xmlns:a16="http://schemas.microsoft.com/office/drawing/2014/main" id="{688DEDA1-91D1-4DCD-96AF-993FC4CDE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1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7" name="Oval 2192">
                <a:extLst>
                  <a:ext uri="{FF2B5EF4-FFF2-40B4-BE49-F238E27FC236}">
                    <a16:creationId xmlns:a16="http://schemas.microsoft.com/office/drawing/2014/main" id="{CBC80F4B-1110-45D1-B715-55AC0A4F8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8" name="Oval 2193">
                <a:extLst>
                  <a:ext uri="{FF2B5EF4-FFF2-40B4-BE49-F238E27FC236}">
                    <a16:creationId xmlns:a16="http://schemas.microsoft.com/office/drawing/2014/main" id="{54206EA7-FA8F-407B-81EA-0CA5DD4FE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9" name="Oval 2194">
                <a:extLst>
                  <a:ext uri="{FF2B5EF4-FFF2-40B4-BE49-F238E27FC236}">
                    <a16:creationId xmlns:a16="http://schemas.microsoft.com/office/drawing/2014/main" id="{5E26E28E-AFE4-4460-B104-0AE4A1F52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7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0" name="Oval 2195">
                <a:extLst>
                  <a:ext uri="{FF2B5EF4-FFF2-40B4-BE49-F238E27FC236}">
                    <a16:creationId xmlns:a16="http://schemas.microsoft.com/office/drawing/2014/main" id="{68E28CC5-ACC1-4A91-BAB3-A42EF0296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7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1" name="Oval 2196">
                <a:extLst>
                  <a:ext uri="{FF2B5EF4-FFF2-40B4-BE49-F238E27FC236}">
                    <a16:creationId xmlns:a16="http://schemas.microsoft.com/office/drawing/2014/main" id="{74425229-1174-4087-B718-D25E24EA3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2" name="Oval 2197">
                <a:extLst>
                  <a:ext uri="{FF2B5EF4-FFF2-40B4-BE49-F238E27FC236}">
                    <a16:creationId xmlns:a16="http://schemas.microsoft.com/office/drawing/2014/main" id="{79641977-BD2A-432F-ADCF-84DDB1EB7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3" name="Oval 2198">
                <a:extLst>
                  <a:ext uri="{FF2B5EF4-FFF2-40B4-BE49-F238E27FC236}">
                    <a16:creationId xmlns:a16="http://schemas.microsoft.com/office/drawing/2014/main" id="{2D7B9B0F-69F5-4495-99FA-7D757A05D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3" y="218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4" name="Oval 2199">
                <a:extLst>
                  <a:ext uri="{FF2B5EF4-FFF2-40B4-BE49-F238E27FC236}">
                    <a16:creationId xmlns:a16="http://schemas.microsoft.com/office/drawing/2014/main" id="{0F31AE89-8726-4DD2-9B10-B9493715E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3" y="218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5" name="Oval 2200">
                <a:extLst>
                  <a:ext uri="{FF2B5EF4-FFF2-40B4-BE49-F238E27FC236}">
                    <a16:creationId xmlns:a16="http://schemas.microsoft.com/office/drawing/2014/main" id="{C5FF0BF0-D4D2-4698-83C5-32FC0E15C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6" name="Oval 2201">
                <a:extLst>
                  <a:ext uri="{FF2B5EF4-FFF2-40B4-BE49-F238E27FC236}">
                    <a16:creationId xmlns:a16="http://schemas.microsoft.com/office/drawing/2014/main" id="{8EDE491A-F1DE-49AB-951A-9838F8AEE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7" name="Oval 2202">
                <a:extLst>
                  <a:ext uri="{FF2B5EF4-FFF2-40B4-BE49-F238E27FC236}">
                    <a16:creationId xmlns:a16="http://schemas.microsoft.com/office/drawing/2014/main" id="{4CCCA0CB-3F5D-40CD-B8EC-773207008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238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8" name="Oval 2203">
                <a:extLst>
                  <a:ext uri="{FF2B5EF4-FFF2-40B4-BE49-F238E27FC236}">
                    <a16:creationId xmlns:a16="http://schemas.microsoft.com/office/drawing/2014/main" id="{7ABE6715-0EBF-49AE-AE63-0D96BA060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238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9" name="Oval 2204">
                <a:extLst>
                  <a:ext uri="{FF2B5EF4-FFF2-40B4-BE49-F238E27FC236}">
                    <a16:creationId xmlns:a16="http://schemas.microsoft.com/office/drawing/2014/main" id="{7E524961-ADCC-4E54-AE81-E0581FB85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0" name="Oval 2205">
                <a:extLst>
                  <a:ext uri="{FF2B5EF4-FFF2-40B4-BE49-F238E27FC236}">
                    <a16:creationId xmlns:a16="http://schemas.microsoft.com/office/drawing/2014/main" id="{EEF3307A-757D-46CD-9D0E-E5751E559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1" name="Oval 2206">
                <a:extLst>
                  <a:ext uri="{FF2B5EF4-FFF2-40B4-BE49-F238E27FC236}">
                    <a16:creationId xmlns:a16="http://schemas.microsoft.com/office/drawing/2014/main" id="{052BFE34-ADBF-4542-A6B2-8DFEF618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2" name="Oval 2207">
                <a:extLst>
                  <a:ext uri="{FF2B5EF4-FFF2-40B4-BE49-F238E27FC236}">
                    <a16:creationId xmlns:a16="http://schemas.microsoft.com/office/drawing/2014/main" id="{F466EC30-D119-42D5-A1C6-758175586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3" name="Oval 2208">
                <a:extLst>
                  <a:ext uri="{FF2B5EF4-FFF2-40B4-BE49-F238E27FC236}">
                    <a16:creationId xmlns:a16="http://schemas.microsoft.com/office/drawing/2014/main" id="{FFC3B6D1-AF82-48B5-BD50-97A274369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40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4" name="Oval 2209">
                <a:extLst>
                  <a:ext uri="{FF2B5EF4-FFF2-40B4-BE49-F238E27FC236}">
                    <a16:creationId xmlns:a16="http://schemas.microsoft.com/office/drawing/2014/main" id="{AAA12DD9-A3A4-4DE8-8298-2BDC73ADF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40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5" name="Oval 2210">
                <a:extLst>
                  <a:ext uri="{FF2B5EF4-FFF2-40B4-BE49-F238E27FC236}">
                    <a16:creationId xmlns:a16="http://schemas.microsoft.com/office/drawing/2014/main" id="{6C2D0C81-FEC7-4C5D-AA7D-AD74CE33A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6" name="Oval 2211">
                <a:extLst>
                  <a:ext uri="{FF2B5EF4-FFF2-40B4-BE49-F238E27FC236}">
                    <a16:creationId xmlns:a16="http://schemas.microsoft.com/office/drawing/2014/main" id="{AB7EC737-F850-4020-8117-4C59F2BEE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7" name="Oval 2212">
                <a:extLst>
                  <a:ext uri="{FF2B5EF4-FFF2-40B4-BE49-F238E27FC236}">
                    <a16:creationId xmlns:a16="http://schemas.microsoft.com/office/drawing/2014/main" id="{099B32A6-AE64-4650-9C99-803535038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3" y="234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8" name="Oval 2213">
                <a:extLst>
                  <a:ext uri="{FF2B5EF4-FFF2-40B4-BE49-F238E27FC236}">
                    <a16:creationId xmlns:a16="http://schemas.microsoft.com/office/drawing/2014/main" id="{98295307-4C71-4AA0-809A-0737AF726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3" y="234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9" name="Oval 2214">
                <a:extLst>
                  <a:ext uri="{FF2B5EF4-FFF2-40B4-BE49-F238E27FC236}">
                    <a16:creationId xmlns:a16="http://schemas.microsoft.com/office/drawing/2014/main" id="{7B8E7D88-EC35-47CC-AA5F-639D4A3FC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2902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2416">
              <a:extLst>
                <a:ext uri="{FF2B5EF4-FFF2-40B4-BE49-F238E27FC236}">
                  <a16:creationId xmlns:a16="http://schemas.microsoft.com/office/drawing/2014/main" id="{09E08D31-455C-43E2-97DE-452A3103BB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4" y="851"/>
              <a:ext cx="823" cy="2796"/>
              <a:chOff x="2104" y="851"/>
              <a:chExt cx="823" cy="2796"/>
            </a:xfrm>
          </p:grpSpPr>
          <p:sp>
            <p:nvSpPr>
              <p:cNvPr id="2910" name="Oval 2216">
                <a:extLst>
                  <a:ext uri="{FF2B5EF4-FFF2-40B4-BE49-F238E27FC236}">
                    <a16:creationId xmlns:a16="http://schemas.microsoft.com/office/drawing/2014/main" id="{85922AA0-D4C2-4AA0-94C6-5387383D6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2902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1" name="Oval 2217">
                <a:extLst>
                  <a:ext uri="{FF2B5EF4-FFF2-40B4-BE49-F238E27FC236}">
                    <a16:creationId xmlns:a16="http://schemas.microsoft.com/office/drawing/2014/main" id="{9CDE04BD-25FF-4758-ABC1-6DB3C6819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2" name="Oval 2218">
                <a:extLst>
                  <a:ext uri="{FF2B5EF4-FFF2-40B4-BE49-F238E27FC236}">
                    <a16:creationId xmlns:a16="http://schemas.microsoft.com/office/drawing/2014/main" id="{13D36D7E-DFEA-4445-AECB-AB906F8CC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3" name="Oval 2219">
                <a:extLst>
                  <a:ext uri="{FF2B5EF4-FFF2-40B4-BE49-F238E27FC236}">
                    <a16:creationId xmlns:a16="http://schemas.microsoft.com/office/drawing/2014/main" id="{FBB68193-D19E-460A-B553-49A77A298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4" name="Oval 2220">
                <a:extLst>
                  <a:ext uri="{FF2B5EF4-FFF2-40B4-BE49-F238E27FC236}">
                    <a16:creationId xmlns:a16="http://schemas.microsoft.com/office/drawing/2014/main" id="{AE2CFC97-6962-43B6-BC0C-149E4CFCE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5" name="Oval 2221">
                <a:extLst>
                  <a:ext uri="{FF2B5EF4-FFF2-40B4-BE49-F238E27FC236}">
                    <a16:creationId xmlns:a16="http://schemas.microsoft.com/office/drawing/2014/main" id="{240A445E-6FC4-473F-AD3B-68F3302B8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6" name="Oval 2222">
                <a:extLst>
                  <a:ext uri="{FF2B5EF4-FFF2-40B4-BE49-F238E27FC236}">
                    <a16:creationId xmlns:a16="http://schemas.microsoft.com/office/drawing/2014/main" id="{A3E8B8B7-97C0-4233-B792-B3843086C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7" name="Oval 2223">
                <a:extLst>
                  <a:ext uri="{FF2B5EF4-FFF2-40B4-BE49-F238E27FC236}">
                    <a16:creationId xmlns:a16="http://schemas.microsoft.com/office/drawing/2014/main" id="{1EFB7AF1-AF36-4900-B879-93373E7CB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8" name="Oval 2224">
                <a:extLst>
                  <a:ext uri="{FF2B5EF4-FFF2-40B4-BE49-F238E27FC236}">
                    <a16:creationId xmlns:a16="http://schemas.microsoft.com/office/drawing/2014/main" id="{830DD77E-D821-4AB4-B8CB-C0D87BAA6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9" name="Oval 2225">
                <a:extLst>
                  <a:ext uri="{FF2B5EF4-FFF2-40B4-BE49-F238E27FC236}">
                    <a16:creationId xmlns:a16="http://schemas.microsoft.com/office/drawing/2014/main" id="{A0AB978C-896A-4AF1-A1B2-E93B9088A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0" name="Oval 2226">
                <a:extLst>
                  <a:ext uri="{FF2B5EF4-FFF2-40B4-BE49-F238E27FC236}">
                    <a16:creationId xmlns:a16="http://schemas.microsoft.com/office/drawing/2014/main" id="{19CC698A-36A6-4057-A96D-0E2FE4995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1" name="Oval 2227">
                <a:extLst>
                  <a:ext uri="{FF2B5EF4-FFF2-40B4-BE49-F238E27FC236}">
                    <a16:creationId xmlns:a16="http://schemas.microsoft.com/office/drawing/2014/main" id="{99A1865F-0870-49E7-AE38-529B43A28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2" name="Oval 2228">
                <a:extLst>
                  <a:ext uri="{FF2B5EF4-FFF2-40B4-BE49-F238E27FC236}">
                    <a16:creationId xmlns:a16="http://schemas.microsoft.com/office/drawing/2014/main" id="{12C67951-73C1-4509-A868-E697A4034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3" name="Oval 2229">
                <a:extLst>
                  <a:ext uri="{FF2B5EF4-FFF2-40B4-BE49-F238E27FC236}">
                    <a16:creationId xmlns:a16="http://schemas.microsoft.com/office/drawing/2014/main" id="{F7D05EA2-2657-4830-930F-39720DDDE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4" name="Oval 2230">
                <a:extLst>
                  <a:ext uri="{FF2B5EF4-FFF2-40B4-BE49-F238E27FC236}">
                    <a16:creationId xmlns:a16="http://schemas.microsoft.com/office/drawing/2014/main" id="{E0E7DBDC-CCC4-4207-82EF-7EBDCCBB4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5" name="Oval 2231">
                <a:extLst>
                  <a:ext uri="{FF2B5EF4-FFF2-40B4-BE49-F238E27FC236}">
                    <a16:creationId xmlns:a16="http://schemas.microsoft.com/office/drawing/2014/main" id="{32DFA3D3-410A-409D-8CFB-04E5911F0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6" name="Oval 2232">
                <a:extLst>
                  <a:ext uri="{FF2B5EF4-FFF2-40B4-BE49-F238E27FC236}">
                    <a16:creationId xmlns:a16="http://schemas.microsoft.com/office/drawing/2014/main" id="{4BB536F2-CC4C-4F6C-A2C6-FF6657AB1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7" name="Oval 2233">
                <a:extLst>
                  <a:ext uri="{FF2B5EF4-FFF2-40B4-BE49-F238E27FC236}">
                    <a16:creationId xmlns:a16="http://schemas.microsoft.com/office/drawing/2014/main" id="{B99A6266-4082-4F7A-8290-81CA368D0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8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8" name="Oval 2234">
                <a:extLst>
                  <a:ext uri="{FF2B5EF4-FFF2-40B4-BE49-F238E27FC236}">
                    <a16:creationId xmlns:a16="http://schemas.microsoft.com/office/drawing/2014/main" id="{48579DDE-FEA0-4F48-A24C-427CCCD26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8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9" name="Oval 2235">
                <a:extLst>
                  <a:ext uri="{FF2B5EF4-FFF2-40B4-BE49-F238E27FC236}">
                    <a16:creationId xmlns:a16="http://schemas.microsoft.com/office/drawing/2014/main" id="{14265D2A-1553-4205-B835-ED4FEFB7F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0" name="Oval 2236">
                <a:extLst>
                  <a:ext uri="{FF2B5EF4-FFF2-40B4-BE49-F238E27FC236}">
                    <a16:creationId xmlns:a16="http://schemas.microsoft.com/office/drawing/2014/main" id="{9518580A-D048-4863-AB6C-8478D831C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1" name="Oval 2237">
                <a:extLst>
                  <a:ext uri="{FF2B5EF4-FFF2-40B4-BE49-F238E27FC236}">
                    <a16:creationId xmlns:a16="http://schemas.microsoft.com/office/drawing/2014/main" id="{5BEDB11D-FF99-4CA9-97D7-A5C60CBD5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4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2" name="Oval 2238">
                <a:extLst>
                  <a:ext uri="{FF2B5EF4-FFF2-40B4-BE49-F238E27FC236}">
                    <a16:creationId xmlns:a16="http://schemas.microsoft.com/office/drawing/2014/main" id="{141E50FC-FCDA-4058-9A68-43DA1B9AF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4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3" name="Oval 2239">
                <a:extLst>
                  <a:ext uri="{FF2B5EF4-FFF2-40B4-BE49-F238E27FC236}">
                    <a16:creationId xmlns:a16="http://schemas.microsoft.com/office/drawing/2014/main" id="{DD69D568-3CBE-4B36-9ACC-669671D31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4" name="Oval 2240">
                <a:extLst>
                  <a:ext uri="{FF2B5EF4-FFF2-40B4-BE49-F238E27FC236}">
                    <a16:creationId xmlns:a16="http://schemas.microsoft.com/office/drawing/2014/main" id="{C5B0CAD8-C4B8-4642-AEBE-744434983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5" name="Oval 2241">
                <a:extLst>
                  <a:ext uri="{FF2B5EF4-FFF2-40B4-BE49-F238E27FC236}">
                    <a16:creationId xmlns:a16="http://schemas.microsoft.com/office/drawing/2014/main" id="{48D3D3A3-4698-4AC0-80B1-6765BB6D8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0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6" name="Oval 2242">
                <a:extLst>
                  <a:ext uri="{FF2B5EF4-FFF2-40B4-BE49-F238E27FC236}">
                    <a16:creationId xmlns:a16="http://schemas.microsoft.com/office/drawing/2014/main" id="{C1C92A17-6C32-48A8-8E64-4C84BDD9D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0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7" name="Oval 2243">
                <a:extLst>
                  <a:ext uri="{FF2B5EF4-FFF2-40B4-BE49-F238E27FC236}">
                    <a16:creationId xmlns:a16="http://schemas.microsoft.com/office/drawing/2014/main" id="{A1723EA3-9C0B-40FC-ACC2-9A2668CD3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8" name="Oval 2244">
                <a:extLst>
                  <a:ext uri="{FF2B5EF4-FFF2-40B4-BE49-F238E27FC236}">
                    <a16:creationId xmlns:a16="http://schemas.microsoft.com/office/drawing/2014/main" id="{566D9C70-2FF3-480B-845B-E57B65FDB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9" name="Oval 2245">
                <a:extLst>
                  <a:ext uri="{FF2B5EF4-FFF2-40B4-BE49-F238E27FC236}">
                    <a16:creationId xmlns:a16="http://schemas.microsoft.com/office/drawing/2014/main" id="{DCB8E906-9A1C-47D7-ABE5-935DC0880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0" name="Oval 2246">
                <a:extLst>
                  <a:ext uri="{FF2B5EF4-FFF2-40B4-BE49-F238E27FC236}">
                    <a16:creationId xmlns:a16="http://schemas.microsoft.com/office/drawing/2014/main" id="{A02FF903-F212-4DE8-A35F-DF26A2CF0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1" name="Oval 2247">
                <a:extLst>
                  <a:ext uri="{FF2B5EF4-FFF2-40B4-BE49-F238E27FC236}">
                    <a16:creationId xmlns:a16="http://schemas.microsoft.com/office/drawing/2014/main" id="{0F108BBB-DD95-48A8-86B0-64B5732FD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" y="257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2" name="Oval 2248">
                <a:extLst>
                  <a:ext uri="{FF2B5EF4-FFF2-40B4-BE49-F238E27FC236}">
                    <a16:creationId xmlns:a16="http://schemas.microsoft.com/office/drawing/2014/main" id="{58713615-6F87-4002-9F2F-077EA2F4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" y="257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3" name="Oval 2249">
                <a:extLst>
                  <a:ext uri="{FF2B5EF4-FFF2-40B4-BE49-F238E27FC236}">
                    <a16:creationId xmlns:a16="http://schemas.microsoft.com/office/drawing/2014/main" id="{25CD324B-F825-4235-975A-3F4147CBF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8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4" name="Oval 2250">
                <a:extLst>
                  <a:ext uri="{FF2B5EF4-FFF2-40B4-BE49-F238E27FC236}">
                    <a16:creationId xmlns:a16="http://schemas.microsoft.com/office/drawing/2014/main" id="{9280842E-DB47-4F63-9827-EAE1E3C43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8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5" name="Oval 2251">
                <a:extLst>
                  <a:ext uri="{FF2B5EF4-FFF2-40B4-BE49-F238E27FC236}">
                    <a16:creationId xmlns:a16="http://schemas.microsoft.com/office/drawing/2014/main" id="{F5087E14-E421-4873-9744-36C392687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" y="229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6" name="Oval 2252">
                <a:extLst>
                  <a:ext uri="{FF2B5EF4-FFF2-40B4-BE49-F238E27FC236}">
                    <a16:creationId xmlns:a16="http://schemas.microsoft.com/office/drawing/2014/main" id="{98E44123-D9C7-4D59-9A31-5D7102230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" y="229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7" name="Oval 2253">
                <a:extLst>
                  <a:ext uri="{FF2B5EF4-FFF2-40B4-BE49-F238E27FC236}">
                    <a16:creationId xmlns:a16="http://schemas.microsoft.com/office/drawing/2014/main" id="{A94E92D5-5557-4ACF-8B55-C6FABF8E3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8" name="Oval 2254">
                <a:extLst>
                  <a:ext uri="{FF2B5EF4-FFF2-40B4-BE49-F238E27FC236}">
                    <a16:creationId xmlns:a16="http://schemas.microsoft.com/office/drawing/2014/main" id="{CB665894-A7FA-451A-9F69-38657BE4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" name="Oval 2255">
                <a:extLst>
                  <a:ext uri="{FF2B5EF4-FFF2-40B4-BE49-F238E27FC236}">
                    <a16:creationId xmlns:a16="http://schemas.microsoft.com/office/drawing/2014/main" id="{5A96771C-292C-48A1-AF4B-6096A8A68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" y="246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0" name="Oval 2256">
                <a:extLst>
                  <a:ext uri="{FF2B5EF4-FFF2-40B4-BE49-F238E27FC236}">
                    <a16:creationId xmlns:a16="http://schemas.microsoft.com/office/drawing/2014/main" id="{B74A5605-4BBE-4939-B70E-69269F233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" y="246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1" name="Oval 2257">
                <a:extLst>
                  <a:ext uri="{FF2B5EF4-FFF2-40B4-BE49-F238E27FC236}">
                    <a16:creationId xmlns:a16="http://schemas.microsoft.com/office/drawing/2014/main" id="{34B36E72-C642-458D-81E0-97CE9A273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2" name="Oval 2258">
                <a:extLst>
                  <a:ext uri="{FF2B5EF4-FFF2-40B4-BE49-F238E27FC236}">
                    <a16:creationId xmlns:a16="http://schemas.microsoft.com/office/drawing/2014/main" id="{818FE885-0245-44A7-ACF2-4145C097E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3" name="Oval 2259">
                <a:extLst>
                  <a:ext uri="{FF2B5EF4-FFF2-40B4-BE49-F238E27FC236}">
                    <a16:creationId xmlns:a16="http://schemas.microsoft.com/office/drawing/2014/main" id="{349F8269-C286-4EA8-8A5D-C24672C96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4" name="Oval 2260">
                <a:extLst>
                  <a:ext uri="{FF2B5EF4-FFF2-40B4-BE49-F238E27FC236}">
                    <a16:creationId xmlns:a16="http://schemas.microsoft.com/office/drawing/2014/main" id="{06B42580-7651-42B3-A334-50DEC2FDB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5" name="Oval 2261">
                <a:extLst>
                  <a:ext uri="{FF2B5EF4-FFF2-40B4-BE49-F238E27FC236}">
                    <a16:creationId xmlns:a16="http://schemas.microsoft.com/office/drawing/2014/main" id="{E2718EB6-7A62-468E-8368-F25F0CA70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6" name="Oval 2262">
                <a:extLst>
                  <a:ext uri="{FF2B5EF4-FFF2-40B4-BE49-F238E27FC236}">
                    <a16:creationId xmlns:a16="http://schemas.microsoft.com/office/drawing/2014/main" id="{FA4FADBF-4095-45BB-97CA-E2FFA59EF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7" name="Oval 2263">
                <a:extLst>
                  <a:ext uri="{FF2B5EF4-FFF2-40B4-BE49-F238E27FC236}">
                    <a16:creationId xmlns:a16="http://schemas.microsoft.com/office/drawing/2014/main" id="{283C8AEC-57F2-4FC4-B714-42F939292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" y="113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8" name="Oval 2264">
                <a:extLst>
                  <a:ext uri="{FF2B5EF4-FFF2-40B4-BE49-F238E27FC236}">
                    <a16:creationId xmlns:a16="http://schemas.microsoft.com/office/drawing/2014/main" id="{20700081-9EEE-47E5-A312-975D9DB76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" y="113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9" name="Oval 2265">
                <a:extLst>
                  <a:ext uri="{FF2B5EF4-FFF2-40B4-BE49-F238E27FC236}">
                    <a16:creationId xmlns:a16="http://schemas.microsoft.com/office/drawing/2014/main" id="{E3224822-6011-448B-A2B8-8D8ECFED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0" name="Oval 2266">
                <a:extLst>
                  <a:ext uri="{FF2B5EF4-FFF2-40B4-BE49-F238E27FC236}">
                    <a16:creationId xmlns:a16="http://schemas.microsoft.com/office/drawing/2014/main" id="{47F687AC-399F-4179-9A35-350A1DBB9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1" name="Oval 2267">
                <a:extLst>
                  <a:ext uri="{FF2B5EF4-FFF2-40B4-BE49-F238E27FC236}">
                    <a16:creationId xmlns:a16="http://schemas.microsoft.com/office/drawing/2014/main" id="{7F30BBEC-7764-4DF9-AF9D-6E74B4CA7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2" name="Oval 2268">
                <a:extLst>
                  <a:ext uri="{FF2B5EF4-FFF2-40B4-BE49-F238E27FC236}">
                    <a16:creationId xmlns:a16="http://schemas.microsoft.com/office/drawing/2014/main" id="{F662E733-9E5C-417D-BBE3-DD94AF385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3" name="Oval 2269">
                <a:extLst>
                  <a:ext uri="{FF2B5EF4-FFF2-40B4-BE49-F238E27FC236}">
                    <a16:creationId xmlns:a16="http://schemas.microsoft.com/office/drawing/2014/main" id="{F85A2B23-7CD6-473C-AD30-553B882D3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29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4" name="Oval 2270">
                <a:extLst>
                  <a:ext uri="{FF2B5EF4-FFF2-40B4-BE49-F238E27FC236}">
                    <a16:creationId xmlns:a16="http://schemas.microsoft.com/office/drawing/2014/main" id="{C094F7E7-BFAB-44ED-9E64-7B97A6219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29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5" name="Oval 2271">
                <a:extLst>
                  <a:ext uri="{FF2B5EF4-FFF2-40B4-BE49-F238E27FC236}">
                    <a16:creationId xmlns:a16="http://schemas.microsoft.com/office/drawing/2014/main" id="{1FEFF646-222C-402E-9587-C43B47FAB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" y="168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6" name="Oval 2272">
                <a:extLst>
                  <a:ext uri="{FF2B5EF4-FFF2-40B4-BE49-F238E27FC236}">
                    <a16:creationId xmlns:a16="http://schemas.microsoft.com/office/drawing/2014/main" id="{7F750F36-8A47-4229-B9C2-D3D72BF90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" y="168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7" name="Oval 2273">
                <a:extLst>
                  <a:ext uri="{FF2B5EF4-FFF2-40B4-BE49-F238E27FC236}">
                    <a16:creationId xmlns:a16="http://schemas.microsoft.com/office/drawing/2014/main" id="{427B43F9-62BB-4412-A6B2-78BC472F1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8" name="Oval 2274">
                <a:extLst>
                  <a:ext uri="{FF2B5EF4-FFF2-40B4-BE49-F238E27FC236}">
                    <a16:creationId xmlns:a16="http://schemas.microsoft.com/office/drawing/2014/main" id="{0BA3D5EF-D91F-4D88-8920-53A96224C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9" name="Oval 2275">
                <a:extLst>
                  <a:ext uri="{FF2B5EF4-FFF2-40B4-BE49-F238E27FC236}">
                    <a16:creationId xmlns:a16="http://schemas.microsoft.com/office/drawing/2014/main" id="{F2C44AA8-5AB9-41A0-8537-E7752934C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0" name="Oval 2276">
                <a:extLst>
                  <a:ext uri="{FF2B5EF4-FFF2-40B4-BE49-F238E27FC236}">
                    <a16:creationId xmlns:a16="http://schemas.microsoft.com/office/drawing/2014/main" id="{71AA8919-019C-4D19-946A-C6C08F6C7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" name="Oval 2277">
                <a:extLst>
                  <a:ext uri="{FF2B5EF4-FFF2-40B4-BE49-F238E27FC236}">
                    <a16:creationId xmlns:a16="http://schemas.microsoft.com/office/drawing/2014/main" id="{0A3A067D-3F4D-48A3-903A-33CC0C68B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" name="Oval 2278">
                <a:extLst>
                  <a:ext uri="{FF2B5EF4-FFF2-40B4-BE49-F238E27FC236}">
                    <a16:creationId xmlns:a16="http://schemas.microsoft.com/office/drawing/2014/main" id="{93F67492-37A0-4B43-80DD-5DEECC7CC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6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3" name="Oval 2279">
                <a:extLst>
                  <a:ext uri="{FF2B5EF4-FFF2-40B4-BE49-F238E27FC236}">
                    <a16:creationId xmlns:a16="http://schemas.microsoft.com/office/drawing/2014/main" id="{1C8BED2B-C385-48C3-9D79-9B2CA786C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4" name="Oval 2280">
                <a:extLst>
                  <a:ext uri="{FF2B5EF4-FFF2-40B4-BE49-F238E27FC236}">
                    <a16:creationId xmlns:a16="http://schemas.microsoft.com/office/drawing/2014/main" id="{D5E9ADF7-7C82-4BD8-86CE-94B20C15D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5" name="Oval 2281">
                <a:extLst>
                  <a:ext uri="{FF2B5EF4-FFF2-40B4-BE49-F238E27FC236}">
                    <a16:creationId xmlns:a16="http://schemas.microsoft.com/office/drawing/2014/main" id="{BE0143AB-12B7-42AE-93DE-16BD0A8FC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6" name="Oval 2282">
                <a:extLst>
                  <a:ext uri="{FF2B5EF4-FFF2-40B4-BE49-F238E27FC236}">
                    <a16:creationId xmlns:a16="http://schemas.microsoft.com/office/drawing/2014/main" id="{003896D0-4616-40BA-A42E-D59382649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7" name="Oval 2283">
                <a:extLst>
                  <a:ext uri="{FF2B5EF4-FFF2-40B4-BE49-F238E27FC236}">
                    <a16:creationId xmlns:a16="http://schemas.microsoft.com/office/drawing/2014/main" id="{22E49AC8-5D7A-4CAF-A179-4C667E675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8" name="Oval 2284">
                <a:extLst>
                  <a:ext uri="{FF2B5EF4-FFF2-40B4-BE49-F238E27FC236}">
                    <a16:creationId xmlns:a16="http://schemas.microsoft.com/office/drawing/2014/main" id="{E39C31AA-DD05-459D-8144-ED52BC551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9" name="Oval 2285">
                <a:extLst>
                  <a:ext uri="{FF2B5EF4-FFF2-40B4-BE49-F238E27FC236}">
                    <a16:creationId xmlns:a16="http://schemas.microsoft.com/office/drawing/2014/main" id="{E177E0F8-FC9A-4CF2-821E-B7A86BD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0" name="Oval 2286">
                <a:extLst>
                  <a:ext uri="{FF2B5EF4-FFF2-40B4-BE49-F238E27FC236}">
                    <a16:creationId xmlns:a16="http://schemas.microsoft.com/office/drawing/2014/main" id="{52F7A4C9-88F6-43B0-849F-EDE687418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1" name="Oval 2287">
                <a:extLst>
                  <a:ext uri="{FF2B5EF4-FFF2-40B4-BE49-F238E27FC236}">
                    <a16:creationId xmlns:a16="http://schemas.microsoft.com/office/drawing/2014/main" id="{944F2EE3-9D00-4192-87DF-B4C8047C1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2" name="Oval 2288">
                <a:extLst>
                  <a:ext uri="{FF2B5EF4-FFF2-40B4-BE49-F238E27FC236}">
                    <a16:creationId xmlns:a16="http://schemas.microsoft.com/office/drawing/2014/main" id="{107F4FCA-3E57-400E-8A91-7E29ACBDA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3" name="Oval 2289">
                <a:extLst>
                  <a:ext uri="{FF2B5EF4-FFF2-40B4-BE49-F238E27FC236}">
                    <a16:creationId xmlns:a16="http://schemas.microsoft.com/office/drawing/2014/main" id="{5FCB0B63-0D64-4D35-B16B-BF1893757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4" name="Oval 2290">
                <a:extLst>
                  <a:ext uri="{FF2B5EF4-FFF2-40B4-BE49-F238E27FC236}">
                    <a16:creationId xmlns:a16="http://schemas.microsoft.com/office/drawing/2014/main" id="{8218C862-FFDC-40DE-AB69-4A9B0CAF7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5" name="Oval 2291">
                <a:extLst>
                  <a:ext uri="{FF2B5EF4-FFF2-40B4-BE49-F238E27FC236}">
                    <a16:creationId xmlns:a16="http://schemas.microsoft.com/office/drawing/2014/main" id="{86C2BF2E-D49E-4BBC-95BE-26BBAB41D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6" name="Oval 2292">
                <a:extLst>
                  <a:ext uri="{FF2B5EF4-FFF2-40B4-BE49-F238E27FC236}">
                    <a16:creationId xmlns:a16="http://schemas.microsoft.com/office/drawing/2014/main" id="{D63D3544-1E81-4D1C-B2D8-335694DF9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6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7" name="Oval 2293">
                <a:extLst>
                  <a:ext uri="{FF2B5EF4-FFF2-40B4-BE49-F238E27FC236}">
                    <a16:creationId xmlns:a16="http://schemas.microsoft.com/office/drawing/2014/main" id="{DF770B37-7F63-4FB2-929B-9DDACBCEA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9" y="329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8" name="Oval 2294">
                <a:extLst>
                  <a:ext uri="{FF2B5EF4-FFF2-40B4-BE49-F238E27FC236}">
                    <a16:creationId xmlns:a16="http://schemas.microsoft.com/office/drawing/2014/main" id="{3BCFDF0A-99D5-4D23-A0D7-4CDB6071B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9" name="Oval 2295">
                <a:extLst>
                  <a:ext uri="{FF2B5EF4-FFF2-40B4-BE49-F238E27FC236}">
                    <a16:creationId xmlns:a16="http://schemas.microsoft.com/office/drawing/2014/main" id="{79A834EE-DE1D-4DAC-9A78-0D438F8F9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0" name="Oval 2296">
                <a:extLst>
                  <a:ext uri="{FF2B5EF4-FFF2-40B4-BE49-F238E27FC236}">
                    <a16:creationId xmlns:a16="http://schemas.microsoft.com/office/drawing/2014/main" id="{D1DCCC8F-4448-4FF6-93A2-B251ABC3D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1" name="Oval 2297">
                <a:extLst>
                  <a:ext uri="{FF2B5EF4-FFF2-40B4-BE49-F238E27FC236}">
                    <a16:creationId xmlns:a16="http://schemas.microsoft.com/office/drawing/2014/main" id="{46F87045-4305-460E-B456-A066958ED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2" name="Oval 2298">
                <a:extLst>
                  <a:ext uri="{FF2B5EF4-FFF2-40B4-BE49-F238E27FC236}">
                    <a16:creationId xmlns:a16="http://schemas.microsoft.com/office/drawing/2014/main" id="{71D429E6-8F68-4A76-8FF0-4ED77C70F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3" name="Oval 2299">
                <a:extLst>
                  <a:ext uri="{FF2B5EF4-FFF2-40B4-BE49-F238E27FC236}">
                    <a16:creationId xmlns:a16="http://schemas.microsoft.com/office/drawing/2014/main" id="{4373EC57-0FE3-4464-8C77-64127872D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7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4" name="Oval 2300">
                <a:extLst>
                  <a:ext uri="{FF2B5EF4-FFF2-40B4-BE49-F238E27FC236}">
                    <a16:creationId xmlns:a16="http://schemas.microsoft.com/office/drawing/2014/main" id="{42D31990-A18F-4010-98C8-F1A9EE5C5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7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5" name="Oval 2301">
                <a:extLst>
                  <a:ext uri="{FF2B5EF4-FFF2-40B4-BE49-F238E27FC236}">
                    <a16:creationId xmlns:a16="http://schemas.microsoft.com/office/drawing/2014/main" id="{302D24FA-02EE-4E5D-9DFC-AD83FD31A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7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6" name="Oval 2302">
                <a:extLst>
                  <a:ext uri="{FF2B5EF4-FFF2-40B4-BE49-F238E27FC236}">
                    <a16:creationId xmlns:a16="http://schemas.microsoft.com/office/drawing/2014/main" id="{2B2EE288-3C44-4234-8B20-400FF4D59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7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7" name="Oval 2303">
                <a:extLst>
                  <a:ext uri="{FF2B5EF4-FFF2-40B4-BE49-F238E27FC236}">
                    <a16:creationId xmlns:a16="http://schemas.microsoft.com/office/drawing/2014/main" id="{78225876-E34A-4632-B14C-FC5432405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" name="Oval 2304">
                <a:extLst>
                  <a:ext uri="{FF2B5EF4-FFF2-40B4-BE49-F238E27FC236}">
                    <a16:creationId xmlns:a16="http://schemas.microsoft.com/office/drawing/2014/main" id="{490D8C0C-9C17-4C15-9AB2-0BFCEF48D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" name="Oval 2305">
                <a:extLst>
                  <a:ext uri="{FF2B5EF4-FFF2-40B4-BE49-F238E27FC236}">
                    <a16:creationId xmlns:a16="http://schemas.microsoft.com/office/drawing/2014/main" id="{123B3F10-42D4-48B2-97B8-B27763F7C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" name="Oval 2306">
                <a:extLst>
                  <a:ext uri="{FF2B5EF4-FFF2-40B4-BE49-F238E27FC236}">
                    <a16:creationId xmlns:a16="http://schemas.microsoft.com/office/drawing/2014/main" id="{661A514A-556E-499B-9D75-244007CFF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" name="Oval 2307">
                <a:extLst>
                  <a:ext uri="{FF2B5EF4-FFF2-40B4-BE49-F238E27FC236}">
                    <a16:creationId xmlns:a16="http://schemas.microsoft.com/office/drawing/2014/main" id="{472DD9F8-943A-4A18-8DAF-B9E42A1E3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" name="Oval 2308">
                <a:extLst>
                  <a:ext uri="{FF2B5EF4-FFF2-40B4-BE49-F238E27FC236}">
                    <a16:creationId xmlns:a16="http://schemas.microsoft.com/office/drawing/2014/main" id="{BF9DACCC-9E88-47E8-811A-25851BBCD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" name="Oval 2309">
                <a:extLst>
                  <a:ext uri="{FF2B5EF4-FFF2-40B4-BE49-F238E27FC236}">
                    <a16:creationId xmlns:a16="http://schemas.microsoft.com/office/drawing/2014/main" id="{894CB14E-699B-4A09-9E81-60CBA8C4D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" name="Oval 2310">
                <a:extLst>
                  <a:ext uri="{FF2B5EF4-FFF2-40B4-BE49-F238E27FC236}">
                    <a16:creationId xmlns:a16="http://schemas.microsoft.com/office/drawing/2014/main" id="{A53DF20C-2F00-4833-8401-E71D1BFA0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" name="Oval 2311">
                <a:extLst>
                  <a:ext uri="{FF2B5EF4-FFF2-40B4-BE49-F238E27FC236}">
                    <a16:creationId xmlns:a16="http://schemas.microsoft.com/office/drawing/2014/main" id="{9DA969E6-AA7A-47F0-A106-01C641A37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1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" name="Oval 2312">
                <a:extLst>
                  <a:ext uri="{FF2B5EF4-FFF2-40B4-BE49-F238E27FC236}">
                    <a16:creationId xmlns:a16="http://schemas.microsoft.com/office/drawing/2014/main" id="{E6B097FE-BB3C-4A2E-ABFE-B1BA339D1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1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" name="Oval 2313">
                <a:extLst>
                  <a:ext uri="{FF2B5EF4-FFF2-40B4-BE49-F238E27FC236}">
                    <a16:creationId xmlns:a16="http://schemas.microsoft.com/office/drawing/2014/main" id="{2088A565-E402-4638-A459-917348AE9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" name="Oval 2314">
                <a:extLst>
                  <a:ext uri="{FF2B5EF4-FFF2-40B4-BE49-F238E27FC236}">
                    <a16:creationId xmlns:a16="http://schemas.microsoft.com/office/drawing/2014/main" id="{3A647E22-F15E-4C2D-B895-1D5EEE3D6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" name="Oval 2315">
                <a:extLst>
                  <a:ext uri="{FF2B5EF4-FFF2-40B4-BE49-F238E27FC236}">
                    <a16:creationId xmlns:a16="http://schemas.microsoft.com/office/drawing/2014/main" id="{C149896E-B9DC-4971-8627-A2413F14C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" name="Oval 2316">
                <a:extLst>
                  <a:ext uri="{FF2B5EF4-FFF2-40B4-BE49-F238E27FC236}">
                    <a16:creationId xmlns:a16="http://schemas.microsoft.com/office/drawing/2014/main" id="{1A60C6F5-76FF-4E72-AD62-2149E5138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" name="Oval 2317">
                <a:extLst>
                  <a:ext uri="{FF2B5EF4-FFF2-40B4-BE49-F238E27FC236}">
                    <a16:creationId xmlns:a16="http://schemas.microsoft.com/office/drawing/2014/main" id="{47092EF6-041B-477C-BC44-B72781AEE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0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" name="Oval 2318">
                <a:extLst>
                  <a:ext uri="{FF2B5EF4-FFF2-40B4-BE49-F238E27FC236}">
                    <a16:creationId xmlns:a16="http://schemas.microsoft.com/office/drawing/2014/main" id="{0AFA6AE2-5119-4083-9A6C-41DA6E822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0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" name="Oval 2319">
                <a:extLst>
                  <a:ext uri="{FF2B5EF4-FFF2-40B4-BE49-F238E27FC236}">
                    <a16:creationId xmlns:a16="http://schemas.microsoft.com/office/drawing/2014/main" id="{7FF441BF-816C-453D-8BC1-E8AF2985C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" name="Oval 2320">
                <a:extLst>
                  <a:ext uri="{FF2B5EF4-FFF2-40B4-BE49-F238E27FC236}">
                    <a16:creationId xmlns:a16="http://schemas.microsoft.com/office/drawing/2014/main" id="{4DD99C55-7F16-4D5C-AB3B-850F4F64B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" name="Oval 2321">
                <a:extLst>
                  <a:ext uri="{FF2B5EF4-FFF2-40B4-BE49-F238E27FC236}">
                    <a16:creationId xmlns:a16="http://schemas.microsoft.com/office/drawing/2014/main" id="{5AE92FF8-1258-4F60-811E-5DD2597B4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" name="Oval 2322">
                <a:extLst>
                  <a:ext uri="{FF2B5EF4-FFF2-40B4-BE49-F238E27FC236}">
                    <a16:creationId xmlns:a16="http://schemas.microsoft.com/office/drawing/2014/main" id="{55F9CFBC-A27B-4229-AE06-6CEECC899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6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" name="Oval 2323">
                <a:extLst>
                  <a:ext uri="{FF2B5EF4-FFF2-40B4-BE49-F238E27FC236}">
                    <a16:creationId xmlns:a16="http://schemas.microsoft.com/office/drawing/2014/main" id="{EBF12562-79E0-45EE-99B4-1E780FFE7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2238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8" name="Oval 2324">
                <a:extLst>
                  <a:ext uri="{FF2B5EF4-FFF2-40B4-BE49-F238E27FC236}">
                    <a16:creationId xmlns:a16="http://schemas.microsoft.com/office/drawing/2014/main" id="{1A944735-0C0B-40EB-A088-8858717B4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8" y="2238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9" name="Oval 2325">
                <a:extLst>
                  <a:ext uri="{FF2B5EF4-FFF2-40B4-BE49-F238E27FC236}">
                    <a16:creationId xmlns:a16="http://schemas.microsoft.com/office/drawing/2014/main" id="{5E95DDCC-6245-4C1D-9C58-5C8651795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1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0" name="Oval 2326">
                <a:extLst>
                  <a:ext uri="{FF2B5EF4-FFF2-40B4-BE49-F238E27FC236}">
                    <a16:creationId xmlns:a16="http://schemas.microsoft.com/office/drawing/2014/main" id="{CD0F9AC9-8741-4473-BD03-96B21C847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1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1" name="Oval 2327">
                <a:extLst>
                  <a:ext uri="{FF2B5EF4-FFF2-40B4-BE49-F238E27FC236}">
                    <a16:creationId xmlns:a16="http://schemas.microsoft.com/office/drawing/2014/main" id="{E3F87305-932E-4B02-9B88-00A64A1E1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4" y="268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2" name="Oval 2328">
                <a:extLst>
                  <a:ext uri="{FF2B5EF4-FFF2-40B4-BE49-F238E27FC236}">
                    <a16:creationId xmlns:a16="http://schemas.microsoft.com/office/drawing/2014/main" id="{9E557745-7998-42AA-944B-164855A9A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4" y="268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3" name="Oval 2329">
                <a:extLst>
                  <a:ext uri="{FF2B5EF4-FFF2-40B4-BE49-F238E27FC236}">
                    <a16:creationId xmlns:a16="http://schemas.microsoft.com/office/drawing/2014/main" id="{DDFD3CED-3007-4227-AA01-0C5BE6596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4" y="118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4" name="Oval 2330">
                <a:extLst>
                  <a:ext uri="{FF2B5EF4-FFF2-40B4-BE49-F238E27FC236}">
                    <a16:creationId xmlns:a16="http://schemas.microsoft.com/office/drawing/2014/main" id="{F8BE2CEE-32CB-492F-9A28-727AD17AA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4" y="118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5" name="Oval 2331">
                <a:extLst>
                  <a:ext uri="{FF2B5EF4-FFF2-40B4-BE49-F238E27FC236}">
                    <a16:creationId xmlns:a16="http://schemas.microsoft.com/office/drawing/2014/main" id="{E7B51ADB-C3E7-48FB-BA23-2CE48F19E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7" y="107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6" name="Oval 2332">
                <a:extLst>
                  <a:ext uri="{FF2B5EF4-FFF2-40B4-BE49-F238E27FC236}">
                    <a16:creationId xmlns:a16="http://schemas.microsoft.com/office/drawing/2014/main" id="{2FB1C68A-24E9-4EBE-8874-461DC2727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7" y="107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7" name="Oval 2333">
                <a:extLst>
                  <a:ext uri="{FF2B5EF4-FFF2-40B4-BE49-F238E27FC236}">
                    <a16:creationId xmlns:a16="http://schemas.microsoft.com/office/drawing/2014/main" id="{DD23B6E3-0968-44A7-8D45-09B17A24E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8" name="Oval 2334">
                <a:extLst>
                  <a:ext uri="{FF2B5EF4-FFF2-40B4-BE49-F238E27FC236}">
                    <a16:creationId xmlns:a16="http://schemas.microsoft.com/office/drawing/2014/main" id="{70923040-752C-4F39-B0D6-F0E36C089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9" name="Oval 2335">
                <a:extLst>
                  <a:ext uri="{FF2B5EF4-FFF2-40B4-BE49-F238E27FC236}">
                    <a16:creationId xmlns:a16="http://schemas.microsoft.com/office/drawing/2014/main" id="{82105F3B-8B5F-4A5A-845C-02D8E83FB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0" name="Oval 2336">
                <a:extLst>
                  <a:ext uri="{FF2B5EF4-FFF2-40B4-BE49-F238E27FC236}">
                    <a16:creationId xmlns:a16="http://schemas.microsoft.com/office/drawing/2014/main" id="{10948001-293E-43E5-9721-A89C290B5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1" name="Oval 2337">
                <a:extLst>
                  <a:ext uri="{FF2B5EF4-FFF2-40B4-BE49-F238E27FC236}">
                    <a16:creationId xmlns:a16="http://schemas.microsoft.com/office/drawing/2014/main" id="{02520CD4-FC9F-463D-B112-029A6774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2" name="Oval 2338">
                <a:extLst>
                  <a:ext uri="{FF2B5EF4-FFF2-40B4-BE49-F238E27FC236}">
                    <a16:creationId xmlns:a16="http://schemas.microsoft.com/office/drawing/2014/main" id="{C2970E69-5EBD-4227-B314-7D2309283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329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3" name="Oval 2339">
                <a:extLst>
                  <a:ext uri="{FF2B5EF4-FFF2-40B4-BE49-F238E27FC236}">
                    <a16:creationId xmlns:a16="http://schemas.microsoft.com/office/drawing/2014/main" id="{C14CCC00-148F-4980-8AC4-30FDCF898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9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4" name="Oval 2340">
                <a:extLst>
                  <a:ext uri="{FF2B5EF4-FFF2-40B4-BE49-F238E27FC236}">
                    <a16:creationId xmlns:a16="http://schemas.microsoft.com/office/drawing/2014/main" id="{07EFBFB3-8549-4575-B47F-2E1869D31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8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5" name="Oval 2341">
                <a:extLst>
                  <a:ext uri="{FF2B5EF4-FFF2-40B4-BE49-F238E27FC236}">
                    <a16:creationId xmlns:a16="http://schemas.microsoft.com/office/drawing/2014/main" id="{F11EFF80-2DA3-4ABD-9856-D0ACF0890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6" name="Oval 2342">
                <a:extLst>
                  <a:ext uri="{FF2B5EF4-FFF2-40B4-BE49-F238E27FC236}">
                    <a16:creationId xmlns:a16="http://schemas.microsoft.com/office/drawing/2014/main" id="{A3954DAF-7C0C-4487-8172-F3B53B3B1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7" name="Oval 2343">
                <a:extLst>
                  <a:ext uri="{FF2B5EF4-FFF2-40B4-BE49-F238E27FC236}">
                    <a16:creationId xmlns:a16="http://schemas.microsoft.com/office/drawing/2014/main" id="{8179A3EB-ABE6-4832-8A04-9943B898B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8" name="Oval 2344">
                <a:extLst>
                  <a:ext uri="{FF2B5EF4-FFF2-40B4-BE49-F238E27FC236}">
                    <a16:creationId xmlns:a16="http://schemas.microsoft.com/office/drawing/2014/main" id="{080BC574-A489-4024-B905-9CD6F69E4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9" name="Oval 2345">
                <a:extLst>
                  <a:ext uri="{FF2B5EF4-FFF2-40B4-BE49-F238E27FC236}">
                    <a16:creationId xmlns:a16="http://schemas.microsoft.com/office/drawing/2014/main" id="{19CEAF76-1838-433A-8920-80457CCCB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0" name="Oval 2346">
                <a:extLst>
                  <a:ext uri="{FF2B5EF4-FFF2-40B4-BE49-F238E27FC236}">
                    <a16:creationId xmlns:a16="http://schemas.microsoft.com/office/drawing/2014/main" id="{36FE841D-A0F1-46BB-9659-A17AB7608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1" name="Oval 2347">
                <a:extLst>
                  <a:ext uri="{FF2B5EF4-FFF2-40B4-BE49-F238E27FC236}">
                    <a16:creationId xmlns:a16="http://schemas.microsoft.com/office/drawing/2014/main" id="{48DF69FB-A8BF-42FE-9606-A8F8AD50C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2" name="Oval 2348">
                <a:extLst>
                  <a:ext uri="{FF2B5EF4-FFF2-40B4-BE49-F238E27FC236}">
                    <a16:creationId xmlns:a16="http://schemas.microsoft.com/office/drawing/2014/main" id="{7C084025-A851-45F8-93ED-0903B1582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3" name="Oval 2349">
                <a:extLst>
                  <a:ext uri="{FF2B5EF4-FFF2-40B4-BE49-F238E27FC236}">
                    <a16:creationId xmlns:a16="http://schemas.microsoft.com/office/drawing/2014/main" id="{2EA733AD-E731-4A06-B452-838F304AA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4" name="Oval 2350">
                <a:extLst>
                  <a:ext uri="{FF2B5EF4-FFF2-40B4-BE49-F238E27FC236}">
                    <a16:creationId xmlns:a16="http://schemas.microsoft.com/office/drawing/2014/main" id="{3C4BDD5A-615E-4C3E-82E2-C052CAE07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5" name="Oval 2351">
                <a:extLst>
                  <a:ext uri="{FF2B5EF4-FFF2-40B4-BE49-F238E27FC236}">
                    <a16:creationId xmlns:a16="http://schemas.microsoft.com/office/drawing/2014/main" id="{82415AC1-635C-4C88-808B-0EE733493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6" name="Oval 2352">
                <a:extLst>
                  <a:ext uri="{FF2B5EF4-FFF2-40B4-BE49-F238E27FC236}">
                    <a16:creationId xmlns:a16="http://schemas.microsoft.com/office/drawing/2014/main" id="{6294961A-60E1-4B85-8F58-D8467E823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7" name="Oval 2353">
                <a:extLst>
                  <a:ext uri="{FF2B5EF4-FFF2-40B4-BE49-F238E27FC236}">
                    <a16:creationId xmlns:a16="http://schemas.microsoft.com/office/drawing/2014/main" id="{A94E56AA-8452-43A1-81F7-3B2DB4983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" y="1795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8" name="Oval 2354">
                <a:extLst>
                  <a:ext uri="{FF2B5EF4-FFF2-40B4-BE49-F238E27FC236}">
                    <a16:creationId xmlns:a16="http://schemas.microsoft.com/office/drawing/2014/main" id="{BE4FEFE6-E71A-42AA-959B-1774A3267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179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9" name="Oval 2355">
                <a:extLst>
                  <a:ext uri="{FF2B5EF4-FFF2-40B4-BE49-F238E27FC236}">
                    <a16:creationId xmlns:a16="http://schemas.microsoft.com/office/drawing/2014/main" id="{93A63E56-F4D5-4469-933D-0D4FBB682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6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0" name="Oval 2356">
                <a:extLst>
                  <a:ext uri="{FF2B5EF4-FFF2-40B4-BE49-F238E27FC236}">
                    <a16:creationId xmlns:a16="http://schemas.microsoft.com/office/drawing/2014/main" id="{6817BE7A-5A53-4F7E-8C25-347CF7FD1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6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1" name="Oval 2357">
                <a:extLst>
                  <a:ext uri="{FF2B5EF4-FFF2-40B4-BE49-F238E27FC236}">
                    <a16:creationId xmlns:a16="http://schemas.microsoft.com/office/drawing/2014/main" id="{B3CB5CD8-736F-42BB-9191-E508D07C1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2" name="Oval 2358">
                <a:extLst>
                  <a:ext uri="{FF2B5EF4-FFF2-40B4-BE49-F238E27FC236}">
                    <a16:creationId xmlns:a16="http://schemas.microsoft.com/office/drawing/2014/main" id="{AD982043-D3EC-4976-BF89-8D5035D09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3" name="Oval 2359">
                <a:extLst>
                  <a:ext uri="{FF2B5EF4-FFF2-40B4-BE49-F238E27FC236}">
                    <a16:creationId xmlns:a16="http://schemas.microsoft.com/office/drawing/2014/main" id="{6C3BEA60-D308-4C41-9177-E34809A66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4" name="Oval 2360">
                <a:extLst>
                  <a:ext uri="{FF2B5EF4-FFF2-40B4-BE49-F238E27FC236}">
                    <a16:creationId xmlns:a16="http://schemas.microsoft.com/office/drawing/2014/main" id="{71A142BA-160A-4ABF-A4FE-5ACCC508A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5" name="Oval 2361">
                <a:extLst>
                  <a:ext uri="{FF2B5EF4-FFF2-40B4-BE49-F238E27FC236}">
                    <a16:creationId xmlns:a16="http://schemas.microsoft.com/office/drawing/2014/main" id="{F5BC3796-198C-4468-BB51-16E5D3E6F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7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6" name="Oval 2362">
                <a:extLst>
                  <a:ext uri="{FF2B5EF4-FFF2-40B4-BE49-F238E27FC236}">
                    <a16:creationId xmlns:a16="http://schemas.microsoft.com/office/drawing/2014/main" id="{31A1FE89-E5CB-4342-8E98-78B60656C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7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7" name="Oval 2363">
                <a:extLst>
                  <a:ext uri="{FF2B5EF4-FFF2-40B4-BE49-F238E27FC236}">
                    <a16:creationId xmlns:a16="http://schemas.microsoft.com/office/drawing/2014/main" id="{51239624-6A7F-4456-A029-D07C0BFBD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8" name="Oval 2364">
                <a:extLst>
                  <a:ext uri="{FF2B5EF4-FFF2-40B4-BE49-F238E27FC236}">
                    <a16:creationId xmlns:a16="http://schemas.microsoft.com/office/drawing/2014/main" id="{8E387EFA-D2AC-41CB-BB29-17CE9441B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9" name="Oval 2365">
                <a:extLst>
                  <a:ext uri="{FF2B5EF4-FFF2-40B4-BE49-F238E27FC236}">
                    <a16:creationId xmlns:a16="http://schemas.microsoft.com/office/drawing/2014/main" id="{1263C0A6-6B80-4E46-9DF7-799B16D8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3" y="96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0" name="Oval 2366">
                <a:extLst>
                  <a:ext uri="{FF2B5EF4-FFF2-40B4-BE49-F238E27FC236}">
                    <a16:creationId xmlns:a16="http://schemas.microsoft.com/office/drawing/2014/main" id="{7A20BB67-3926-4977-AEE6-FA7532677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3" y="96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1" name="Oval 2367">
                <a:extLst>
                  <a:ext uri="{FF2B5EF4-FFF2-40B4-BE49-F238E27FC236}">
                    <a16:creationId xmlns:a16="http://schemas.microsoft.com/office/drawing/2014/main" id="{8B153437-9977-4367-A1A3-7D68A37AA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2" name="Oval 2368">
                <a:extLst>
                  <a:ext uri="{FF2B5EF4-FFF2-40B4-BE49-F238E27FC236}">
                    <a16:creationId xmlns:a16="http://schemas.microsoft.com/office/drawing/2014/main" id="{57339F74-B1D4-43EE-85CE-0AC5AF515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6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3" name="Oval 2369">
                <a:extLst>
                  <a:ext uri="{FF2B5EF4-FFF2-40B4-BE49-F238E27FC236}">
                    <a16:creationId xmlns:a16="http://schemas.microsoft.com/office/drawing/2014/main" id="{7173FE59-1268-4FA3-AFAD-57FE20022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" y="218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4" name="Oval 2370">
                <a:extLst>
                  <a:ext uri="{FF2B5EF4-FFF2-40B4-BE49-F238E27FC236}">
                    <a16:creationId xmlns:a16="http://schemas.microsoft.com/office/drawing/2014/main" id="{D386FF8F-1406-4EBF-842E-0335A91FA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8" y="218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5" name="Oval 2371">
                <a:extLst>
                  <a:ext uri="{FF2B5EF4-FFF2-40B4-BE49-F238E27FC236}">
                    <a16:creationId xmlns:a16="http://schemas.microsoft.com/office/drawing/2014/main" id="{B9ADA132-91E0-4797-9177-A76BC8B6D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6" name="Oval 2372">
                <a:extLst>
                  <a:ext uri="{FF2B5EF4-FFF2-40B4-BE49-F238E27FC236}">
                    <a16:creationId xmlns:a16="http://schemas.microsoft.com/office/drawing/2014/main" id="{5C6A6A3F-134F-483C-9A45-189FB46BB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7" name="Oval 2373">
                <a:extLst>
                  <a:ext uri="{FF2B5EF4-FFF2-40B4-BE49-F238E27FC236}">
                    <a16:creationId xmlns:a16="http://schemas.microsoft.com/office/drawing/2014/main" id="{088CCF31-F87A-44D5-AED2-7E6DCF8C5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8" name="Oval 2374">
                <a:extLst>
                  <a:ext uri="{FF2B5EF4-FFF2-40B4-BE49-F238E27FC236}">
                    <a16:creationId xmlns:a16="http://schemas.microsoft.com/office/drawing/2014/main" id="{BF6865D0-403D-4E5D-9666-ECA1B4A76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9" name="Oval 2375">
                <a:extLst>
                  <a:ext uri="{FF2B5EF4-FFF2-40B4-BE49-F238E27FC236}">
                    <a16:creationId xmlns:a16="http://schemas.microsoft.com/office/drawing/2014/main" id="{D1BA77DB-06FB-4E4E-94F2-A39E768CB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0" name="Oval 2376">
                <a:extLst>
                  <a:ext uri="{FF2B5EF4-FFF2-40B4-BE49-F238E27FC236}">
                    <a16:creationId xmlns:a16="http://schemas.microsoft.com/office/drawing/2014/main" id="{50E66750-D2AC-429B-A654-5F2A474E3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1" name="Oval 2377">
                <a:extLst>
                  <a:ext uri="{FF2B5EF4-FFF2-40B4-BE49-F238E27FC236}">
                    <a16:creationId xmlns:a16="http://schemas.microsoft.com/office/drawing/2014/main" id="{8952E819-E2A2-4853-A452-5936FB048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" name="Oval 2378">
                <a:extLst>
                  <a:ext uri="{FF2B5EF4-FFF2-40B4-BE49-F238E27FC236}">
                    <a16:creationId xmlns:a16="http://schemas.microsoft.com/office/drawing/2014/main" id="{133586DD-64FE-4A65-8545-27D3434D9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" name="Oval 2379">
                <a:extLst>
                  <a:ext uri="{FF2B5EF4-FFF2-40B4-BE49-F238E27FC236}">
                    <a16:creationId xmlns:a16="http://schemas.microsoft.com/office/drawing/2014/main" id="{44EB7AB5-A802-4653-8117-C783A0D32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" name="Oval 2380">
                <a:extLst>
                  <a:ext uri="{FF2B5EF4-FFF2-40B4-BE49-F238E27FC236}">
                    <a16:creationId xmlns:a16="http://schemas.microsoft.com/office/drawing/2014/main" id="{9D509B97-02DF-4A3D-AAD5-C8CD452B0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" name="Oval 2381">
                <a:extLst>
                  <a:ext uri="{FF2B5EF4-FFF2-40B4-BE49-F238E27FC236}">
                    <a16:creationId xmlns:a16="http://schemas.microsoft.com/office/drawing/2014/main" id="{5FFB34B8-05B9-4F38-BCEA-F297CFA6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" name="Oval 2382">
                <a:extLst>
                  <a:ext uri="{FF2B5EF4-FFF2-40B4-BE49-F238E27FC236}">
                    <a16:creationId xmlns:a16="http://schemas.microsoft.com/office/drawing/2014/main" id="{F32CDB4E-2265-444A-8078-4FDC9E745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" name="Oval 2383">
                <a:extLst>
                  <a:ext uri="{FF2B5EF4-FFF2-40B4-BE49-F238E27FC236}">
                    <a16:creationId xmlns:a16="http://schemas.microsoft.com/office/drawing/2014/main" id="{EB454D6B-E0A7-4D8A-B5AD-C02895DFE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9" y="257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" name="Oval 2384">
                <a:extLst>
                  <a:ext uri="{FF2B5EF4-FFF2-40B4-BE49-F238E27FC236}">
                    <a16:creationId xmlns:a16="http://schemas.microsoft.com/office/drawing/2014/main" id="{F7677E09-5A7C-408F-A320-14F233ADE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257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" name="Oval 2385">
                <a:extLst>
                  <a:ext uri="{FF2B5EF4-FFF2-40B4-BE49-F238E27FC236}">
                    <a16:creationId xmlns:a16="http://schemas.microsoft.com/office/drawing/2014/main" id="{A7D4F33F-D907-4EE8-9B44-DDFF7D061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9" y="3014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" name="Oval 2386">
                <a:extLst>
                  <a:ext uri="{FF2B5EF4-FFF2-40B4-BE49-F238E27FC236}">
                    <a16:creationId xmlns:a16="http://schemas.microsoft.com/office/drawing/2014/main" id="{A85D4B5B-7BF3-4CCC-8076-E9E84B235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" name="Oval 2387">
                <a:extLst>
                  <a:ext uri="{FF2B5EF4-FFF2-40B4-BE49-F238E27FC236}">
                    <a16:creationId xmlns:a16="http://schemas.microsoft.com/office/drawing/2014/main" id="{B562CE2A-F179-4CA5-9106-D60A0A4C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2" name="Oval 2388">
                <a:extLst>
                  <a:ext uri="{FF2B5EF4-FFF2-40B4-BE49-F238E27FC236}">
                    <a16:creationId xmlns:a16="http://schemas.microsoft.com/office/drawing/2014/main" id="{19C915DF-0F87-40FA-90B6-4F91C7CE6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" name="Oval 2389">
                <a:extLst>
                  <a:ext uri="{FF2B5EF4-FFF2-40B4-BE49-F238E27FC236}">
                    <a16:creationId xmlns:a16="http://schemas.microsoft.com/office/drawing/2014/main" id="{9F763A17-EF57-4247-9013-1293D168B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" name="Oval 2390">
                <a:extLst>
                  <a:ext uri="{FF2B5EF4-FFF2-40B4-BE49-F238E27FC236}">
                    <a16:creationId xmlns:a16="http://schemas.microsoft.com/office/drawing/2014/main" id="{2338EDF5-82D3-409E-B340-A9AD9F684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" name="Oval 2391">
                <a:extLst>
                  <a:ext uri="{FF2B5EF4-FFF2-40B4-BE49-F238E27FC236}">
                    <a16:creationId xmlns:a16="http://schemas.microsoft.com/office/drawing/2014/main" id="{FF4E86F4-5B81-4F6F-B710-1BB377A42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" name="Oval 2392">
                <a:extLst>
                  <a:ext uri="{FF2B5EF4-FFF2-40B4-BE49-F238E27FC236}">
                    <a16:creationId xmlns:a16="http://schemas.microsoft.com/office/drawing/2014/main" id="{C5337EAF-B4EC-41A9-B89B-F8CB27ADC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" name="Oval 2393">
                <a:extLst>
                  <a:ext uri="{FF2B5EF4-FFF2-40B4-BE49-F238E27FC236}">
                    <a16:creationId xmlns:a16="http://schemas.microsoft.com/office/drawing/2014/main" id="{B294C195-0D7F-49F2-914C-5685518B1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" name="Oval 2394">
                <a:extLst>
                  <a:ext uri="{FF2B5EF4-FFF2-40B4-BE49-F238E27FC236}">
                    <a16:creationId xmlns:a16="http://schemas.microsoft.com/office/drawing/2014/main" id="{01C412D9-6954-4628-BE82-229BEE264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" name="Oval 2395">
                <a:extLst>
                  <a:ext uri="{FF2B5EF4-FFF2-40B4-BE49-F238E27FC236}">
                    <a16:creationId xmlns:a16="http://schemas.microsoft.com/office/drawing/2014/main" id="{BB1BD024-CFDD-4A59-B849-767A4E482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" name="Oval 2396">
                <a:extLst>
                  <a:ext uri="{FF2B5EF4-FFF2-40B4-BE49-F238E27FC236}">
                    <a16:creationId xmlns:a16="http://schemas.microsoft.com/office/drawing/2014/main" id="{2D0C756D-0CAA-4E04-93D3-31D976E68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" name="Oval 2397">
                <a:extLst>
                  <a:ext uri="{FF2B5EF4-FFF2-40B4-BE49-F238E27FC236}">
                    <a16:creationId xmlns:a16="http://schemas.microsoft.com/office/drawing/2014/main" id="{C523E602-545F-4D0B-B691-406A72409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2" name="Oval 2398">
                <a:extLst>
                  <a:ext uri="{FF2B5EF4-FFF2-40B4-BE49-F238E27FC236}">
                    <a16:creationId xmlns:a16="http://schemas.microsoft.com/office/drawing/2014/main" id="{A76B0ED2-2D2F-4F50-A81B-76A7F52DC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6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3" name="Oval 2399">
                <a:extLst>
                  <a:ext uri="{FF2B5EF4-FFF2-40B4-BE49-F238E27FC236}">
                    <a16:creationId xmlns:a16="http://schemas.microsoft.com/office/drawing/2014/main" id="{18307718-4444-44D6-A7D7-161DC116D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4" name="Oval 2400">
                <a:extLst>
                  <a:ext uri="{FF2B5EF4-FFF2-40B4-BE49-F238E27FC236}">
                    <a16:creationId xmlns:a16="http://schemas.microsoft.com/office/drawing/2014/main" id="{AE50C41E-A7EF-4459-ACEC-6E6FD5D7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8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5" name="Oval 2401">
                <a:extLst>
                  <a:ext uri="{FF2B5EF4-FFF2-40B4-BE49-F238E27FC236}">
                    <a16:creationId xmlns:a16="http://schemas.microsoft.com/office/drawing/2014/main" id="{01EBC88A-E73D-45DA-80CE-56A513607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6" name="Oval 2402">
                <a:extLst>
                  <a:ext uri="{FF2B5EF4-FFF2-40B4-BE49-F238E27FC236}">
                    <a16:creationId xmlns:a16="http://schemas.microsoft.com/office/drawing/2014/main" id="{8B558368-105F-4B86-AB35-D1A55E929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7" name="Oval 2403">
                <a:extLst>
                  <a:ext uri="{FF2B5EF4-FFF2-40B4-BE49-F238E27FC236}">
                    <a16:creationId xmlns:a16="http://schemas.microsoft.com/office/drawing/2014/main" id="{BC519E13-26FE-4B03-9161-5C3BD4265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8" name="Oval 2404">
                <a:extLst>
                  <a:ext uri="{FF2B5EF4-FFF2-40B4-BE49-F238E27FC236}">
                    <a16:creationId xmlns:a16="http://schemas.microsoft.com/office/drawing/2014/main" id="{AD6BFF1F-FEFF-4560-9582-3D2E9C3BE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9" name="Oval 2405">
                <a:extLst>
                  <a:ext uri="{FF2B5EF4-FFF2-40B4-BE49-F238E27FC236}">
                    <a16:creationId xmlns:a16="http://schemas.microsoft.com/office/drawing/2014/main" id="{EC989F78-8FDF-469E-9EBC-A15DDFCBE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" y="196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0" name="Oval 2406">
                <a:extLst>
                  <a:ext uri="{FF2B5EF4-FFF2-40B4-BE49-F238E27FC236}">
                    <a16:creationId xmlns:a16="http://schemas.microsoft.com/office/drawing/2014/main" id="{AD99A4F3-87B8-4551-BD70-423613B13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" y="196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1" name="Oval 2407">
                <a:extLst>
                  <a:ext uri="{FF2B5EF4-FFF2-40B4-BE49-F238E27FC236}">
                    <a16:creationId xmlns:a16="http://schemas.microsoft.com/office/drawing/2014/main" id="{559D8FC2-96F6-4582-BDFD-B8CD76E4A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2" name="Oval 2408">
                <a:extLst>
                  <a:ext uri="{FF2B5EF4-FFF2-40B4-BE49-F238E27FC236}">
                    <a16:creationId xmlns:a16="http://schemas.microsoft.com/office/drawing/2014/main" id="{2CCE174E-0201-4B62-B135-CBEE19E59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3" name="Oval 2409">
                <a:extLst>
                  <a:ext uri="{FF2B5EF4-FFF2-40B4-BE49-F238E27FC236}">
                    <a16:creationId xmlns:a16="http://schemas.microsoft.com/office/drawing/2014/main" id="{F7EA461F-14F4-4F23-A461-B4723DCEE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4" name="Oval 2410">
                <a:extLst>
                  <a:ext uri="{FF2B5EF4-FFF2-40B4-BE49-F238E27FC236}">
                    <a16:creationId xmlns:a16="http://schemas.microsoft.com/office/drawing/2014/main" id="{B26F3D96-7D97-4F78-B98F-CE4228797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5" name="Oval 2411">
                <a:extLst>
                  <a:ext uri="{FF2B5EF4-FFF2-40B4-BE49-F238E27FC236}">
                    <a16:creationId xmlns:a16="http://schemas.microsoft.com/office/drawing/2014/main" id="{31F5BD6B-CBE4-4F58-BE5C-DDC7FE853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6" name="Oval 2412">
                <a:extLst>
                  <a:ext uri="{FF2B5EF4-FFF2-40B4-BE49-F238E27FC236}">
                    <a16:creationId xmlns:a16="http://schemas.microsoft.com/office/drawing/2014/main" id="{04670A72-0E24-4A22-B915-E16C38653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7" name="Line 2413">
                <a:extLst>
                  <a:ext uri="{FF2B5EF4-FFF2-40B4-BE49-F238E27FC236}">
                    <a16:creationId xmlns:a16="http://schemas.microsoft.com/office/drawing/2014/main" id="{B88192DE-43C1-471A-88C4-6998A127B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4" y="2457"/>
                <a:ext cx="823" cy="0"/>
              </a:xfrm>
              <a:prstGeom prst="line">
                <a:avLst/>
              </a:prstGeom>
              <a:noFill/>
              <a:ln w="142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8" name="Rectangle 2414">
                <a:extLst>
                  <a:ext uri="{FF2B5EF4-FFF2-40B4-BE49-F238E27FC236}">
                    <a16:creationId xmlns:a16="http://schemas.microsoft.com/office/drawing/2014/main" id="{CC8B3F60-5900-42F4-9624-A0B5A3D81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" y="2366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22.25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9" name="Rectangle 2415">
                <a:extLst>
                  <a:ext uri="{FF2B5EF4-FFF2-40B4-BE49-F238E27FC236}">
                    <a16:creationId xmlns:a16="http://schemas.microsoft.com/office/drawing/2014/main" id="{949FB7E5-1E05-4A83-BE66-1E9F6E5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2366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22.25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" name="Group 2617">
              <a:extLst>
                <a:ext uri="{FF2B5EF4-FFF2-40B4-BE49-F238E27FC236}">
                  <a16:creationId xmlns:a16="http://schemas.microsoft.com/office/drawing/2014/main" id="{D9530F93-BB4F-42BA-901B-4E1B830AE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0" y="690"/>
              <a:ext cx="981" cy="3118"/>
              <a:chOff x="2770" y="690"/>
              <a:chExt cx="981" cy="3118"/>
            </a:xfrm>
          </p:grpSpPr>
          <p:sp>
            <p:nvSpPr>
              <p:cNvPr id="2710" name="Rectangle 2417">
                <a:extLst>
                  <a:ext uri="{FF2B5EF4-FFF2-40B4-BE49-F238E27FC236}">
                    <a16:creationId xmlns:a16="http://schemas.microsoft.com/office/drawing/2014/main" id="{DF850273-635F-4C8F-A15B-088548E24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3" y="2366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22.25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11" name="Rectangle 2418">
                <a:extLst>
                  <a:ext uri="{FF2B5EF4-FFF2-40B4-BE49-F238E27FC236}">
                    <a16:creationId xmlns:a16="http://schemas.microsoft.com/office/drawing/2014/main" id="{8BF3CA60-6289-44EB-BD5E-966B561D7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" y="2369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22.25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12" name="Rectangle 2419">
                <a:extLst>
                  <a:ext uri="{FF2B5EF4-FFF2-40B4-BE49-F238E27FC236}">
                    <a16:creationId xmlns:a16="http://schemas.microsoft.com/office/drawing/2014/main" id="{F03A6B54-4A5D-48E4-98F1-0438A1C2B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2369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22.25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13" name="Rectangle 2420">
                <a:extLst>
                  <a:ext uri="{FF2B5EF4-FFF2-40B4-BE49-F238E27FC236}">
                    <a16:creationId xmlns:a16="http://schemas.microsoft.com/office/drawing/2014/main" id="{14A98C6C-2A19-48EC-AAE0-BC228EBAE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" y="2371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22.25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14" name="Rectangle 2421">
                <a:extLst>
                  <a:ext uri="{FF2B5EF4-FFF2-40B4-BE49-F238E27FC236}">
                    <a16:creationId xmlns:a16="http://schemas.microsoft.com/office/drawing/2014/main" id="{1BD848E8-0E3C-4A55-A30D-047622E1D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2371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22.25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15" name="Rectangle 2422">
                <a:extLst>
                  <a:ext uri="{FF2B5EF4-FFF2-40B4-BE49-F238E27FC236}">
                    <a16:creationId xmlns:a16="http://schemas.microsoft.com/office/drawing/2014/main" id="{A612899E-6E08-48AA-B6F3-F8E62814C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3" y="2371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22.25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16" name="Rectangle 2423">
                <a:extLst>
                  <a:ext uri="{FF2B5EF4-FFF2-40B4-BE49-F238E27FC236}">
                    <a16:creationId xmlns:a16="http://schemas.microsoft.com/office/drawing/2014/main" id="{1E8FC790-2777-4713-AED5-A2E8D8F97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3" y="2369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22.25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17" name="Freeform 2424">
                <a:extLst>
                  <a:ext uri="{FF2B5EF4-FFF2-40B4-BE49-F238E27FC236}">
                    <a16:creationId xmlns:a16="http://schemas.microsoft.com/office/drawing/2014/main" id="{BE417919-C2AD-4AE6-B80D-F7BC52435B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26" y="690"/>
                <a:ext cx="825" cy="3118"/>
              </a:xfrm>
              <a:custGeom>
                <a:avLst/>
                <a:gdLst>
                  <a:gd name="T0" fmla="*/ 0 w 825"/>
                  <a:gd name="T1" fmla="*/ 0 h 3118"/>
                  <a:gd name="T2" fmla="*/ 0 w 825"/>
                  <a:gd name="T3" fmla="*/ 0 h 3118"/>
                  <a:gd name="T4" fmla="*/ 825 w 825"/>
                  <a:gd name="T5" fmla="*/ 0 h 3118"/>
                  <a:gd name="T6" fmla="*/ 825 w 825"/>
                  <a:gd name="T7" fmla="*/ 0 h 3118"/>
                  <a:gd name="T8" fmla="*/ 825 w 825"/>
                  <a:gd name="T9" fmla="*/ 3118 h 3118"/>
                  <a:gd name="T10" fmla="*/ 825 w 825"/>
                  <a:gd name="T11" fmla="*/ 3118 h 3118"/>
                  <a:gd name="T12" fmla="*/ 0 w 825"/>
                  <a:gd name="T13" fmla="*/ 3118 h 3118"/>
                  <a:gd name="T14" fmla="*/ 0 w 825"/>
                  <a:gd name="T15" fmla="*/ 3118 h 3118"/>
                  <a:gd name="T16" fmla="*/ 0 w 825"/>
                  <a:gd name="T17" fmla="*/ 0 h 3118"/>
                  <a:gd name="T18" fmla="*/ 2 w 825"/>
                  <a:gd name="T19" fmla="*/ 2 h 3118"/>
                  <a:gd name="T20" fmla="*/ 2 w 825"/>
                  <a:gd name="T21" fmla="*/ 2 h 3118"/>
                  <a:gd name="T22" fmla="*/ 823 w 825"/>
                  <a:gd name="T23" fmla="*/ 2 h 3118"/>
                  <a:gd name="T24" fmla="*/ 823 w 825"/>
                  <a:gd name="T25" fmla="*/ 2 h 3118"/>
                  <a:gd name="T26" fmla="*/ 823 w 825"/>
                  <a:gd name="T27" fmla="*/ 3115 h 3118"/>
                  <a:gd name="T28" fmla="*/ 823 w 825"/>
                  <a:gd name="T29" fmla="*/ 3115 h 3118"/>
                  <a:gd name="T30" fmla="*/ 2 w 825"/>
                  <a:gd name="T31" fmla="*/ 3115 h 3118"/>
                  <a:gd name="T32" fmla="*/ 2 w 825"/>
                  <a:gd name="T33" fmla="*/ 3115 h 3118"/>
                  <a:gd name="T34" fmla="*/ 2 w 825"/>
                  <a:gd name="T35" fmla="*/ 2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5" h="3118">
                    <a:moveTo>
                      <a:pt x="0" y="0"/>
                    </a:moveTo>
                    <a:lnTo>
                      <a:pt x="0" y="0"/>
                    </a:lnTo>
                    <a:lnTo>
                      <a:pt x="825" y="0"/>
                    </a:lnTo>
                    <a:lnTo>
                      <a:pt x="825" y="0"/>
                    </a:lnTo>
                    <a:lnTo>
                      <a:pt x="825" y="3118"/>
                    </a:lnTo>
                    <a:lnTo>
                      <a:pt x="825" y="3118"/>
                    </a:lnTo>
                    <a:lnTo>
                      <a:pt x="0" y="3118"/>
                    </a:lnTo>
                    <a:lnTo>
                      <a:pt x="0" y="3118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2" y="2"/>
                    </a:lnTo>
                    <a:lnTo>
                      <a:pt x="823" y="2"/>
                    </a:lnTo>
                    <a:lnTo>
                      <a:pt x="823" y="2"/>
                    </a:lnTo>
                    <a:lnTo>
                      <a:pt x="823" y="3115"/>
                    </a:lnTo>
                    <a:lnTo>
                      <a:pt x="823" y="3115"/>
                    </a:lnTo>
                    <a:lnTo>
                      <a:pt x="2" y="3115"/>
                    </a:lnTo>
                    <a:lnTo>
                      <a:pt x="2" y="3115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" name="Oval 2425">
                <a:extLst>
                  <a:ext uri="{FF2B5EF4-FFF2-40B4-BE49-F238E27FC236}">
                    <a16:creationId xmlns:a16="http://schemas.microsoft.com/office/drawing/2014/main" id="{318DA0E3-4FB9-466A-998A-522DE6DDF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9" name="Oval 2426">
                <a:extLst>
                  <a:ext uri="{FF2B5EF4-FFF2-40B4-BE49-F238E27FC236}">
                    <a16:creationId xmlns:a16="http://schemas.microsoft.com/office/drawing/2014/main" id="{D3BCEA44-F461-4668-AB65-05C5D28A3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3345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0" name="Oval 2427">
                <a:extLst>
                  <a:ext uri="{FF2B5EF4-FFF2-40B4-BE49-F238E27FC236}">
                    <a16:creationId xmlns:a16="http://schemas.microsoft.com/office/drawing/2014/main" id="{84DEDA47-21C0-432C-8FC2-83BEB391A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1" name="Oval 2428">
                <a:extLst>
                  <a:ext uri="{FF2B5EF4-FFF2-40B4-BE49-F238E27FC236}">
                    <a16:creationId xmlns:a16="http://schemas.microsoft.com/office/drawing/2014/main" id="{AEFD82DC-77C2-4140-965A-C1CAC2156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" name="Oval 2429">
                <a:extLst>
                  <a:ext uri="{FF2B5EF4-FFF2-40B4-BE49-F238E27FC236}">
                    <a16:creationId xmlns:a16="http://schemas.microsoft.com/office/drawing/2014/main" id="{30F46C03-2AAA-459F-982C-90D426839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3" name="Oval 2430">
                <a:extLst>
                  <a:ext uri="{FF2B5EF4-FFF2-40B4-BE49-F238E27FC236}">
                    <a16:creationId xmlns:a16="http://schemas.microsoft.com/office/drawing/2014/main" id="{40E94870-2B7B-4471-8BD0-9DBE7E91B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" name="Oval 2431">
                <a:extLst>
                  <a:ext uri="{FF2B5EF4-FFF2-40B4-BE49-F238E27FC236}">
                    <a16:creationId xmlns:a16="http://schemas.microsoft.com/office/drawing/2014/main" id="{99932710-B580-4E60-BAA2-4A3D36BA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5" name="Oval 2432">
                <a:extLst>
                  <a:ext uri="{FF2B5EF4-FFF2-40B4-BE49-F238E27FC236}">
                    <a16:creationId xmlns:a16="http://schemas.microsoft.com/office/drawing/2014/main" id="{16E5FEB5-7E76-4FAF-A2B5-C6B560432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6" name="Oval 2433">
                <a:extLst>
                  <a:ext uri="{FF2B5EF4-FFF2-40B4-BE49-F238E27FC236}">
                    <a16:creationId xmlns:a16="http://schemas.microsoft.com/office/drawing/2014/main" id="{51EAC3A5-4048-4D46-993E-9FCA4BB39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7" name="Oval 2434">
                <a:extLst>
                  <a:ext uri="{FF2B5EF4-FFF2-40B4-BE49-F238E27FC236}">
                    <a16:creationId xmlns:a16="http://schemas.microsoft.com/office/drawing/2014/main" id="{212EE652-7EA3-47FD-8182-D4EADC0FE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8" name="Oval 2435">
                <a:extLst>
                  <a:ext uri="{FF2B5EF4-FFF2-40B4-BE49-F238E27FC236}">
                    <a16:creationId xmlns:a16="http://schemas.microsoft.com/office/drawing/2014/main" id="{B3F3D330-88C3-4B65-BD2C-21A35BCED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9" name="Oval 2436">
                <a:extLst>
                  <a:ext uri="{FF2B5EF4-FFF2-40B4-BE49-F238E27FC236}">
                    <a16:creationId xmlns:a16="http://schemas.microsoft.com/office/drawing/2014/main" id="{DFC8FE56-0A69-4114-B650-EE8205153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0" name="Oval 2437">
                <a:extLst>
                  <a:ext uri="{FF2B5EF4-FFF2-40B4-BE49-F238E27FC236}">
                    <a16:creationId xmlns:a16="http://schemas.microsoft.com/office/drawing/2014/main" id="{F903C74A-6C36-49FE-A275-42650F895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1" name="Oval 2438">
                <a:extLst>
                  <a:ext uri="{FF2B5EF4-FFF2-40B4-BE49-F238E27FC236}">
                    <a16:creationId xmlns:a16="http://schemas.microsoft.com/office/drawing/2014/main" id="{4978D151-1BBE-4FBA-85F1-174F20BF5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2" name="Oval 2439">
                <a:extLst>
                  <a:ext uri="{FF2B5EF4-FFF2-40B4-BE49-F238E27FC236}">
                    <a16:creationId xmlns:a16="http://schemas.microsoft.com/office/drawing/2014/main" id="{017C62B1-65E9-415F-A889-106593542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" name="Oval 2440">
                <a:extLst>
                  <a:ext uri="{FF2B5EF4-FFF2-40B4-BE49-F238E27FC236}">
                    <a16:creationId xmlns:a16="http://schemas.microsoft.com/office/drawing/2014/main" id="{052A315B-8889-4913-A3BE-520D4A119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4" name="Oval 2441">
                <a:extLst>
                  <a:ext uri="{FF2B5EF4-FFF2-40B4-BE49-F238E27FC236}">
                    <a16:creationId xmlns:a16="http://schemas.microsoft.com/office/drawing/2014/main" id="{ED74FBDE-1642-4E08-B0DF-06EF876AB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5" name="Oval 2442">
                <a:extLst>
                  <a:ext uri="{FF2B5EF4-FFF2-40B4-BE49-F238E27FC236}">
                    <a16:creationId xmlns:a16="http://schemas.microsoft.com/office/drawing/2014/main" id="{43857E63-DE4F-4B7A-9D96-215D6D5ED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6" name="Oval 2443">
                <a:extLst>
                  <a:ext uri="{FF2B5EF4-FFF2-40B4-BE49-F238E27FC236}">
                    <a16:creationId xmlns:a16="http://schemas.microsoft.com/office/drawing/2014/main" id="{8D78A446-A757-4F46-A715-CEFEF48DD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7" name="Oval 2444">
                <a:extLst>
                  <a:ext uri="{FF2B5EF4-FFF2-40B4-BE49-F238E27FC236}">
                    <a16:creationId xmlns:a16="http://schemas.microsoft.com/office/drawing/2014/main" id="{C429D498-2828-4741-B273-3DC62F335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8" name="Oval 2445">
                <a:extLst>
                  <a:ext uri="{FF2B5EF4-FFF2-40B4-BE49-F238E27FC236}">
                    <a16:creationId xmlns:a16="http://schemas.microsoft.com/office/drawing/2014/main" id="{0A08BDF6-4684-4662-88B1-5F2CE9A83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9" name="Oval 2446">
                <a:extLst>
                  <a:ext uri="{FF2B5EF4-FFF2-40B4-BE49-F238E27FC236}">
                    <a16:creationId xmlns:a16="http://schemas.microsoft.com/office/drawing/2014/main" id="{D29AC6AB-475E-47EF-A47B-6DA9F397A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0" name="Oval 2447">
                <a:extLst>
                  <a:ext uri="{FF2B5EF4-FFF2-40B4-BE49-F238E27FC236}">
                    <a16:creationId xmlns:a16="http://schemas.microsoft.com/office/drawing/2014/main" id="{E344B679-99CE-40E0-B7CF-D17C75A55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1" name="Oval 2448">
                <a:extLst>
                  <a:ext uri="{FF2B5EF4-FFF2-40B4-BE49-F238E27FC236}">
                    <a16:creationId xmlns:a16="http://schemas.microsoft.com/office/drawing/2014/main" id="{31461C10-9090-43C4-AA4A-A3229BDD3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2" name="Oval 2449">
                <a:extLst>
                  <a:ext uri="{FF2B5EF4-FFF2-40B4-BE49-F238E27FC236}">
                    <a16:creationId xmlns:a16="http://schemas.microsoft.com/office/drawing/2014/main" id="{7C9E0E45-4085-4776-8887-FA007DA5B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" name="Oval 2450">
                <a:extLst>
                  <a:ext uri="{FF2B5EF4-FFF2-40B4-BE49-F238E27FC236}">
                    <a16:creationId xmlns:a16="http://schemas.microsoft.com/office/drawing/2014/main" id="{AEB68FE2-1A7B-48C1-80E5-537BD34FC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4" name="Oval 2451">
                <a:extLst>
                  <a:ext uri="{FF2B5EF4-FFF2-40B4-BE49-F238E27FC236}">
                    <a16:creationId xmlns:a16="http://schemas.microsoft.com/office/drawing/2014/main" id="{9F506E1E-3FEF-47A6-91FE-7DF48DD83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5" name="Oval 2452">
                <a:extLst>
                  <a:ext uri="{FF2B5EF4-FFF2-40B4-BE49-F238E27FC236}">
                    <a16:creationId xmlns:a16="http://schemas.microsoft.com/office/drawing/2014/main" id="{B37984FE-1A12-41A8-9301-41392EAEB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6" name="Oval 2453">
                <a:extLst>
                  <a:ext uri="{FF2B5EF4-FFF2-40B4-BE49-F238E27FC236}">
                    <a16:creationId xmlns:a16="http://schemas.microsoft.com/office/drawing/2014/main" id="{69BEB93B-6748-442D-95F6-CFE407CF6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3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" name="Oval 2454">
                <a:extLst>
                  <a:ext uri="{FF2B5EF4-FFF2-40B4-BE49-F238E27FC236}">
                    <a16:creationId xmlns:a16="http://schemas.microsoft.com/office/drawing/2014/main" id="{61C97E38-5992-4D0E-98CE-97C2509D9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3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8" name="Oval 2455">
                <a:extLst>
                  <a:ext uri="{FF2B5EF4-FFF2-40B4-BE49-F238E27FC236}">
                    <a16:creationId xmlns:a16="http://schemas.microsoft.com/office/drawing/2014/main" id="{7F64AED0-00D0-41BE-A70E-48262AED4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9" name="Oval 2456">
                <a:extLst>
                  <a:ext uri="{FF2B5EF4-FFF2-40B4-BE49-F238E27FC236}">
                    <a16:creationId xmlns:a16="http://schemas.microsoft.com/office/drawing/2014/main" id="{BCB93EA5-2AFD-4F8D-9D61-DC6B43A86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0" name="Oval 2457">
                <a:extLst>
                  <a:ext uri="{FF2B5EF4-FFF2-40B4-BE49-F238E27FC236}">
                    <a16:creationId xmlns:a16="http://schemas.microsoft.com/office/drawing/2014/main" id="{3A3C2A4C-CFD1-4818-899E-A6F904A1D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3402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1" name="Oval 2458">
                <a:extLst>
                  <a:ext uri="{FF2B5EF4-FFF2-40B4-BE49-F238E27FC236}">
                    <a16:creationId xmlns:a16="http://schemas.microsoft.com/office/drawing/2014/main" id="{E2605F18-65FB-4C34-9AB1-E09B8172B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8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2" name="Oval 2459">
                <a:extLst>
                  <a:ext uri="{FF2B5EF4-FFF2-40B4-BE49-F238E27FC236}">
                    <a16:creationId xmlns:a16="http://schemas.microsoft.com/office/drawing/2014/main" id="{57FD3A92-E2FD-4FF4-9B6D-E11EFAFF1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3" name="Oval 2460">
                <a:extLst>
                  <a:ext uri="{FF2B5EF4-FFF2-40B4-BE49-F238E27FC236}">
                    <a16:creationId xmlns:a16="http://schemas.microsoft.com/office/drawing/2014/main" id="{3B9B97EE-62C7-4403-9C33-D58889516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4" name="Oval 2461">
                <a:extLst>
                  <a:ext uri="{FF2B5EF4-FFF2-40B4-BE49-F238E27FC236}">
                    <a16:creationId xmlns:a16="http://schemas.microsoft.com/office/drawing/2014/main" id="{70FCC2D3-2F33-47ED-912E-C6D43CBB6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5" name="Oval 2462">
                <a:extLst>
                  <a:ext uri="{FF2B5EF4-FFF2-40B4-BE49-F238E27FC236}">
                    <a16:creationId xmlns:a16="http://schemas.microsoft.com/office/drawing/2014/main" id="{CB951F1F-77C2-454D-A491-06A72BE47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6" name="Oval 2463">
                <a:extLst>
                  <a:ext uri="{FF2B5EF4-FFF2-40B4-BE49-F238E27FC236}">
                    <a16:creationId xmlns:a16="http://schemas.microsoft.com/office/drawing/2014/main" id="{2E043657-9E61-4A18-80D5-70D7F13DF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7" name="Oval 2464">
                <a:extLst>
                  <a:ext uri="{FF2B5EF4-FFF2-40B4-BE49-F238E27FC236}">
                    <a16:creationId xmlns:a16="http://schemas.microsoft.com/office/drawing/2014/main" id="{996EB4CB-B8FF-4AD5-AFFA-82A537B9B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8" name="Oval 2465">
                <a:extLst>
                  <a:ext uri="{FF2B5EF4-FFF2-40B4-BE49-F238E27FC236}">
                    <a16:creationId xmlns:a16="http://schemas.microsoft.com/office/drawing/2014/main" id="{F4D9903B-B8F7-460B-8B7A-D72A02651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9" name="Oval 2466">
                <a:extLst>
                  <a:ext uri="{FF2B5EF4-FFF2-40B4-BE49-F238E27FC236}">
                    <a16:creationId xmlns:a16="http://schemas.microsoft.com/office/drawing/2014/main" id="{AFF4DFAF-3522-4209-A344-DAF4BB204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0" name="Oval 2467">
                <a:extLst>
                  <a:ext uri="{FF2B5EF4-FFF2-40B4-BE49-F238E27FC236}">
                    <a16:creationId xmlns:a16="http://schemas.microsoft.com/office/drawing/2014/main" id="{A90679FA-719E-4B1C-B6E4-FE1EEFC7C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" name="Oval 2468">
                <a:extLst>
                  <a:ext uri="{FF2B5EF4-FFF2-40B4-BE49-F238E27FC236}">
                    <a16:creationId xmlns:a16="http://schemas.microsoft.com/office/drawing/2014/main" id="{A7CA8FFE-0BB0-4EA3-9A91-4EE1945C2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2" name="Oval 2469">
                <a:extLst>
                  <a:ext uri="{FF2B5EF4-FFF2-40B4-BE49-F238E27FC236}">
                    <a16:creationId xmlns:a16="http://schemas.microsoft.com/office/drawing/2014/main" id="{F34E8F95-1CCB-4E1A-A9BA-67DA5082B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3" name="Oval 2470">
                <a:extLst>
                  <a:ext uri="{FF2B5EF4-FFF2-40B4-BE49-F238E27FC236}">
                    <a16:creationId xmlns:a16="http://schemas.microsoft.com/office/drawing/2014/main" id="{9771070A-73CD-460B-8A12-AFFF064D3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4" name="Oval 2471">
                <a:extLst>
                  <a:ext uri="{FF2B5EF4-FFF2-40B4-BE49-F238E27FC236}">
                    <a16:creationId xmlns:a16="http://schemas.microsoft.com/office/drawing/2014/main" id="{53362034-ED3D-42A6-8510-94F2E6715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9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5" name="Oval 2472">
                <a:extLst>
                  <a:ext uri="{FF2B5EF4-FFF2-40B4-BE49-F238E27FC236}">
                    <a16:creationId xmlns:a16="http://schemas.microsoft.com/office/drawing/2014/main" id="{309CFF6D-AEFA-42AB-B5C5-E6B7D3AD5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8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6" name="Oval 2473">
                <a:extLst>
                  <a:ext uri="{FF2B5EF4-FFF2-40B4-BE49-F238E27FC236}">
                    <a16:creationId xmlns:a16="http://schemas.microsoft.com/office/drawing/2014/main" id="{52B87315-5870-49E7-A870-877E40EE6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7" name="Oval 2474">
                <a:extLst>
                  <a:ext uri="{FF2B5EF4-FFF2-40B4-BE49-F238E27FC236}">
                    <a16:creationId xmlns:a16="http://schemas.microsoft.com/office/drawing/2014/main" id="{70A04DFA-1080-4AE9-9630-5776DF2B4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8" name="Oval 2475">
                <a:extLst>
                  <a:ext uri="{FF2B5EF4-FFF2-40B4-BE49-F238E27FC236}">
                    <a16:creationId xmlns:a16="http://schemas.microsoft.com/office/drawing/2014/main" id="{CEB312F7-111B-46FF-BF0D-500D9AC2F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9" name="Oval 2476">
                <a:extLst>
                  <a:ext uri="{FF2B5EF4-FFF2-40B4-BE49-F238E27FC236}">
                    <a16:creationId xmlns:a16="http://schemas.microsoft.com/office/drawing/2014/main" id="{2E9F4AE9-21D4-486B-ADDD-654393A30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0" name="Oval 2477">
                <a:extLst>
                  <a:ext uri="{FF2B5EF4-FFF2-40B4-BE49-F238E27FC236}">
                    <a16:creationId xmlns:a16="http://schemas.microsoft.com/office/drawing/2014/main" id="{98108711-2BB6-41B2-8A51-982C2416E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1" name="Oval 2478">
                <a:extLst>
                  <a:ext uri="{FF2B5EF4-FFF2-40B4-BE49-F238E27FC236}">
                    <a16:creationId xmlns:a16="http://schemas.microsoft.com/office/drawing/2014/main" id="{ECE98D60-6A55-48B6-9D23-B90CA9B6D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2" name="Oval 2479">
                <a:extLst>
                  <a:ext uri="{FF2B5EF4-FFF2-40B4-BE49-F238E27FC236}">
                    <a16:creationId xmlns:a16="http://schemas.microsoft.com/office/drawing/2014/main" id="{F5F371F2-C1D4-4EB9-AABC-5D69676CB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3" name="Oval 2480">
                <a:extLst>
                  <a:ext uri="{FF2B5EF4-FFF2-40B4-BE49-F238E27FC236}">
                    <a16:creationId xmlns:a16="http://schemas.microsoft.com/office/drawing/2014/main" id="{6DBC94B7-46B0-49AC-B780-73D93315F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4" name="Oval 2481">
                <a:extLst>
                  <a:ext uri="{FF2B5EF4-FFF2-40B4-BE49-F238E27FC236}">
                    <a16:creationId xmlns:a16="http://schemas.microsoft.com/office/drawing/2014/main" id="{B6EF2AFB-0BBA-475B-BF91-873ED084D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" name="Oval 2482">
                <a:extLst>
                  <a:ext uri="{FF2B5EF4-FFF2-40B4-BE49-F238E27FC236}">
                    <a16:creationId xmlns:a16="http://schemas.microsoft.com/office/drawing/2014/main" id="{1CF1B4A2-B17D-47BC-9245-9C71FE75E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6" name="Oval 2483">
                <a:extLst>
                  <a:ext uri="{FF2B5EF4-FFF2-40B4-BE49-F238E27FC236}">
                    <a16:creationId xmlns:a16="http://schemas.microsoft.com/office/drawing/2014/main" id="{79FC838F-CA39-4D8D-AC42-1CEC75C0B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626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7" name="Oval 2484">
                <a:extLst>
                  <a:ext uri="{FF2B5EF4-FFF2-40B4-BE49-F238E27FC236}">
                    <a16:creationId xmlns:a16="http://schemas.microsoft.com/office/drawing/2014/main" id="{1565B558-D347-4981-8FFD-D106409AC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626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8" name="Oval 2485">
                <a:extLst>
                  <a:ext uri="{FF2B5EF4-FFF2-40B4-BE49-F238E27FC236}">
                    <a16:creationId xmlns:a16="http://schemas.microsoft.com/office/drawing/2014/main" id="{4688E8FD-CB87-401C-8B0C-82816CD01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6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9" name="Oval 2486">
                <a:extLst>
                  <a:ext uri="{FF2B5EF4-FFF2-40B4-BE49-F238E27FC236}">
                    <a16:creationId xmlns:a16="http://schemas.microsoft.com/office/drawing/2014/main" id="{5BDE9849-5E14-4942-A7BB-0D3084B39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6" y="3402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0" name="Oval 2487">
                <a:extLst>
                  <a:ext uri="{FF2B5EF4-FFF2-40B4-BE49-F238E27FC236}">
                    <a16:creationId xmlns:a16="http://schemas.microsoft.com/office/drawing/2014/main" id="{3E428ED1-440F-418D-A625-223AF12FE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35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1" name="Oval 2488">
                <a:extLst>
                  <a:ext uri="{FF2B5EF4-FFF2-40B4-BE49-F238E27FC236}">
                    <a16:creationId xmlns:a16="http://schemas.microsoft.com/office/drawing/2014/main" id="{A32B9A8C-7BEF-4679-9195-A571019E2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8" y="135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2" name="Oval 2489">
                <a:extLst>
                  <a:ext uri="{FF2B5EF4-FFF2-40B4-BE49-F238E27FC236}">
                    <a16:creationId xmlns:a16="http://schemas.microsoft.com/office/drawing/2014/main" id="{512C7D36-9D48-456A-BD65-B689F17C3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1" y="207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3" name="Oval 2490">
                <a:extLst>
                  <a:ext uri="{FF2B5EF4-FFF2-40B4-BE49-F238E27FC236}">
                    <a16:creationId xmlns:a16="http://schemas.microsoft.com/office/drawing/2014/main" id="{67625C85-3542-47B9-9581-7B7A5104D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1" y="207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4" name="Oval 2491">
                <a:extLst>
                  <a:ext uri="{FF2B5EF4-FFF2-40B4-BE49-F238E27FC236}">
                    <a16:creationId xmlns:a16="http://schemas.microsoft.com/office/drawing/2014/main" id="{9AA6C08A-644E-4D3F-A1F8-F851505F3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5" name="Oval 2492">
                <a:extLst>
                  <a:ext uri="{FF2B5EF4-FFF2-40B4-BE49-F238E27FC236}">
                    <a16:creationId xmlns:a16="http://schemas.microsoft.com/office/drawing/2014/main" id="{8582890C-6093-4323-A913-C673A57F5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6" name="Oval 2493">
                <a:extLst>
                  <a:ext uri="{FF2B5EF4-FFF2-40B4-BE49-F238E27FC236}">
                    <a16:creationId xmlns:a16="http://schemas.microsoft.com/office/drawing/2014/main" id="{44ADD3D4-C507-442B-B654-417CFDB89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7" y="201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7" name="Oval 2494">
                <a:extLst>
                  <a:ext uri="{FF2B5EF4-FFF2-40B4-BE49-F238E27FC236}">
                    <a16:creationId xmlns:a16="http://schemas.microsoft.com/office/drawing/2014/main" id="{C9B00B22-949C-493E-852C-305857726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7" y="201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8" name="Oval 2495">
                <a:extLst>
                  <a:ext uri="{FF2B5EF4-FFF2-40B4-BE49-F238E27FC236}">
                    <a16:creationId xmlns:a16="http://schemas.microsoft.com/office/drawing/2014/main" id="{C27F6416-EEEC-44AB-8EF4-A06630A9D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0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9" name="Oval 2496">
                <a:extLst>
                  <a:ext uri="{FF2B5EF4-FFF2-40B4-BE49-F238E27FC236}">
                    <a16:creationId xmlns:a16="http://schemas.microsoft.com/office/drawing/2014/main" id="{A74061E2-070A-470B-8460-1DAF351C5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0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0" name="Oval 2497">
                <a:extLst>
                  <a:ext uri="{FF2B5EF4-FFF2-40B4-BE49-F238E27FC236}">
                    <a16:creationId xmlns:a16="http://schemas.microsoft.com/office/drawing/2014/main" id="{A7EB4F08-47C1-4213-9731-F9A2036CA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1" name="Oval 2498">
                <a:extLst>
                  <a:ext uri="{FF2B5EF4-FFF2-40B4-BE49-F238E27FC236}">
                    <a16:creationId xmlns:a16="http://schemas.microsoft.com/office/drawing/2014/main" id="{0F1AE0BC-6F6E-4023-B55E-2D8182539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2" name="Oval 2499">
                <a:extLst>
                  <a:ext uri="{FF2B5EF4-FFF2-40B4-BE49-F238E27FC236}">
                    <a16:creationId xmlns:a16="http://schemas.microsoft.com/office/drawing/2014/main" id="{80211173-D8DE-4CB6-982B-38A271BFF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201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3" name="Oval 2500">
                <a:extLst>
                  <a:ext uri="{FF2B5EF4-FFF2-40B4-BE49-F238E27FC236}">
                    <a16:creationId xmlns:a16="http://schemas.microsoft.com/office/drawing/2014/main" id="{971F1DDB-265C-4ED0-8FD5-6ECBD53C2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2015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4" name="Oval 2501">
                <a:extLst>
                  <a:ext uri="{FF2B5EF4-FFF2-40B4-BE49-F238E27FC236}">
                    <a16:creationId xmlns:a16="http://schemas.microsoft.com/office/drawing/2014/main" id="{EC1C5A13-D797-4D0A-A249-F00C3C297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9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5" name="Oval 2502">
                <a:extLst>
                  <a:ext uri="{FF2B5EF4-FFF2-40B4-BE49-F238E27FC236}">
                    <a16:creationId xmlns:a16="http://schemas.microsoft.com/office/drawing/2014/main" id="{76FB1753-6056-4012-8AEF-B01D4515A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6" name="Oval 2503">
                <a:extLst>
                  <a:ext uri="{FF2B5EF4-FFF2-40B4-BE49-F238E27FC236}">
                    <a16:creationId xmlns:a16="http://schemas.microsoft.com/office/drawing/2014/main" id="{48730ACA-3CF9-4F25-9D32-27B071A78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140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7" name="Oval 2504">
                <a:extLst>
                  <a:ext uri="{FF2B5EF4-FFF2-40B4-BE49-F238E27FC236}">
                    <a16:creationId xmlns:a16="http://schemas.microsoft.com/office/drawing/2014/main" id="{1407A10D-3AEB-4F19-A420-5EC91D23F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140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8" name="Oval 2505">
                <a:extLst>
                  <a:ext uri="{FF2B5EF4-FFF2-40B4-BE49-F238E27FC236}">
                    <a16:creationId xmlns:a16="http://schemas.microsoft.com/office/drawing/2014/main" id="{4402DC6C-F9F3-4C77-A88D-479B056C9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9" name="Oval 2506">
                <a:extLst>
                  <a:ext uri="{FF2B5EF4-FFF2-40B4-BE49-F238E27FC236}">
                    <a16:creationId xmlns:a16="http://schemas.microsoft.com/office/drawing/2014/main" id="{EF2335DD-3C79-4808-B350-35799980E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0" name="Oval 2507">
                <a:extLst>
                  <a:ext uri="{FF2B5EF4-FFF2-40B4-BE49-F238E27FC236}">
                    <a16:creationId xmlns:a16="http://schemas.microsoft.com/office/drawing/2014/main" id="{2D995D36-4F11-40D9-ABC7-A69D2B834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1" name="Oval 2508">
                <a:extLst>
                  <a:ext uri="{FF2B5EF4-FFF2-40B4-BE49-F238E27FC236}">
                    <a16:creationId xmlns:a16="http://schemas.microsoft.com/office/drawing/2014/main" id="{B158D0A6-2F5A-4CFB-9AEC-B45D9CEF9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2" name="Oval 2509">
                <a:extLst>
                  <a:ext uri="{FF2B5EF4-FFF2-40B4-BE49-F238E27FC236}">
                    <a16:creationId xmlns:a16="http://schemas.microsoft.com/office/drawing/2014/main" id="{05511FBF-1E12-421D-91FD-3DAED98E0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3" name="Oval 2510">
                <a:extLst>
                  <a:ext uri="{FF2B5EF4-FFF2-40B4-BE49-F238E27FC236}">
                    <a16:creationId xmlns:a16="http://schemas.microsoft.com/office/drawing/2014/main" id="{12EBF103-9793-4DFF-A4A3-A437C2B5B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4" name="Oval 2511">
                <a:extLst>
                  <a:ext uri="{FF2B5EF4-FFF2-40B4-BE49-F238E27FC236}">
                    <a16:creationId xmlns:a16="http://schemas.microsoft.com/office/drawing/2014/main" id="{AA6ED299-E8F9-4AFD-B07B-61BC1ED13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5" name="Oval 2512">
                <a:extLst>
                  <a:ext uri="{FF2B5EF4-FFF2-40B4-BE49-F238E27FC236}">
                    <a16:creationId xmlns:a16="http://schemas.microsoft.com/office/drawing/2014/main" id="{8DF3538D-ADDE-44F4-A182-60C0EDD78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6" name="Oval 2513">
                <a:extLst>
                  <a:ext uri="{FF2B5EF4-FFF2-40B4-BE49-F238E27FC236}">
                    <a16:creationId xmlns:a16="http://schemas.microsoft.com/office/drawing/2014/main" id="{A22F6A83-2FBF-4553-B519-C7635EF26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3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7" name="Oval 2514">
                <a:extLst>
                  <a:ext uri="{FF2B5EF4-FFF2-40B4-BE49-F238E27FC236}">
                    <a16:creationId xmlns:a16="http://schemas.microsoft.com/office/drawing/2014/main" id="{69AC8B57-3D93-4F96-8D4C-367509228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3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8" name="Oval 2515">
                <a:extLst>
                  <a:ext uri="{FF2B5EF4-FFF2-40B4-BE49-F238E27FC236}">
                    <a16:creationId xmlns:a16="http://schemas.microsoft.com/office/drawing/2014/main" id="{708B8D73-9809-424D-92C7-8CD779256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6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9" name="Oval 2516">
                <a:extLst>
                  <a:ext uri="{FF2B5EF4-FFF2-40B4-BE49-F238E27FC236}">
                    <a16:creationId xmlns:a16="http://schemas.microsoft.com/office/drawing/2014/main" id="{46A272AD-2CDC-485E-AFA5-C706421FD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0" name="Oval 2517">
                <a:extLst>
                  <a:ext uri="{FF2B5EF4-FFF2-40B4-BE49-F238E27FC236}">
                    <a16:creationId xmlns:a16="http://schemas.microsoft.com/office/drawing/2014/main" id="{0AE0999F-B59C-45E9-8392-85F53B938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1" name="Oval 2518">
                <a:extLst>
                  <a:ext uri="{FF2B5EF4-FFF2-40B4-BE49-F238E27FC236}">
                    <a16:creationId xmlns:a16="http://schemas.microsoft.com/office/drawing/2014/main" id="{4D7D49CD-2A18-4F82-97E2-2C95640DD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2" name="Oval 2519">
                <a:extLst>
                  <a:ext uri="{FF2B5EF4-FFF2-40B4-BE49-F238E27FC236}">
                    <a16:creationId xmlns:a16="http://schemas.microsoft.com/office/drawing/2014/main" id="{AA6AD098-9769-4179-82B5-231087DA6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3" name="Oval 2520">
                <a:extLst>
                  <a:ext uri="{FF2B5EF4-FFF2-40B4-BE49-F238E27FC236}">
                    <a16:creationId xmlns:a16="http://schemas.microsoft.com/office/drawing/2014/main" id="{FF186C6F-09DA-4328-84D2-AD2161177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4" name="Oval 2521">
                <a:extLst>
                  <a:ext uri="{FF2B5EF4-FFF2-40B4-BE49-F238E27FC236}">
                    <a16:creationId xmlns:a16="http://schemas.microsoft.com/office/drawing/2014/main" id="{1F4A6D74-B94C-43E7-B316-201C51228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5" name="Oval 2522">
                <a:extLst>
                  <a:ext uri="{FF2B5EF4-FFF2-40B4-BE49-F238E27FC236}">
                    <a16:creationId xmlns:a16="http://schemas.microsoft.com/office/drawing/2014/main" id="{23A43614-6F1B-4B42-BAE2-69CD1EDB6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6" name="Oval 2523">
                <a:extLst>
                  <a:ext uri="{FF2B5EF4-FFF2-40B4-BE49-F238E27FC236}">
                    <a16:creationId xmlns:a16="http://schemas.microsoft.com/office/drawing/2014/main" id="{505549AD-0A99-4C6B-9901-313DBEAF4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7" name="Oval 2524">
                <a:extLst>
                  <a:ext uri="{FF2B5EF4-FFF2-40B4-BE49-F238E27FC236}">
                    <a16:creationId xmlns:a16="http://schemas.microsoft.com/office/drawing/2014/main" id="{015B33DD-765E-432D-85B5-03A15951E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8" name="Oval 2525">
                <a:extLst>
                  <a:ext uri="{FF2B5EF4-FFF2-40B4-BE49-F238E27FC236}">
                    <a16:creationId xmlns:a16="http://schemas.microsoft.com/office/drawing/2014/main" id="{409D1A06-2262-4633-A2A1-604A0C5C0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0" y="257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9" name="Oval 2526">
                <a:extLst>
                  <a:ext uri="{FF2B5EF4-FFF2-40B4-BE49-F238E27FC236}">
                    <a16:creationId xmlns:a16="http://schemas.microsoft.com/office/drawing/2014/main" id="{C64DF31E-0241-45ED-944E-11C2B8536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0" y="257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0" name="Oval 2527">
                <a:extLst>
                  <a:ext uri="{FF2B5EF4-FFF2-40B4-BE49-F238E27FC236}">
                    <a16:creationId xmlns:a16="http://schemas.microsoft.com/office/drawing/2014/main" id="{D55426BD-4496-43EC-AEFE-84617B274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3" y="268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1" name="Oval 2528">
                <a:extLst>
                  <a:ext uri="{FF2B5EF4-FFF2-40B4-BE49-F238E27FC236}">
                    <a16:creationId xmlns:a16="http://schemas.microsoft.com/office/drawing/2014/main" id="{344449A9-579D-4A8D-B737-66D8F788D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3" y="268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2" name="Oval 2529">
                <a:extLst>
                  <a:ext uri="{FF2B5EF4-FFF2-40B4-BE49-F238E27FC236}">
                    <a16:creationId xmlns:a16="http://schemas.microsoft.com/office/drawing/2014/main" id="{1517E334-9255-443C-8CFE-AB8BB0E4B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3" name="Oval 2530">
                <a:extLst>
                  <a:ext uri="{FF2B5EF4-FFF2-40B4-BE49-F238E27FC236}">
                    <a16:creationId xmlns:a16="http://schemas.microsoft.com/office/drawing/2014/main" id="{03ACF78D-8C38-4993-9801-6D1B49DF5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4" name="Oval 2531">
                <a:extLst>
                  <a:ext uri="{FF2B5EF4-FFF2-40B4-BE49-F238E27FC236}">
                    <a16:creationId xmlns:a16="http://schemas.microsoft.com/office/drawing/2014/main" id="{462B100B-AA28-4E22-9334-738663A9F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9" y="3125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5" name="Oval 2532">
                <a:extLst>
                  <a:ext uri="{FF2B5EF4-FFF2-40B4-BE49-F238E27FC236}">
                    <a16:creationId xmlns:a16="http://schemas.microsoft.com/office/drawing/2014/main" id="{3B49CA8A-B7D4-46F3-95E7-F28E9F4EA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8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6" name="Oval 2533">
                <a:extLst>
                  <a:ext uri="{FF2B5EF4-FFF2-40B4-BE49-F238E27FC236}">
                    <a16:creationId xmlns:a16="http://schemas.microsoft.com/office/drawing/2014/main" id="{B582383C-A478-4888-BE9E-D7D54562B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7" name="Oval 2534">
                <a:extLst>
                  <a:ext uri="{FF2B5EF4-FFF2-40B4-BE49-F238E27FC236}">
                    <a16:creationId xmlns:a16="http://schemas.microsoft.com/office/drawing/2014/main" id="{D32EF946-813F-46F4-B285-F3FC56C80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8" name="Oval 2535">
                <a:extLst>
                  <a:ext uri="{FF2B5EF4-FFF2-40B4-BE49-F238E27FC236}">
                    <a16:creationId xmlns:a16="http://schemas.microsoft.com/office/drawing/2014/main" id="{D0804359-04FC-4F4A-8F55-575FEE01D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9" name="Oval 2536">
                <a:extLst>
                  <a:ext uri="{FF2B5EF4-FFF2-40B4-BE49-F238E27FC236}">
                    <a16:creationId xmlns:a16="http://schemas.microsoft.com/office/drawing/2014/main" id="{A7C6F68C-42A8-4E6F-99E4-CCE078B1A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0" name="Oval 2537">
                <a:extLst>
                  <a:ext uri="{FF2B5EF4-FFF2-40B4-BE49-F238E27FC236}">
                    <a16:creationId xmlns:a16="http://schemas.microsoft.com/office/drawing/2014/main" id="{0D24D992-4921-47B5-9100-7C0CF18AD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1" name="Oval 2538">
                <a:extLst>
                  <a:ext uri="{FF2B5EF4-FFF2-40B4-BE49-F238E27FC236}">
                    <a16:creationId xmlns:a16="http://schemas.microsoft.com/office/drawing/2014/main" id="{43E91C7F-FD7D-45D2-B87E-68A2EA836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2" name="Oval 2539">
                <a:extLst>
                  <a:ext uri="{FF2B5EF4-FFF2-40B4-BE49-F238E27FC236}">
                    <a16:creationId xmlns:a16="http://schemas.microsoft.com/office/drawing/2014/main" id="{2E58A5A2-6B09-4829-BFD3-2CA68BC8A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3" name="Oval 2540">
                <a:extLst>
                  <a:ext uri="{FF2B5EF4-FFF2-40B4-BE49-F238E27FC236}">
                    <a16:creationId xmlns:a16="http://schemas.microsoft.com/office/drawing/2014/main" id="{42F58313-9334-45A3-A533-D50146F30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4" name="Oval 2541">
                <a:extLst>
                  <a:ext uri="{FF2B5EF4-FFF2-40B4-BE49-F238E27FC236}">
                    <a16:creationId xmlns:a16="http://schemas.microsoft.com/office/drawing/2014/main" id="{05CC46E1-64EA-4B01-9295-EF95AACA8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5" name="Oval 2542">
                <a:extLst>
                  <a:ext uri="{FF2B5EF4-FFF2-40B4-BE49-F238E27FC236}">
                    <a16:creationId xmlns:a16="http://schemas.microsoft.com/office/drawing/2014/main" id="{2922CC14-A543-45C2-93A0-050C2D611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" name="Oval 2543">
                <a:extLst>
                  <a:ext uri="{FF2B5EF4-FFF2-40B4-BE49-F238E27FC236}">
                    <a16:creationId xmlns:a16="http://schemas.microsoft.com/office/drawing/2014/main" id="{0A5EEEA0-DD1C-48F6-A965-6B8FF1407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" name="Oval 2544">
                <a:extLst>
                  <a:ext uri="{FF2B5EF4-FFF2-40B4-BE49-F238E27FC236}">
                    <a16:creationId xmlns:a16="http://schemas.microsoft.com/office/drawing/2014/main" id="{78946788-3B47-46CE-8FA2-FF34ACC95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" name="Oval 2545">
                <a:extLst>
                  <a:ext uri="{FF2B5EF4-FFF2-40B4-BE49-F238E27FC236}">
                    <a16:creationId xmlns:a16="http://schemas.microsoft.com/office/drawing/2014/main" id="{71CE1591-8D0E-4485-8F9A-E3064883D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9" name="Oval 2546">
                <a:extLst>
                  <a:ext uri="{FF2B5EF4-FFF2-40B4-BE49-F238E27FC236}">
                    <a16:creationId xmlns:a16="http://schemas.microsoft.com/office/drawing/2014/main" id="{66C13209-B83A-4137-B55F-F82F1634E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0" name="Oval 2547">
                <a:extLst>
                  <a:ext uri="{FF2B5EF4-FFF2-40B4-BE49-F238E27FC236}">
                    <a16:creationId xmlns:a16="http://schemas.microsoft.com/office/drawing/2014/main" id="{BDEFCB0E-3C5E-46C2-921C-3EF280A74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9" y="797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1" name="Oval 2548">
                <a:extLst>
                  <a:ext uri="{FF2B5EF4-FFF2-40B4-BE49-F238E27FC236}">
                    <a16:creationId xmlns:a16="http://schemas.microsoft.com/office/drawing/2014/main" id="{0E315A35-5F00-46EC-854E-70FF1F56E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8" y="79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2" name="Oval 2549">
                <a:extLst>
                  <a:ext uri="{FF2B5EF4-FFF2-40B4-BE49-F238E27FC236}">
                    <a16:creationId xmlns:a16="http://schemas.microsoft.com/office/drawing/2014/main" id="{49D4E4BF-AB0E-41C5-B955-979C4C4B0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3" name="Oval 2550">
                <a:extLst>
                  <a:ext uri="{FF2B5EF4-FFF2-40B4-BE49-F238E27FC236}">
                    <a16:creationId xmlns:a16="http://schemas.microsoft.com/office/drawing/2014/main" id="{5677A99B-621F-4340-B8A7-7E778A18D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4" name="Oval 2551">
                <a:extLst>
                  <a:ext uri="{FF2B5EF4-FFF2-40B4-BE49-F238E27FC236}">
                    <a16:creationId xmlns:a16="http://schemas.microsoft.com/office/drawing/2014/main" id="{AF921926-4C17-45AC-9693-2E562F18A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5" name="Oval 2552">
                <a:extLst>
                  <a:ext uri="{FF2B5EF4-FFF2-40B4-BE49-F238E27FC236}">
                    <a16:creationId xmlns:a16="http://schemas.microsoft.com/office/drawing/2014/main" id="{762779ED-A380-4F59-80A9-04D9766BB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6" name="Oval 2553">
                <a:extLst>
                  <a:ext uri="{FF2B5EF4-FFF2-40B4-BE49-F238E27FC236}">
                    <a16:creationId xmlns:a16="http://schemas.microsoft.com/office/drawing/2014/main" id="{46F289A8-5F9E-4787-80B3-CD77F17DE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7" y="157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7" name="Oval 2554">
                <a:extLst>
                  <a:ext uri="{FF2B5EF4-FFF2-40B4-BE49-F238E27FC236}">
                    <a16:creationId xmlns:a16="http://schemas.microsoft.com/office/drawing/2014/main" id="{E188FF88-236A-464F-B15F-4E4432036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7" y="157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8" name="Oval 2555">
                <a:extLst>
                  <a:ext uri="{FF2B5EF4-FFF2-40B4-BE49-F238E27FC236}">
                    <a16:creationId xmlns:a16="http://schemas.microsoft.com/office/drawing/2014/main" id="{0B74907B-02AC-462D-9560-8E0E53B64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9" name="Oval 2556">
                <a:extLst>
                  <a:ext uri="{FF2B5EF4-FFF2-40B4-BE49-F238E27FC236}">
                    <a16:creationId xmlns:a16="http://schemas.microsoft.com/office/drawing/2014/main" id="{F8FD03F7-7773-42C6-9932-1C40AB87A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0" name="Oval 2557">
                <a:extLst>
                  <a:ext uri="{FF2B5EF4-FFF2-40B4-BE49-F238E27FC236}">
                    <a16:creationId xmlns:a16="http://schemas.microsoft.com/office/drawing/2014/main" id="{4B87E819-7E86-4D63-8331-2443249ED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1" name="Oval 2558">
                <a:extLst>
                  <a:ext uri="{FF2B5EF4-FFF2-40B4-BE49-F238E27FC236}">
                    <a16:creationId xmlns:a16="http://schemas.microsoft.com/office/drawing/2014/main" id="{4DF70336-C122-4C8C-9263-27D315668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2" name="Oval 2559">
                <a:extLst>
                  <a:ext uri="{FF2B5EF4-FFF2-40B4-BE49-F238E27FC236}">
                    <a16:creationId xmlns:a16="http://schemas.microsoft.com/office/drawing/2014/main" id="{A3928963-A183-4A8A-A0F1-454417666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6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3" name="Oval 2560">
                <a:extLst>
                  <a:ext uri="{FF2B5EF4-FFF2-40B4-BE49-F238E27FC236}">
                    <a16:creationId xmlns:a16="http://schemas.microsoft.com/office/drawing/2014/main" id="{0B68A0EF-9CE6-4D36-A89C-AA458FE82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6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4" name="Oval 2561">
                <a:extLst>
                  <a:ext uri="{FF2B5EF4-FFF2-40B4-BE49-F238E27FC236}">
                    <a16:creationId xmlns:a16="http://schemas.microsoft.com/office/drawing/2014/main" id="{2546D135-07C0-4DA2-90A0-680C46E95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5" name="Oval 2562">
                <a:extLst>
                  <a:ext uri="{FF2B5EF4-FFF2-40B4-BE49-F238E27FC236}">
                    <a16:creationId xmlns:a16="http://schemas.microsoft.com/office/drawing/2014/main" id="{78AF6FFC-B4A5-4EA6-B3D4-5E222C456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6" name="Oval 2563">
                <a:extLst>
                  <a:ext uri="{FF2B5EF4-FFF2-40B4-BE49-F238E27FC236}">
                    <a16:creationId xmlns:a16="http://schemas.microsoft.com/office/drawing/2014/main" id="{1E47DE0C-48D7-4F0D-A792-16E26920C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7" name="Oval 2564">
                <a:extLst>
                  <a:ext uri="{FF2B5EF4-FFF2-40B4-BE49-F238E27FC236}">
                    <a16:creationId xmlns:a16="http://schemas.microsoft.com/office/drawing/2014/main" id="{A71D6727-E1F4-49C3-AD47-77222F7FD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8" name="Oval 2565">
                <a:extLst>
                  <a:ext uri="{FF2B5EF4-FFF2-40B4-BE49-F238E27FC236}">
                    <a16:creationId xmlns:a16="http://schemas.microsoft.com/office/drawing/2014/main" id="{D0A7B292-0A17-44CB-864E-C638EFE86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9" name="Oval 2566">
                <a:extLst>
                  <a:ext uri="{FF2B5EF4-FFF2-40B4-BE49-F238E27FC236}">
                    <a16:creationId xmlns:a16="http://schemas.microsoft.com/office/drawing/2014/main" id="{CA684D5A-7B43-4030-A6FC-649AAA257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0" name="Oval 2567">
                <a:extLst>
                  <a:ext uri="{FF2B5EF4-FFF2-40B4-BE49-F238E27FC236}">
                    <a16:creationId xmlns:a16="http://schemas.microsoft.com/office/drawing/2014/main" id="{07A67EA0-4735-4EC1-B857-CB7881E4E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1" name="Oval 2568">
                <a:extLst>
                  <a:ext uri="{FF2B5EF4-FFF2-40B4-BE49-F238E27FC236}">
                    <a16:creationId xmlns:a16="http://schemas.microsoft.com/office/drawing/2014/main" id="{074BB9D9-3415-4428-9D72-184C49443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2" name="Oval 2569">
                <a:extLst>
                  <a:ext uri="{FF2B5EF4-FFF2-40B4-BE49-F238E27FC236}">
                    <a16:creationId xmlns:a16="http://schemas.microsoft.com/office/drawing/2014/main" id="{070BEA0D-F059-45B9-A6E8-A303B66E0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3" name="Oval 2570">
                <a:extLst>
                  <a:ext uri="{FF2B5EF4-FFF2-40B4-BE49-F238E27FC236}">
                    <a16:creationId xmlns:a16="http://schemas.microsoft.com/office/drawing/2014/main" id="{E2A1EB7F-E68B-41DA-84B3-DFFA661C9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4" name="Oval 2571">
                <a:extLst>
                  <a:ext uri="{FF2B5EF4-FFF2-40B4-BE49-F238E27FC236}">
                    <a16:creationId xmlns:a16="http://schemas.microsoft.com/office/drawing/2014/main" id="{45CD8141-4792-4CAA-9F55-62D23B5BF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5" name="Oval 2572">
                <a:extLst>
                  <a:ext uri="{FF2B5EF4-FFF2-40B4-BE49-F238E27FC236}">
                    <a16:creationId xmlns:a16="http://schemas.microsoft.com/office/drawing/2014/main" id="{90198234-D494-41E2-B86A-BC854F6B5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6" name="Oval 2573">
                <a:extLst>
                  <a:ext uri="{FF2B5EF4-FFF2-40B4-BE49-F238E27FC236}">
                    <a16:creationId xmlns:a16="http://schemas.microsoft.com/office/drawing/2014/main" id="{A9730117-42FE-4C53-9FE3-EBF6C3140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7" name="Oval 2574">
                <a:extLst>
                  <a:ext uri="{FF2B5EF4-FFF2-40B4-BE49-F238E27FC236}">
                    <a16:creationId xmlns:a16="http://schemas.microsoft.com/office/drawing/2014/main" id="{08D51D9C-FF8D-436E-B129-EE9E1D865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8" name="Oval 2575">
                <a:extLst>
                  <a:ext uri="{FF2B5EF4-FFF2-40B4-BE49-F238E27FC236}">
                    <a16:creationId xmlns:a16="http://schemas.microsoft.com/office/drawing/2014/main" id="{C3F7A700-5BAE-46CD-AB7B-ABDFCD740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" name="Oval 2576">
                <a:extLst>
                  <a:ext uri="{FF2B5EF4-FFF2-40B4-BE49-F238E27FC236}">
                    <a16:creationId xmlns:a16="http://schemas.microsoft.com/office/drawing/2014/main" id="{BBCDEEFE-0A96-48EF-BE17-AD031C149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" name="Oval 2577">
                <a:extLst>
                  <a:ext uri="{FF2B5EF4-FFF2-40B4-BE49-F238E27FC236}">
                    <a16:creationId xmlns:a16="http://schemas.microsoft.com/office/drawing/2014/main" id="{FF032DF5-63F9-4EA6-B868-86CDB3A38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1" name="Oval 2578">
                <a:extLst>
                  <a:ext uri="{FF2B5EF4-FFF2-40B4-BE49-F238E27FC236}">
                    <a16:creationId xmlns:a16="http://schemas.microsoft.com/office/drawing/2014/main" id="{530F0EB8-D7A6-4882-B7D7-E1EED5339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2" name="Oval 2579">
                <a:extLst>
                  <a:ext uri="{FF2B5EF4-FFF2-40B4-BE49-F238E27FC236}">
                    <a16:creationId xmlns:a16="http://schemas.microsoft.com/office/drawing/2014/main" id="{87756DB0-9E2E-4913-A533-66248896F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3" name="Oval 2580">
                <a:extLst>
                  <a:ext uri="{FF2B5EF4-FFF2-40B4-BE49-F238E27FC236}">
                    <a16:creationId xmlns:a16="http://schemas.microsoft.com/office/drawing/2014/main" id="{9749C835-9E1F-4C46-9A7C-32F1DF183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4" name="Oval 2581">
                <a:extLst>
                  <a:ext uri="{FF2B5EF4-FFF2-40B4-BE49-F238E27FC236}">
                    <a16:creationId xmlns:a16="http://schemas.microsoft.com/office/drawing/2014/main" id="{E7129EA0-8A81-4E29-9E4F-B2B80C8BA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4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5" name="Oval 2582">
                <a:extLst>
                  <a:ext uri="{FF2B5EF4-FFF2-40B4-BE49-F238E27FC236}">
                    <a16:creationId xmlns:a16="http://schemas.microsoft.com/office/drawing/2014/main" id="{3AA8151E-A465-456E-82D6-247E926BB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4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6" name="Oval 2583">
                <a:extLst>
                  <a:ext uri="{FF2B5EF4-FFF2-40B4-BE49-F238E27FC236}">
                    <a16:creationId xmlns:a16="http://schemas.microsoft.com/office/drawing/2014/main" id="{471D79C0-CBA2-42F2-9E4B-D9B1433BA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7" name="Oval 2584">
                <a:extLst>
                  <a:ext uri="{FF2B5EF4-FFF2-40B4-BE49-F238E27FC236}">
                    <a16:creationId xmlns:a16="http://schemas.microsoft.com/office/drawing/2014/main" id="{71A8C163-CDCF-43F8-9004-240249AA2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8" name="Oval 2585">
                <a:extLst>
                  <a:ext uri="{FF2B5EF4-FFF2-40B4-BE49-F238E27FC236}">
                    <a16:creationId xmlns:a16="http://schemas.microsoft.com/office/drawing/2014/main" id="{D5FA9D75-380C-4172-8588-05B90B03A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73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" name="Oval 2586">
                <a:extLst>
                  <a:ext uri="{FF2B5EF4-FFF2-40B4-BE49-F238E27FC236}">
                    <a16:creationId xmlns:a16="http://schemas.microsoft.com/office/drawing/2014/main" id="{CFE0188D-F62D-4947-ADA1-8B633740E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73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" name="Oval 2587">
                <a:extLst>
                  <a:ext uri="{FF2B5EF4-FFF2-40B4-BE49-F238E27FC236}">
                    <a16:creationId xmlns:a16="http://schemas.microsoft.com/office/drawing/2014/main" id="{6E210C4D-BDFC-435E-A9E1-EF14AF15D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1519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" name="Oval 2588">
                <a:extLst>
                  <a:ext uri="{FF2B5EF4-FFF2-40B4-BE49-F238E27FC236}">
                    <a16:creationId xmlns:a16="http://schemas.microsoft.com/office/drawing/2014/main" id="{366AE31D-7923-42BF-B251-55656152D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151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2" name="Oval 2589">
                <a:extLst>
                  <a:ext uri="{FF2B5EF4-FFF2-40B4-BE49-F238E27FC236}">
                    <a16:creationId xmlns:a16="http://schemas.microsoft.com/office/drawing/2014/main" id="{4DA79CFA-598A-4A41-9784-494F5D4B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3" name="Oval 2590">
                <a:extLst>
                  <a:ext uri="{FF2B5EF4-FFF2-40B4-BE49-F238E27FC236}">
                    <a16:creationId xmlns:a16="http://schemas.microsoft.com/office/drawing/2014/main" id="{F90863C8-BCDC-4A93-8D59-ACECF5D4C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4" name="Oval 2591">
                <a:extLst>
                  <a:ext uri="{FF2B5EF4-FFF2-40B4-BE49-F238E27FC236}">
                    <a16:creationId xmlns:a16="http://schemas.microsoft.com/office/drawing/2014/main" id="{29930681-D8D1-4011-813F-FA3C183B8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3345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5" name="Oval 2592">
                <a:extLst>
                  <a:ext uri="{FF2B5EF4-FFF2-40B4-BE49-F238E27FC236}">
                    <a16:creationId xmlns:a16="http://schemas.microsoft.com/office/drawing/2014/main" id="{E14B6756-E14C-40B7-86AE-ADFA0FDC1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3345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6" name="Oval 2593">
                <a:extLst>
                  <a:ext uri="{FF2B5EF4-FFF2-40B4-BE49-F238E27FC236}">
                    <a16:creationId xmlns:a16="http://schemas.microsoft.com/office/drawing/2014/main" id="{B4CF2241-C691-40AA-BADC-1B7523DF8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173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7" name="Oval 2594">
                <a:extLst>
                  <a:ext uri="{FF2B5EF4-FFF2-40B4-BE49-F238E27FC236}">
                    <a16:creationId xmlns:a16="http://schemas.microsoft.com/office/drawing/2014/main" id="{E8EECD69-6322-47CF-894A-6251A84E0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173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8" name="Oval 2595">
                <a:extLst>
                  <a:ext uri="{FF2B5EF4-FFF2-40B4-BE49-F238E27FC236}">
                    <a16:creationId xmlns:a16="http://schemas.microsoft.com/office/drawing/2014/main" id="{484D7FA2-052D-4738-B9FA-EACBC6BFA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73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9" name="Oval 2596">
                <a:extLst>
                  <a:ext uri="{FF2B5EF4-FFF2-40B4-BE49-F238E27FC236}">
                    <a16:creationId xmlns:a16="http://schemas.microsoft.com/office/drawing/2014/main" id="{F1F2ECC7-1874-4848-9C52-F867A1BF8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73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0" name="Oval 2597">
                <a:extLst>
                  <a:ext uri="{FF2B5EF4-FFF2-40B4-BE49-F238E27FC236}">
                    <a16:creationId xmlns:a16="http://schemas.microsoft.com/office/drawing/2014/main" id="{4A6E11AB-71C3-4BB3-95B4-B809CCB5B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1" name="Oval 2598">
                <a:extLst>
                  <a:ext uri="{FF2B5EF4-FFF2-40B4-BE49-F238E27FC236}">
                    <a16:creationId xmlns:a16="http://schemas.microsoft.com/office/drawing/2014/main" id="{D0D2E932-FD7A-4317-BAF4-093B357A3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2" name="Oval 2599">
                <a:extLst>
                  <a:ext uri="{FF2B5EF4-FFF2-40B4-BE49-F238E27FC236}">
                    <a16:creationId xmlns:a16="http://schemas.microsoft.com/office/drawing/2014/main" id="{CE6BEC74-EB89-4FDC-84FD-D3B3E126E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7" y="79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3" name="Oval 2600">
                <a:extLst>
                  <a:ext uri="{FF2B5EF4-FFF2-40B4-BE49-F238E27FC236}">
                    <a16:creationId xmlns:a16="http://schemas.microsoft.com/office/drawing/2014/main" id="{6155A544-93E9-482B-B39D-49903E332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7" y="79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4" name="Oval 2601">
                <a:extLst>
                  <a:ext uri="{FF2B5EF4-FFF2-40B4-BE49-F238E27FC236}">
                    <a16:creationId xmlns:a16="http://schemas.microsoft.com/office/drawing/2014/main" id="{C0C3F0DC-52B9-418E-A6E9-9F985142A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5" name="Oval 2602">
                <a:extLst>
                  <a:ext uri="{FF2B5EF4-FFF2-40B4-BE49-F238E27FC236}">
                    <a16:creationId xmlns:a16="http://schemas.microsoft.com/office/drawing/2014/main" id="{FC3F6643-3952-4DFD-87F2-F1AC41D72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6" name="Oval 2603">
                <a:extLst>
                  <a:ext uri="{FF2B5EF4-FFF2-40B4-BE49-F238E27FC236}">
                    <a16:creationId xmlns:a16="http://schemas.microsoft.com/office/drawing/2014/main" id="{F75E41E6-69C3-479E-99EB-8B08985C8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3" y="162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7" name="Oval 2604">
                <a:extLst>
                  <a:ext uri="{FF2B5EF4-FFF2-40B4-BE49-F238E27FC236}">
                    <a16:creationId xmlns:a16="http://schemas.microsoft.com/office/drawing/2014/main" id="{68C7B2D2-1FE4-4D9A-AC2F-BCEB5F6C8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3" y="162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8" name="Oval 2605">
                <a:extLst>
                  <a:ext uri="{FF2B5EF4-FFF2-40B4-BE49-F238E27FC236}">
                    <a16:creationId xmlns:a16="http://schemas.microsoft.com/office/drawing/2014/main" id="{C657DFCE-1232-4011-B28C-56BF49BCE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9" name="Oval 2606">
                <a:extLst>
                  <a:ext uri="{FF2B5EF4-FFF2-40B4-BE49-F238E27FC236}">
                    <a16:creationId xmlns:a16="http://schemas.microsoft.com/office/drawing/2014/main" id="{E9848492-ED73-488E-B673-287646005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0" name="Oval 2607">
                <a:extLst>
                  <a:ext uri="{FF2B5EF4-FFF2-40B4-BE49-F238E27FC236}">
                    <a16:creationId xmlns:a16="http://schemas.microsoft.com/office/drawing/2014/main" id="{2584DA95-F8CA-41D0-A7EC-8053A07E4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9" y="1519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1" name="Oval 2608">
                <a:extLst>
                  <a:ext uri="{FF2B5EF4-FFF2-40B4-BE49-F238E27FC236}">
                    <a16:creationId xmlns:a16="http://schemas.microsoft.com/office/drawing/2014/main" id="{20060D6C-9F0C-4A9D-A67B-B89DB5FB7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9" y="151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2" name="Oval 2609">
                <a:extLst>
                  <a:ext uri="{FF2B5EF4-FFF2-40B4-BE49-F238E27FC236}">
                    <a16:creationId xmlns:a16="http://schemas.microsoft.com/office/drawing/2014/main" id="{9F1EA3AE-5F21-4943-A186-7D44A7722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3" name="Oval 2610">
                <a:extLst>
                  <a:ext uri="{FF2B5EF4-FFF2-40B4-BE49-F238E27FC236}">
                    <a16:creationId xmlns:a16="http://schemas.microsoft.com/office/drawing/2014/main" id="{69FCB8C7-669A-421D-A14B-60B570562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4" name="Oval 2611">
                <a:extLst>
                  <a:ext uri="{FF2B5EF4-FFF2-40B4-BE49-F238E27FC236}">
                    <a16:creationId xmlns:a16="http://schemas.microsoft.com/office/drawing/2014/main" id="{38C166E6-0FB2-4695-80CA-39CB28260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4" y="246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5" name="Oval 2612">
                <a:extLst>
                  <a:ext uri="{FF2B5EF4-FFF2-40B4-BE49-F238E27FC236}">
                    <a16:creationId xmlns:a16="http://schemas.microsoft.com/office/drawing/2014/main" id="{50E6EC4E-83CC-47DD-97B7-809CF0A1A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4" y="246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6" name="Oval 2613">
                <a:extLst>
                  <a:ext uri="{FF2B5EF4-FFF2-40B4-BE49-F238E27FC236}">
                    <a16:creationId xmlns:a16="http://schemas.microsoft.com/office/drawing/2014/main" id="{AF10E955-202C-4342-8799-26745F570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7" name="Oval 2614">
                <a:extLst>
                  <a:ext uri="{FF2B5EF4-FFF2-40B4-BE49-F238E27FC236}">
                    <a16:creationId xmlns:a16="http://schemas.microsoft.com/office/drawing/2014/main" id="{C6E60499-A2E4-4C00-B4AA-69B141026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8" name="Oval 2615">
                <a:extLst>
                  <a:ext uri="{FF2B5EF4-FFF2-40B4-BE49-F238E27FC236}">
                    <a16:creationId xmlns:a16="http://schemas.microsoft.com/office/drawing/2014/main" id="{FC61B511-2D44-4C2C-9EF6-7B0037B9B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184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9" name="Oval 2616">
                <a:extLst>
                  <a:ext uri="{FF2B5EF4-FFF2-40B4-BE49-F238E27FC236}">
                    <a16:creationId xmlns:a16="http://schemas.microsoft.com/office/drawing/2014/main" id="{C221AA1A-8DE4-4812-8DF0-3E8A5CD36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184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818">
              <a:extLst>
                <a:ext uri="{FF2B5EF4-FFF2-40B4-BE49-F238E27FC236}">
                  <a16:creationId xmlns:a16="http://schemas.microsoft.com/office/drawing/2014/main" id="{78AD4951-09CF-4C3F-A072-715BF00DF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3" y="851"/>
              <a:ext cx="286" cy="2796"/>
              <a:chOff x="3213" y="851"/>
              <a:chExt cx="286" cy="2796"/>
            </a:xfrm>
          </p:grpSpPr>
          <p:sp>
            <p:nvSpPr>
              <p:cNvPr id="2510" name="Oval 2618">
                <a:extLst>
                  <a:ext uri="{FF2B5EF4-FFF2-40B4-BE49-F238E27FC236}">
                    <a16:creationId xmlns:a16="http://schemas.microsoft.com/office/drawing/2014/main" id="{F00C8222-DBDC-48FB-AC1C-591F40EC9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179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1" name="Oval 2619">
                <a:extLst>
                  <a:ext uri="{FF2B5EF4-FFF2-40B4-BE49-F238E27FC236}">
                    <a16:creationId xmlns:a16="http://schemas.microsoft.com/office/drawing/2014/main" id="{8F067511-C680-4925-A0F8-71D083F3E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179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2" name="Oval 2620">
                <a:extLst>
                  <a:ext uri="{FF2B5EF4-FFF2-40B4-BE49-F238E27FC236}">
                    <a16:creationId xmlns:a16="http://schemas.microsoft.com/office/drawing/2014/main" id="{DBB06F3C-B936-4084-B96A-35FD42FE9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96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3" name="Oval 2621">
                <a:extLst>
                  <a:ext uri="{FF2B5EF4-FFF2-40B4-BE49-F238E27FC236}">
                    <a16:creationId xmlns:a16="http://schemas.microsoft.com/office/drawing/2014/main" id="{90AAF53B-F7CC-4A5F-ADB8-166137721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96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4" name="Oval 2622">
                <a:extLst>
                  <a:ext uri="{FF2B5EF4-FFF2-40B4-BE49-F238E27FC236}">
                    <a16:creationId xmlns:a16="http://schemas.microsoft.com/office/drawing/2014/main" id="{6E0AFBD9-859E-4352-8132-877D4D93D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5" name="Oval 2623">
                <a:extLst>
                  <a:ext uri="{FF2B5EF4-FFF2-40B4-BE49-F238E27FC236}">
                    <a16:creationId xmlns:a16="http://schemas.microsoft.com/office/drawing/2014/main" id="{7B346B53-0604-4D75-B6CC-874AECA5C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6" name="Oval 2624">
                <a:extLst>
                  <a:ext uri="{FF2B5EF4-FFF2-40B4-BE49-F238E27FC236}">
                    <a16:creationId xmlns:a16="http://schemas.microsoft.com/office/drawing/2014/main" id="{CAA69D43-0F9F-4E87-BB68-8EB95BDA9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9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7" name="Oval 2625">
                <a:extLst>
                  <a:ext uri="{FF2B5EF4-FFF2-40B4-BE49-F238E27FC236}">
                    <a16:creationId xmlns:a16="http://schemas.microsoft.com/office/drawing/2014/main" id="{68BDD371-2ADB-4B5B-9B8E-420585EA3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9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8" name="Oval 2626">
                <a:extLst>
                  <a:ext uri="{FF2B5EF4-FFF2-40B4-BE49-F238E27FC236}">
                    <a16:creationId xmlns:a16="http://schemas.microsoft.com/office/drawing/2014/main" id="{475102F8-2D49-47BB-8346-3B102876F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9" name="Oval 2627">
                <a:extLst>
                  <a:ext uri="{FF2B5EF4-FFF2-40B4-BE49-F238E27FC236}">
                    <a16:creationId xmlns:a16="http://schemas.microsoft.com/office/drawing/2014/main" id="{CF3B6768-37AE-44D8-A32E-DCBA7684D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0" name="Oval 2628">
                <a:extLst>
                  <a:ext uri="{FF2B5EF4-FFF2-40B4-BE49-F238E27FC236}">
                    <a16:creationId xmlns:a16="http://schemas.microsoft.com/office/drawing/2014/main" id="{E79BB465-3FF4-46FF-905D-5A2A7A4CC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1" name="Oval 2629">
                <a:extLst>
                  <a:ext uri="{FF2B5EF4-FFF2-40B4-BE49-F238E27FC236}">
                    <a16:creationId xmlns:a16="http://schemas.microsoft.com/office/drawing/2014/main" id="{918D2126-42EC-46A9-BEC6-4699EBC86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2" name="Oval 2630">
                <a:extLst>
                  <a:ext uri="{FF2B5EF4-FFF2-40B4-BE49-F238E27FC236}">
                    <a16:creationId xmlns:a16="http://schemas.microsoft.com/office/drawing/2014/main" id="{70BB111D-AF00-40F7-8ACA-2C7A61E3F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7" y="2238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3" name="Oval 2631">
                <a:extLst>
                  <a:ext uri="{FF2B5EF4-FFF2-40B4-BE49-F238E27FC236}">
                    <a16:creationId xmlns:a16="http://schemas.microsoft.com/office/drawing/2014/main" id="{152278A0-7394-4418-AEAA-5D1450991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7" y="2238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4" name="Oval 2632">
                <a:extLst>
                  <a:ext uri="{FF2B5EF4-FFF2-40B4-BE49-F238E27FC236}">
                    <a16:creationId xmlns:a16="http://schemas.microsoft.com/office/drawing/2014/main" id="{E4D4DC94-4524-401F-8EDD-9AA59D456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5" name="Oval 2633">
                <a:extLst>
                  <a:ext uri="{FF2B5EF4-FFF2-40B4-BE49-F238E27FC236}">
                    <a16:creationId xmlns:a16="http://schemas.microsoft.com/office/drawing/2014/main" id="{6D600050-38EB-4559-B2F0-392F1DA94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6" name="Oval 2634">
                <a:extLst>
                  <a:ext uri="{FF2B5EF4-FFF2-40B4-BE49-F238E27FC236}">
                    <a16:creationId xmlns:a16="http://schemas.microsoft.com/office/drawing/2014/main" id="{B8F5777F-D367-4F8F-85A4-58400016D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7" name="Oval 2635">
                <a:extLst>
                  <a:ext uri="{FF2B5EF4-FFF2-40B4-BE49-F238E27FC236}">
                    <a16:creationId xmlns:a16="http://schemas.microsoft.com/office/drawing/2014/main" id="{B0524F1F-BB37-443A-8978-74414A973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8" name="Oval 2636">
                <a:extLst>
                  <a:ext uri="{FF2B5EF4-FFF2-40B4-BE49-F238E27FC236}">
                    <a16:creationId xmlns:a16="http://schemas.microsoft.com/office/drawing/2014/main" id="{950AD2AF-E952-403C-BE32-14825A13C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6" y="1519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9" name="Oval 2637">
                <a:extLst>
                  <a:ext uri="{FF2B5EF4-FFF2-40B4-BE49-F238E27FC236}">
                    <a16:creationId xmlns:a16="http://schemas.microsoft.com/office/drawing/2014/main" id="{CE7BDA7D-F38D-4508-940F-9D16CDECE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6" y="151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0" name="Oval 2638">
                <a:extLst>
                  <a:ext uri="{FF2B5EF4-FFF2-40B4-BE49-F238E27FC236}">
                    <a16:creationId xmlns:a16="http://schemas.microsoft.com/office/drawing/2014/main" id="{012C7B4F-ADE0-421E-810F-A3E25B8B4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9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1" name="Oval 2639">
                <a:extLst>
                  <a:ext uri="{FF2B5EF4-FFF2-40B4-BE49-F238E27FC236}">
                    <a16:creationId xmlns:a16="http://schemas.microsoft.com/office/drawing/2014/main" id="{CF526527-8B18-43C6-A903-72D0327DB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9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2" name="Oval 2640">
                <a:extLst>
                  <a:ext uri="{FF2B5EF4-FFF2-40B4-BE49-F238E27FC236}">
                    <a16:creationId xmlns:a16="http://schemas.microsoft.com/office/drawing/2014/main" id="{C0E147AA-C3C2-46AC-B035-F5E7E0341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3" name="Oval 2641">
                <a:extLst>
                  <a:ext uri="{FF2B5EF4-FFF2-40B4-BE49-F238E27FC236}">
                    <a16:creationId xmlns:a16="http://schemas.microsoft.com/office/drawing/2014/main" id="{FCDFA7FE-3A9E-446B-A9C0-AA5EA8CBE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4" name="Oval 2642">
                <a:extLst>
                  <a:ext uri="{FF2B5EF4-FFF2-40B4-BE49-F238E27FC236}">
                    <a16:creationId xmlns:a16="http://schemas.microsoft.com/office/drawing/2014/main" id="{0455C753-4C41-4125-8962-7AECB5D95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4" y="268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5" name="Oval 2643">
                <a:extLst>
                  <a:ext uri="{FF2B5EF4-FFF2-40B4-BE49-F238E27FC236}">
                    <a16:creationId xmlns:a16="http://schemas.microsoft.com/office/drawing/2014/main" id="{EFBFBEB1-B624-42BA-8584-AFCA307BC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4" y="268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6" name="Oval 2644">
                <a:extLst>
                  <a:ext uri="{FF2B5EF4-FFF2-40B4-BE49-F238E27FC236}">
                    <a16:creationId xmlns:a16="http://schemas.microsoft.com/office/drawing/2014/main" id="{07BA33CB-B1D7-4B0C-A2B9-5E88FF0EA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7" name="Oval 2645">
                <a:extLst>
                  <a:ext uri="{FF2B5EF4-FFF2-40B4-BE49-F238E27FC236}">
                    <a16:creationId xmlns:a16="http://schemas.microsoft.com/office/drawing/2014/main" id="{9B587012-D11F-415F-9AB3-7430A9CAA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8" name="Oval 2646">
                <a:extLst>
                  <a:ext uri="{FF2B5EF4-FFF2-40B4-BE49-F238E27FC236}">
                    <a16:creationId xmlns:a16="http://schemas.microsoft.com/office/drawing/2014/main" id="{5C881438-63AD-491F-B4A3-12B3B5F53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9" name="Oval 2647">
                <a:extLst>
                  <a:ext uri="{FF2B5EF4-FFF2-40B4-BE49-F238E27FC236}">
                    <a16:creationId xmlns:a16="http://schemas.microsoft.com/office/drawing/2014/main" id="{F663DDFB-0E0D-4F45-B483-E25F6363F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0" name="Oval 2648">
                <a:extLst>
                  <a:ext uri="{FF2B5EF4-FFF2-40B4-BE49-F238E27FC236}">
                    <a16:creationId xmlns:a16="http://schemas.microsoft.com/office/drawing/2014/main" id="{9BB7559F-BFC7-48E4-8C13-D8EF4160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1" name="Oval 2649">
                <a:extLst>
                  <a:ext uri="{FF2B5EF4-FFF2-40B4-BE49-F238E27FC236}">
                    <a16:creationId xmlns:a16="http://schemas.microsoft.com/office/drawing/2014/main" id="{9104BA9F-5469-4681-9C19-2C5D07FC9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2" name="Oval 2650">
                <a:extLst>
                  <a:ext uri="{FF2B5EF4-FFF2-40B4-BE49-F238E27FC236}">
                    <a16:creationId xmlns:a16="http://schemas.microsoft.com/office/drawing/2014/main" id="{4DDF131A-C66B-4533-9095-60F17A055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" y="251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3" name="Oval 2651">
                <a:extLst>
                  <a:ext uri="{FF2B5EF4-FFF2-40B4-BE49-F238E27FC236}">
                    <a16:creationId xmlns:a16="http://schemas.microsoft.com/office/drawing/2014/main" id="{97E19882-0B1F-4170-B540-1B1611A5D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" y="251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4" name="Oval 2652">
                <a:extLst>
                  <a:ext uri="{FF2B5EF4-FFF2-40B4-BE49-F238E27FC236}">
                    <a16:creationId xmlns:a16="http://schemas.microsoft.com/office/drawing/2014/main" id="{FE041231-D166-4BE2-A901-549E8300A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5" name="Oval 2653">
                <a:extLst>
                  <a:ext uri="{FF2B5EF4-FFF2-40B4-BE49-F238E27FC236}">
                    <a16:creationId xmlns:a16="http://schemas.microsoft.com/office/drawing/2014/main" id="{88BDBD6B-311C-4F0C-A2E1-9ADBAEE77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6" name="Oval 2654">
                <a:extLst>
                  <a:ext uri="{FF2B5EF4-FFF2-40B4-BE49-F238E27FC236}">
                    <a16:creationId xmlns:a16="http://schemas.microsoft.com/office/drawing/2014/main" id="{469F86F0-04A8-4344-9957-3D4453866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7" name="Oval 2655">
                <a:extLst>
                  <a:ext uri="{FF2B5EF4-FFF2-40B4-BE49-F238E27FC236}">
                    <a16:creationId xmlns:a16="http://schemas.microsoft.com/office/drawing/2014/main" id="{DDEA9E58-8DAF-4525-9F2B-C3EB0180D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8" name="Oval 2656">
                <a:extLst>
                  <a:ext uri="{FF2B5EF4-FFF2-40B4-BE49-F238E27FC236}">
                    <a16:creationId xmlns:a16="http://schemas.microsoft.com/office/drawing/2014/main" id="{B94929DF-C1FB-4D05-BD57-6ECC2D4EB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9" name="Oval 2657">
                <a:extLst>
                  <a:ext uri="{FF2B5EF4-FFF2-40B4-BE49-F238E27FC236}">
                    <a16:creationId xmlns:a16="http://schemas.microsoft.com/office/drawing/2014/main" id="{D9CFAE59-979C-434E-A08E-1DA555929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0" name="Oval 2658">
                <a:extLst>
                  <a:ext uri="{FF2B5EF4-FFF2-40B4-BE49-F238E27FC236}">
                    <a16:creationId xmlns:a16="http://schemas.microsoft.com/office/drawing/2014/main" id="{ECC4EEB8-CA40-4D0F-AA45-46EB48558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1" name="Oval 2659">
                <a:extLst>
                  <a:ext uri="{FF2B5EF4-FFF2-40B4-BE49-F238E27FC236}">
                    <a16:creationId xmlns:a16="http://schemas.microsoft.com/office/drawing/2014/main" id="{A25035B5-D825-4B79-BA57-5C243179E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2" name="Oval 2660">
                <a:extLst>
                  <a:ext uri="{FF2B5EF4-FFF2-40B4-BE49-F238E27FC236}">
                    <a16:creationId xmlns:a16="http://schemas.microsoft.com/office/drawing/2014/main" id="{DD041D37-2839-46BD-B048-2C80C53D1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3" name="Oval 2661">
                <a:extLst>
                  <a:ext uri="{FF2B5EF4-FFF2-40B4-BE49-F238E27FC236}">
                    <a16:creationId xmlns:a16="http://schemas.microsoft.com/office/drawing/2014/main" id="{E850DBFE-B157-456B-A754-49AF2E527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4" name="Oval 2662">
                <a:extLst>
                  <a:ext uri="{FF2B5EF4-FFF2-40B4-BE49-F238E27FC236}">
                    <a16:creationId xmlns:a16="http://schemas.microsoft.com/office/drawing/2014/main" id="{CBC83852-C275-47C0-9865-CB72B393B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0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5" name="Oval 2663">
                <a:extLst>
                  <a:ext uri="{FF2B5EF4-FFF2-40B4-BE49-F238E27FC236}">
                    <a16:creationId xmlns:a16="http://schemas.microsoft.com/office/drawing/2014/main" id="{FAFD3D5A-9A4A-47A0-8B18-6DBA377D7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0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6" name="Oval 2664">
                <a:extLst>
                  <a:ext uri="{FF2B5EF4-FFF2-40B4-BE49-F238E27FC236}">
                    <a16:creationId xmlns:a16="http://schemas.microsoft.com/office/drawing/2014/main" id="{19D90FF4-996F-45A8-817C-E647B8B96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3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7" name="Oval 2665">
                <a:extLst>
                  <a:ext uri="{FF2B5EF4-FFF2-40B4-BE49-F238E27FC236}">
                    <a16:creationId xmlns:a16="http://schemas.microsoft.com/office/drawing/2014/main" id="{4E5CF22F-E6CB-4C4A-ADF9-4E246EF9C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3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8" name="Oval 2666">
                <a:extLst>
                  <a:ext uri="{FF2B5EF4-FFF2-40B4-BE49-F238E27FC236}">
                    <a16:creationId xmlns:a16="http://schemas.microsoft.com/office/drawing/2014/main" id="{46D7C40B-C4B7-4830-8BFE-B7DDEA7B5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9" name="Oval 2667">
                <a:extLst>
                  <a:ext uri="{FF2B5EF4-FFF2-40B4-BE49-F238E27FC236}">
                    <a16:creationId xmlns:a16="http://schemas.microsoft.com/office/drawing/2014/main" id="{A9FFCEE0-953F-41C5-AF35-41A8010D0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0" name="Oval 2668">
                <a:extLst>
                  <a:ext uri="{FF2B5EF4-FFF2-40B4-BE49-F238E27FC236}">
                    <a16:creationId xmlns:a16="http://schemas.microsoft.com/office/drawing/2014/main" id="{49F2ADA3-4DAB-49CB-9109-96343F26A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9" y="3345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1" name="Oval 2669">
                <a:extLst>
                  <a:ext uri="{FF2B5EF4-FFF2-40B4-BE49-F238E27FC236}">
                    <a16:creationId xmlns:a16="http://schemas.microsoft.com/office/drawing/2014/main" id="{DE5B25FC-0B20-4EC4-A970-C6A9D2D81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9" y="3345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2" name="Oval 2670">
                <a:extLst>
                  <a:ext uri="{FF2B5EF4-FFF2-40B4-BE49-F238E27FC236}">
                    <a16:creationId xmlns:a16="http://schemas.microsoft.com/office/drawing/2014/main" id="{0EDA6B9C-7D5A-440A-B6EF-67510A317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3" name="Oval 2671">
                <a:extLst>
                  <a:ext uri="{FF2B5EF4-FFF2-40B4-BE49-F238E27FC236}">
                    <a16:creationId xmlns:a16="http://schemas.microsoft.com/office/drawing/2014/main" id="{79231DBA-8816-49ED-A9CF-BFECDB552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4" name="Oval 2672">
                <a:extLst>
                  <a:ext uri="{FF2B5EF4-FFF2-40B4-BE49-F238E27FC236}">
                    <a16:creationId xmlns:a16="http://schemas.microsoft.com/office/drawing/2014/main" id="{7555DDBD-EE0E-4E8C-BC91-318AE72FF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5" name="Oval 2673">
                <a:extLst>
                  <a:ext uri="{FF2B5EF4-FFF2-40B4-BE49-F238E27FC236}">
                    <a16:creationId xmlns:a16="http://schemas.microsoft.com/office/drawing/2014/main" id="{12AFD792-21A9-44AE-9916-66F8C866B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6" name="Oval 2674">
                <a:extLst>
                  <a:ext uri="{FF2B5EF4-FFF2-40B4-BE49-F238E27FC236}">
                    <a16:creationId xmlns:a16="http://schemas.microsoft.com/office/drawing/2014/main" id="{9AD659C1-DD10-4D0F-A53C-D75557D16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7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7" name="Oval 2675">
                <a:extLst>
                  <a:ext uri="{FF2B5EF4-FFF2-40B4-BE49-F238E27FC236}">
                    <a16:creationId xmlns:a16="http://schemas.microsoft.com/office/drawing/2014/main" id="{4131E2C3-6B66-4787-A41C-38D8ED8C2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7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8" name="Oval 2676">
                <a:extLst>
                  <a:ext uri="{FF2B5EF4-FFF2-40B4-BE49-F238E27FC236}">
                    <a16:creationId xmlns:a16="http://schemas.microsoft.com/office/drawing/2014/main" id="{39A9868D-9E2E-4282-9982-BB12CB8AF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9" name="Oval 2677">
                <a:extLst>
                  <a:ext uri="{FF2B5EF4-FFF2-40B4-BE49-F238E27FC236}">
                    <a16:creationId xmlns:a16="http://schemas.microsoft.com/office/drawing/2014/main" id="{7E60E75B-AF98-425A-B8A1-C82092052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0" name="Oval 2678">
                <a:extLst>
                  <a:ext uri="{FF2B5EF4-FFF2-40B4-BE49-F238E27FC236}">
                    <a16:creationId xmlns:a16="http://schemas.microsoft.com/office/drawing/2014/main" id="{BD00EDF0-5D76-4B95-A9BA-6735B862D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1" name="Oval 2679">
                <a:extLst>
                  <a:ext uri="{FF2B5EF4-FFF2-40B4-BE49-F238E27FC236}">
                    <a16:creationId xmlns:a16="http://schemas.microsoft.com/office/drawing/2014/main" id="{91D165BE-61F3-4CE6-9BD2-4E0CFF21C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2" name="Oval 2680">
                <a:extLst>
                  <a:ext uri="{FF2B5EF4-FFF2-40B4-BE49-F238E27FC236}">
                    <a16:creationId xmlns:a16="http://schemas.microsoft.com/office/drawing/2014/main" id="{D564C05E-29CF-49F0-8E48-851E2AA6B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3" name="Oval 2681">
                <a:extLst>
                  <a:ext uri="{FF2B5EF4-FFF2-40B4-BE49-F238E27FC236}">
                    <a16:creationId xmlns:a16="http://schemas.microsoft.com/office/drawing/2014/main" id="{4003261E-8651-4F52-BF84-05CC96134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4" name="Oval 2682">
                <a:extLst>
                  <a:ext uri="{FF2B5EF4-FFF2-40B4-BE49-F238E27FC236}">
                    <a16:creationId xmlns:a16="http://schemas.microsoft.com/office/drawing/2014/main" id="{DCCB6555-D08B-4192-98AA-534DB9563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5" name="Oval 2683">
                <a:extLst>
                  <a:ext uri="{FF2B5EF4-FFF2-40B4-BE49-F238E27FC236}">
                    <a16:creationId xmlns:a16="http://schemas.microsoft.com/office/drawing/2014/main" id="{0C2FDCFB-9098-4A5C-B182-860DA7F20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6" name="Oval 2684">
                <a:extLst>
                  <a:ext uri="{FF2B5EF4-FFF2-40B4-BE49-F238E27FC236}">
                    <a16:creationId xmlns:a16="http://schemas.microsoft.com/office/drawing/2014/main" id="{9BB177AC-F9A8-4393-8D0A-E51B77232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9" y="3402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7" name="Oval 2685">
                <a:extLst>
                  <a:ext uri="{FF2B5EF4-FFF2-40B4-BE49-F238E27FC236}">
                    <a16:creationId xmlns:a16="http://schemas.microsoft.com/office/drawing/2014/main" id="{7871D71D-385A-4762-86FB-CC68D2D4A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9" y="3402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8" name="Oval 2686">
                <a:extLst>
                  <a:ext uri="{FF2B5EF4-FFF2-40B4-BE49-F238E27FC236}">
                    <a16:creationId xmlns:a16="http://schemas.microsoft.com/office/drawing/2014/main" id="{A057C08E-89B3-4C29-A69D-49DF39400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9" name="Oval 2687">
                <a:extLst>
                  <a:ext uri="{FF2B5EF4-FFF2-40B4-BE49-F238E27FC236}">
                    <a16:creationId xmlns:a16="http://schemas.microsoft.com/office/drawing/2014/main" id="{A7FCE364-B7C9-4C42-BE09-B4E75AE76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0" name="Oval 2688">
                <a:extLst>
                  <a:ext uri="{FF2B5EF4-FFF2-40B4-BE49-F238E27FC236}">
                    <a16:creationId xmlns:a16="http://schemas.microsoft.com/office/drawing/2014/main" id="{23BA26B0-7755-42F6-B322-B8353ED80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1" name="Oval 2689">
                <a:extLst>
                  <a:ext uri="{FF2B5EF4-FFF2-40B4-BE49-F238E27FC236}">
                    <a16:creationId xmlns:a16="http://schemas.microsoft.com/office/drawing/2014/main" id="{D99ABFA4-A269-4568-85F7-CF489211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2" name="Oval 2690">
                <a:extLst>
                  <a:ext uri="{FF2B5EF4-FFF2-40B4-BE49-F238E27FC236}">
                    <a16:creationId xmlns:a16="http://schemas.microsoft.com/office/drawing/2014/main" id="{C28CB4DF-C5E8-478E-B607-0973B5C55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3" name="Oval 2691">
                <a:extLst>
                  <a:ext uri="{FF2B5EF4-FFF2-40B4-BE49-F238E27FC236}">
                    <a16:creationId xmlns:a16="http://schemas.microsoft.com/office/drawing/2014/main" id="{4E484BB0-0AD1-490A-BB4A-B2A357F85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4" name="Oval 2692">
                <a:extLst>
                  <a:ext uri="{FF2B5EF4-FFF2-40B4-BE49-F238E27FC236}">
                    <a16:creationId xmlns:a16="http://schemas.microsoft.com/office/drawing/2014/main" id="{611008D2-1899-46CD-9666-A6589C767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179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5" name="Oval 2693">
                <a:extLst>
                  <a:ext uri="{FF2B5EF4-FFF2-40B4-BE49-F238E27FC236}">
                    <a16:creationId xmlns:a16="http://schemas.microsoft.com/office/drawing/2014/main" id="{4DAA2CCE-E2D5-4D50-A2A7-2088A8F04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179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6" name="Oval 2694">
                <a:extLst>
                  <a:ext uri="{FF2B5EF4-FFF2-40B4-BE49-F238E27FC236}">
                    <a16:creationId xmlns:a16="http://schemas.microsoft.com/office/drawing/2014/main" id="{0C4E71D8-01AD-4423-8EA7-1E1B34F07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3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7" name="Oval 2695">
                <a:extLst>
                  <a:ext uri="{FF2B5EF4-FFF2-40B4-BE49-F238E27FC236}">
                    <a16:creationId xmlns:a16="http://schemas.microsoft.com/office/drawing/2014/main" id="{296E588B-9C97-466F-A89F-38E85B40A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3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8" name="Oval 2696">
                <a:extLst>
                  <a:ext uri="{FF2B5EF4-FFF2-40B4-BE49-F238E27FC236}">
                    <a16:creationId xmlns:a16="http://schemas.microsoft.com/office/drawing/2014/main" id="{B77FFB52-AFDF-497C-8745-EECE23E97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6" y="257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9" name="Oval 2697">
                <a:extLst>
                  <a:ext uri="{FF2B5EF4-FFF2-40B4-BE49-F238E27FC236}">
                    <a16:creationId xmlns:a16="http://schemas.microsoft.com/office/drawing/2014/main" id="{AA3FF2FB-A7E2-4DF8-93F0-7A275490D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6" y="257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0" name="Oval 2698">
                <a:extLst>
                  <a:ext uri="{FF2B5EF4-FFF2-40B4-BE49-F238E27FC236}">
                    <a16:creationId xmlns:a16="http://schemas.microsoft.com/office/drawing/2014/main" id="{D81559DA-C81F-4064-A429-C6AB4CF17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1" name="Oval 2699">
                <a:extLst>
                  <a:ext uri="{FF2B5EF4-FFF2-40B4-BE49-F238E27FC236}">
                    <a16:creationId xmlns:a16="http://schemas.microsoft.com/office/drawing/2014/main" id="{A199C4AE-8210-4125-8722-E6BB96558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2" name="Oval 2700">
                <a:extLst>
                  <a:ext uri="{FF2B5EF4-FFF2-40B4-BE49-F238E27FC236}">
                    <a16:creationId xmlns:a16="http://schemas.microsoft.com/office/drawing/2014/main" id="{E9BCDD37-CD4A-4F70-A895-E67C5DB41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1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3" name="Oval 2701">
                <a:extLst>
                  <a:ext uri="{FF2B5EF4-FFF2-40B4-BE49-F238E27FC236}">
                    <a16:creationId xmlns:a16="http://schemas.microsoft.com/office/drawing/2014/main" id="{36F2F97B-B645-4184-8CC8-DD83E0B7B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1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4" name="Oval 2702">
                <a:extLst>
                  <a:ext uri="{FF2B5EF4-FFF2-40B4-BE49-F238E27FC236}">
                    <a16:creationId xmlns:a16="http://schemas.microsoft.com/office/drawing/2014/main" id="{0344B312-DCE4-42B0-A603-A43D87A1C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5" name="Oval 2703">
                <a:extLst>
                  <a:ext uri="{FF2B5EF4-FFF2-40B4-BE49-F238E27FC236}">
                    <a16:creationId xmlns:a16="http://schemas.microsoft.com/office/drawing/2014/main" id="{6C870C25-D0FC-4349-8946-D5D1DC6D1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6" name="Oval 2704">
                <a:extLst>
                  <a:ext uri="{FF2B5EF4-FFF2-40B4-BE49-F238E27FC236}">
                    <a16:creationId xmlns:a16="http://schemas.microsoft.com/office/drawing/2014/main" id="{CBCD6237-A2BE-4BC1-AEC3-798FE47BF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7" name="Oval 2705">
                <a:extLst>
                  <a:ext uri="{FF2B5EF4-FFF2-40B4-BE49-F238E27FC236}">
                    <a16:creationId xmlns:a16="http://schemas.microsoft.com/office/drawing/2014/main" id="{91E8222C-311E-4721-B880-84A453024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8" name="Oval 2706">
                <a:extLst>
                  <a:ext uri="{FF2B5EF4-FFF2-40B4-BE49-F238E27FC236}">
                    <a16:creationId xmlns:a16="http://schemas.microsoft.com/office/drawing/2014/main" id="{7A052A05-6656-49A3-9573-01267B007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9" name="Oval 2707">
                <a:extLst>
                  <a:ext uri="{FF2B5EF4-FFF2-40B4-BE49-F238E27FC236}">
                    <a16:creationId xmlns:a16="http://schemas.microsoft.com/office/drawing/2014/main" id="{57948E43-B8DB-4298-B2B0-BCAEF7F6D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0" name="Oval 2708">
                <a:extLst>
                  <a:ext uri="{FF2B5EF4-FFF2-40B4-BE49-F238E27FC236}">
                    <a16:creationId xmlns:a16="http://schemas.microsoft.com/office/drawing/2014/main" id="{581B2944-F29E-4621-B412-F6DA3DAB4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1" name="Oval 2709">
                <a:extLst>
                  <a:ext uri="{FF2B5EF4-FFF2-40B4-BE49-F238E27FC236}">
                    <a16:creationId xmlns:a16="http://schemas.microsoft.com/office/drawing/2014/main" id="{3FE1060A-B0FB-40A8-AF16-94010827A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2" name="Oval 2710">
                <a:extLst>
                  <a:ext uri="{FF2B5EF4-FFF2-40B4-BE49-F238E27FC236}">
                    <a16:creationId xmlns:a16="http://schemas.microsoft.com/office/drawing/2014/main" id="{E32CFF23-94D0-43D8-8AAF-80931A22E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3" name="Oval 2711">
                <a:extLst>
                  <a:ext uri="{FF2B5EF4-FFF2-40B4-BE49-F238E27FC236}">
                    <a16:creationId xmlns:a16="http://schemas.microsoft.com/office/drawing/2014/main" id="{C4E8E08D-0A09-4996-8143-EEA76B793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4" name="Oval 2712">
                <a:extLst>
                  <a:ext uri="{FF2B5EF4-FFF2-40B4-BE49-F238E27FC236}">
                    <a16:creationId xmlns:a16="http://schemas.microsoft.com/office/drawing/2014/main" id="{0456CA73-13B1-4FC1-BD79-D65B737DF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6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5" name="Oval 2713">
                <a:extLst>
                  <a:ext uri="{FF2B5EF4-FFF2-40B4-BE49-F238E27FC236}">
                    <a16:creationId xmlns:a16="http://schemas.microsoft.com/office/drawing/2014/main" id="{ED583740-17E6-40A3-8E8C-89DDFAB0A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6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6" name="Oval 2714">
                <a:extLst>
                  <a:ext uri="{FF2B5EF4-FFF2-40B4-BE49-F238E27FC236}">
                    <a16:creationId xmlns:a16="http://schemas.microsoft.com/office/drawing/2014/main" id="{43CDD3F7-9E78-4C35-A184-EB230A0C0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9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7" name="Oval 2715">
                <a:extLst>
                  <a:ext uri="{FF2B5EF4-FFF2-40B4-BE49-F238E27FC236}">
                    <a16:creationId xmlns:a16="http://schemas.microsoft.com/office/drawing/2014/main" id="{0D1C15F9-903C-4EB5-A730-CA305500C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9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8" name="Oval 2716">
                <a:extLst>
                  <a:ext uri="{FF2B5EF4-FFF2-40B4-BE49-F238E27FC236}">
                    <a16:creationId xmlns:a16="http://schemas.microsoft.com/office/drawing/2014/main" id="{15639537-5941-4B63-B7E3-380C22CE4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1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9" name="Oval 2717">
                <a:extLst>
                  <a:ext uri="{FF2B5EF4-FFF2-40B4-BE49-F238E27FC236}">
                    <a16:creationId xmlns:a16="http://schemas.microsoft.com/office/drawing/2014/main" id="{8280BBAA-CAF7-4AC4-B0D8-D1FAB36FA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1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0" name="Oval 2718">
                <a:extLst>
                  <a:ext uri="{FF2B5EF4-FFF2-40B4-BE49-F238E27FC236}">
                    <a16:creationId xmlns:a16="http://schemas.microsoft.com/office/drawing/2014/main" id="{8B911C45-9550-49A6-80D8-1128B48D0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" name="Oval 2719">
                <a:extLst>
                  <a:ext uri="{FF2B5EF4-FFF2-40B4-BE49-F238E27FC236}">
                    <a16:creationId xmlns:a16="http://schemas.microsoft.com/office/drawing/2014/main" id="{1E04640D-1BEF-4B2C-A9A8-EAF35B804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2" name="Oval 2720">
                <a:extLst>
                  <a:ext uri="{FF2B5EF4-FFF2-40B4-BE49-F238E27FC236}">
                    <a16:creationId xmlns:a16="http://schemas.microsoft.com/office/drawing/2014/main" id="{A42F061C-A6D1-49D0-A064-C71A159B6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3" name="Oval 2721">
                <a:extLst>
                  <a:ext uri="{FF2B5EF4-FFF2-40B4-BE49-F238E27FC236}">
                    <a16:creationId xmlns:a16="http://schemas.microsoft.com/office/drawing/2014/main" id="{B8B36C58-3BB3-4AD9-B603-DFD1B55E4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4" name="Oval 2722">
                <a:extLst>
                  <a:ext uri="{FF2B5EF4-FFF2-40B4-BE49-F238E27FC236}">
                    <a16:creationId xmlns:a16="http://schemas.microsoft.com/office/drawing/2014/main" id="{1C89BB3A-7FEB-4BAD-B9FA-3D5A296A6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129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5" name="Oval 2723">
                <a:extLst>
                  <a:ext uri="{FF2B5EF4-FFF2-40B4-BE49-F238E27FC236}">
                    <a16:creationId xmlns:a16="http://schemas.microsoft.com/office/drawing/2014/main" id="{366899F2-F885-4B70-B093-E9E90A566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129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6" name="Oval 2724">
                <a:extLst>
                  <a:ext uri="{FF2B5EF4-FFF2-40B4-BE49-F238E27FC236}">
                    <a16:creationId xmlns:a16="http://schemas.microsoft.com/office/drawing/2014/main" id="{7E7E21D6-F0E8-4684-95C1-67E108616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3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7" name="Oval 2725">
                <a:extLst>
                  <a:ext uri="{FF2B5EF4-FFF2-40B4-BE49-F238E27FC236}">
                    <a16:creationId xmlns:a16="http://schemas.microsoft.com/office/drawing/2014/main" id="{94BB7FB7-7982-484A-822B-2BA7D1A57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3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8" name="Oval 2726">
                <a:extLst>
                  <a:ext uri="{FF2B5EF4-FFF2-40B4-BE49-F238E27FC236}">
                    <a16:creationId xmlns:a16="http://schemas.microsoft.com/office/drawing/2014/main" id="{E4DE100B-E168-4E17-A492-59833C871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9" name="Oval 2727">
                <a:extLst>
                  <a:ext uri="{FF2B5EF4-FFF2-40B4-BE49-F238E27FC236}">
                    <a16:creationId xmlns:a16="http://schemas.microsoft.com/office/drawing/2014/main" id="{59309DC6-3172-4B6A-A0B3-08B90C2A8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0" name="Oval 2728">
                <a:extLst>
                  <a:ext uri="{FF2B5EF4-FFF2-40B4-BE49-F238E27FC236}">
                    <a16:creationId xmlns:a16="http://schemas.microsoft.com/office/drawing/2014/main" id="{38E37C2F-D46A-4D41-9450-5FAFB6C2D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323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1" name="Oval 2729">
                <a:extLst>
                  <a:ext uri="{FF2B5EF4-FFF2-40B4-BE49-F238E27FC236}">
                    <a16:creationId xmlns:a16="http://schemas.microsoft.com/office/drawing/2014/main" id="{61116040-8A36-41AE-AD17-3BE9BAE8A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323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2" name="Oval 2730">
                <a:extLst>
                  <a:ext uri="{FF2B5EF4-FFF2-40B4-BE49-F238E27FC236}">
                    <a16:creationId xmlns:a16="http://schemas.microsoft.com/office/drawing/2014/main" id="{28919332-E7B6-4A05-BD57-FA3EE93A0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3" name="Oval 2731">
                <a:extLst>
                  <a:ext uri="{FF2B5EF4-FFF2-40B4-BE49-F238E27FC236}">
                    <a16:creationId xmlns:a16="http://schemas.microsoft.com/office/drawing/2014/main" id="{ECDFE1B1-258A-4AAC-AEB9-CA80248B3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4" name="Oval 2732">
                <a:extLst>
                  <a:ext uri="{FF2B5EF4-FFF2-40B4-BE49-F238E27FC236}">
                    <a16:creationId xmlns:a16="http://schemas.microsoft.com/office/drawing/2014/main" id="{CF43A5BF-FA77-4459-8938-A404F4EE6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4" y="157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5" name="Oval 2733">
                <a:extLst>
                  <a:ext uri="{FF2B5EF4-FFF2-40B4-BE49-F238E27FC236}">
                    <a16:creationId xmlns:a16="http://schemas.microsoft.com/office/drawing/2014/main" id="{1D8AC467-9D78-4803-A3EE-99EEAC170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4" y="157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6" name="Oval 2734">
                <a:extLst>
                  <a:ext uri="{FF2B5EF4-FFF2-40B4-BE49-F238E27FC236}">
                    <a16:creationId xmlns:a16="http://schemas.microsoft.com/office/drawing/2014/main" id="{43930AC1-61C0-4EC4-B60E-F9093A215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4" y="1519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7" name="Oval 2735">
                <a:extLst>
                  <a:ext uri="{FF2B5EF4-FFF2-40B4-BE49-F238E27FC236}">
                    <a16:creationId xmlns:a16="http://schemas.microsoft.com/office/drawing/2014/main" id="{E6FDC146-0291-4D7A-86A0-58A877C27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4" y="151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8" name="Oval 2736">
                <a:extLst>
                  <a:ext uri="{FF2B5EF4-FFF2-40B4-BE49-F238E27FC236}">
                    <a16:creationId xmlns:a16="http://schemas.microsoft.com/office/drawing/2014/main" id="{B308DF1C-9264-42F8-B12D-CFFF50B85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9" name="Oval 2737">
                <a:extLst>
                  <a:ext uri="{FF2B5EF4-FFF2-40B4-BE49-F238E27FC236}">
                    <a16:creationId xmlns:a16="http://schemas.microsoft.com/office/drawing/2014/main" id="{012CDF0B-97CD-4E43-8AA4-30CE8A45E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0" name="Oval 2738">
                <a:extLst>
                  <a:ext uri="{FF2B5EF4-FFF2-40B4-BE49-F238E27FC236}">
                    <a16:creationId xmlns:a16="http://schemas.microsoft.com/office/drawing/2014/main" id="{D125E15F-83E5-40F2-A382-722628C09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1" name="Oval 2739">
                <a:extLst>
                  <a:ext uri="{FF2B5EF4-FFF2-40B4-BE49-F238E27FC236}">
                    <a16:creationId xmlns:a16="http://schemas.microsoft.com/office/drawing/2014/main" id="{014476E9-A788-4858-9882-199BEDB8D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2" name="Oval 2740">
                <a:extLst>
                  <a:ext uri="{FF2B5EF4-FFF2-40B4-BE49-F238E27FC236}">
                    <a16:creationId xmlns:a16="http://schemas.microsoft.com/office/drawing/2014/main" id="{5A958870-C283-4D95-95D8-BB7B31E99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3" y="257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3" name="Oval 2741">
                <a:extLst>
                  <a:ext uri="{FF2B5EF4-FFF2-40B4-BE49-F238E27FC236}">
                    <a16:creationId xmlns:a16="http://schemas.microsoft.com/office/drawing/2014/main" id="{06B06E1C-2EFE-4C65-897A-C6AC6EFCD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3" y="257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4" name="Oval 2742">
                <a:extLst>
                  <a:ext uri="{FF2B5EF4-FFF2-40B4-BE49-F238E27FC236}">
                    <a16:creationId xmlns:a16="http://schemas.microsoft.com/office/drawing/2014/main" id="{140C1376-D6CB-465A-9DC5-A264A7020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5" name="Oval 2743">
                <a:extLst>
                  <a:ext uri="{FF2B5EF4-FFF2-40B4-BE49-F238E27FC236}">
                    <a16:creationId xmlns:a16="http://schemas.microsoft.com/office/drawing/2014/main" id="{FB256906-41E9-453E-81D7-91C3DCE25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6" name="Oval 2744">
                <a:extLst>
                  <a:ext uri="{FF2B5EF4-FFF2-40B4-BE49-F238E27FC236}">
                    <a16:creationId xmlns:a16="http://schemas.microsoft.com/office/drawing/2014/main" id="{EDD7F8BB-5E0A-47BC-80BB-A2DF4B162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218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7" name="Oval 2745">
                <a:extLst>
                  <a:ext uri="{FF2B5EF4-FFF2-40B4-BE49-F238E27FC236}">
                    <a16:creationId xmlns:a16="http://schemas.microsoft.com/office/drawing/2014/main" id="{EC376719-662B-46EF-8C8D-D217CC393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218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8" name="Oval 2746">
                <a:extLst>
                  <a:ext uri="{FF2B5EF4-FFF2-40B4-BE49-F238E27FC236}">
                    <a16:creationId xmlns:a16="http://schemas.microsoft.com/office/drawing/2014/main" id="{2F9F97DB-E889-4892-890F-017CD5559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1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9" name="Oval 2747">
                <a:extLst>
                  <a:ext uri="{FF2B5EF4-FFF2-40B4-BE49-F238E27FC236}">
                    <a16:creationId xmlns:a16="http://schemas.microsoft.com/office/drawing/2014/main" id="{78E69AB8-2734-4CD0-AD99-315FE6C08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1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0" name="Oval 2748">
                <a:extLst>
                  <a:ext uri="{FF2B5EF4-FFF2-40B4-BE49-F238E27FC236}">
                    <a16:creationId xmlns:a16="http://schemas.microsoft.com/office/drawing/2014/main" id="{F25109BB-A36E-43D2-A69D-1AA81701F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1" name="Oval 2749">
                <a:extLst>
                  <a:ext uri="{FF2B5EF4-FFF2-40B4-BE49-F238E27FC236}">
                    <a16:creationId xmlns:a16="http://schemas.microsoft.com/office/drawing/2014/main" id="{91C3D060-E556-4040-A140-2298A1314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2" name="Oval 2750">
                <a:extLst>
                  <a:ext uri="{FF2B5EF4-FFF2-40B4-BE49-F238E27FC236}">
                    <a16:creationId xmlns:a16="http://schemas.microsoft.com/office/drawing/2014/main" id="{F7E588C9-11CB-48E6-A8A2-F447915F7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3" name="Oval 2751">
                <a:extLst>
                  <a:ext uri="{FF2B5EF4-FFF2-40B4-BE49-F238E27FC236}">
                    <a16:creationId xmlns:a16="http://schemas.microsoft.com/office/drawing/2014/main" id="{B4D64D64-CC60-4811-AE76-611494AF4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4" name="Oval 2752">
                <a:extLst>
                  <a:ext uri="{FF2B5EF4-FFF2-40B4-BE49-F238E27FC236}">
                    <a16:creationId xmlns:a16="http://schemas.microsoft.com/office/drawing/2014/main" id="{5F4C381B-8B97-4323-AC30-1E1D48BE4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5" name="Oval 2753">
                <a:extLst>
                  <a:ext uri="{FF2B5EF4-FFF2-40B4-BE49-F238E27FC236}">
                    <a16:creationId xmlns:a16="http://schemas.microsoft.com/office/drawing/2014/main" id="{B77EB49B-7ACC-44B9-85C8-3825AC547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6" name="Oval 2754">
                <a:extLst>
                  <a:ext uri="{FF2B5EF4-FFF2-40B4-BE49-F238E27FC236}">
                    <a16:creationId xmlns:a16="http://schemas.microsoft.com/office/drawing/2014/main" id="{50521BBD-475F-4C0E-B5F5-B478F49A5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3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7" name="Oval 2755">
                <a:extLst>
                  <a:ext uri="{FF2B5EF4-FFF2-40B4-BE49-F238E27FC236}">
                    <a16:creationId xmlns:a16="http://schemas.microsoft.com/office/drawing/2014/main" id="{2CD4DDE6-7F0B-4A5E-A4AC-74CB81448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3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8" name="Oval 2756">
                <a:extLst>
                  <a:ext uri="{FF2B5EF4-FFF2-40B4-BE49-F238E27FC236}">
                    <a16:creationId xmlns:a16="http://schemas.microsoft.com/office/drawing/2014/main" id="{26C86F98-A6DC-40FB-8D99-76D71F5BB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6" y="1519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9" name="Oval 2757">
                <a:extLst>
                  <a:ext uri="{FF2B5EF4-FFF2-40B4-BE49-F238E27FC236}">
                    <a16:creationId xmlns:a16="http://schemas.microsoft.com/office/drawing/2014/main" id="{A3EED9E6-41FF-4174-9B4A-58BEA44F9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6" y="151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0" name="Oval 2758">
                <a:extLst>
                  <a:ext uri="{FF2B5EF4-FFF2-40B4-BE49-F238E27FC236}">
                    <a16:creationId xmlns:a16="http://schemas.microsoft.com/office/drawing/2014/main" id="{C93A6064-4C5C-4495-AA1B-DD3BC207A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9" y="3125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1" name="Oval 2759">
                <a:extLst>
                  <a:ext uri="{FF2B5EF4-FFF2-40B4-BE49-F238E27FC236}">
                    <a16:creationId xmlns:a16="http://schemas.microsoft.com/office/drawing/2014/main" id="{660A0362-02E1-44C6-A4F7-AB388A20D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9" y="3125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2" name="Oval 2760">
                <a:extLst>
                  <a:ext uri="{FF2B5EF4-FFF2-40B4-BE49-F238E27FC236}">
                    <a16:creationId xmlns:a16="http://schemas.microsoft.com/office/drawing/2014/main" id="{9C365987-46C6-40FB-9BC0-506ADBC2E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3" name="Oval 2761">
                <a:extLst>
                  <a:ext uri="{FF2B5EF4-FFF2-40B4-BE49-F238E27FC236}">
                    <a16:creationId xmlns:a16="http://schemas.microsoft.com/office/drawing/2014/main" id="{1CC64024-267F-4800-AF26-53B061E17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4" name="Oval 2762">
                <a:extLst>
                  <a:ext uri="{FF2B5EF4-FFF2-40B4-BE49-F238E27FC236}">
                    <a16:creationId xmlns:a16="http://schemas.microsoft.com/office/drawing/2014/main" id="{7436EA5F-7C7A-43D4-9DC1-413673C9F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1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5" name="Oval 2763">
                <a:extLst>
                  <a:ext uri="{FF2B5EF4-FFF2-40B4-BE49-F238E27FC236}">
                    <a16:creationId xmlns:a16="http://schemas.microsoft.com/office/drawing/2014/main" id="{032E2812-5C0D-45BD-81B7-F03D60AD8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1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6" name="Oval 2764">
                <a:extLst>
                  <a:ext uri="{FF2B5EF4-FFF2-40B4-BE49-F238E27FC236}">
                    <a16:creationId xmlns:a16="http://schemas.microsoft.com/office/drawing/2014/main" id="{6C3E50CF-A755-4AC0-B5BB-2461A5002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7" name="Oval 2765">
                <a:extLst>
                  <a:ext uri="{FF2B5EF4-FFF2-40B4-BE49-F238E27FC236}">
                    <a16:creationId xmlns:a16="http://schemas.microsoft.com/office/drawing/2014/main" id="{2AF8BA88-6CF6-4E38-B05E-463195FA4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8" name="Oval 2766">
                <a:extLst>
                  <a:ext uri="{FF2B5EF4-FFF2-40B4-BE49-F238E27FC236}">
                    <a16:creationId xmlns:a16="http://schemas.microsoft.com/office/drawing/2014/main" id="{1513089E-8929-4C27-AE7A-5CA1659C4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9" name="Oval 2767">
                <a:extLst>
                  <a:ext uri="{FF2B5EF4-FFF2-40B4-BE49-F238E27FC236}">
                    <a16:creationId xmlns:a16="http://schemas.microsoft.com/office/drawing/2014/main" id="{BB6BD5F5-036B-44E1-B396-B3F69E3DF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0" name="Oval 2768">
                <a:extLst>
                  <a:ext uri="{FF2B5EF4-FFF2-40B4-BE49-F238E27FC236}">
                    <a16:creationId xmlns:a16="http://schemas.microsoft.com/office/drawing/2014/main" id="{8C2F4C05-05DB-4FB2-B218-4F78CBEAA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1" name="Oval 2769">
                <a:extLst>
                  <a:ext uri="{FF2B5EF4-FFF2-40B4-BE49-F238E27FC236}">
                    <a16:creationId xmlns:a16="http://schemas.microsoft.com/office/drawing/2014/main" id="{9473BADB-8547-4D70-AD70-2C3522CC4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2" name="Oval 2770">
                <a:extLst>
                  <a:ext uri="{FF2B5EF4-FFF2-40B4-BE49-F238E27FC236}">
                    <a16:creationId xmlns:a16="http://schemas.microsoft.com/office/drawing/2014/main" id="{F7B0E13B-7378-4580-8627-5381AF68D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3" name="Oval 2771">
                <a:extLst>
                  <a:ext uri="{FF2B5EF4-FFF2-40B4-BE49-F238E27FC236}">
                    <a16:creationId xmlns:a16="http://schemas.microsoft.com/office/drawing/2014/main" id="{DF505A0B-366D-4762-8207-93C60D400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4" name="Oval 2772">
                <a:extLst>
                  <a:ext uri="{FF2B5EF4-FFF2-40B4-BE49-F238E27FC236}">
                    <a16:creationId xmlns:a16="http://schemas.microsoft.com/office/drawing/2014/main" id="{2A948BA6-5125-4179-886F-CA357570B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5" name="Oval 2773">
                <a:extLst>
                  <a:ext uri="{FF2B5EF4-FFF2-40B4-BE49-F238E27FC236}">
                    <a16:creationId xmlns:a16="http://schemas.microsoft.com/office/drawing/2014/main" id="{E815BF17-2750-4F14-A5F8-3FAE10DCC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6" name="Oval 2774">
                <a:extLst>
                  <a:ext uri="{FF2B5EF4-FFF2-40B4-BE49-F238E27FC236}">
                    <a16:creationId xmlns:a16="http://schemas.microsoft.com/office/drawing/2014/main" id="{709A0636-7AB6-41AE-955C-3D2267041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" y="2902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7" name="Oval 2775">
                <a:extLst>
                  <a:ext uri="{FF2B5EF4-FFF2-40B4-BE49-F238E27FC236}">
                    <a16:creationId xmlns:a16="http://schemas.microsoft.com/office/drawing/2014/main" id="{661BCEB5-5AEF-4C55-9C00-CD7404D51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" y="2902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8" name="Oval 2776">
                <a:extLst>
                  <a:ext uri="{FF2B5EF4-FFF2-40B4-BE49-F238E27FC236}">
                    <a16:creationId xmlns:a16="http://schemas.microsoft.com/office/drawing/2014/main" id="{9CDE8E1E-F006-4855-A17C-B241C8CB9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9" name="Oval 2777">
                <a:extLst>
                  <a:ext uri="{FF2B5EF4-FFF2-40B4-BE49-F238E27FC236}">
                    <a16:creationId xmlns:a16="http://schemas.microsoft.com/office/drawing/2014/main" id="{A88C6C60-B135-4EB4-B03F-C5EF1B087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0" name="Oval 2778">
                <a:extLst>
                  <a:ext uri="{FF2B5EF4-FFF2-40B4-BE49-F238E27FC236}">
                    <a16:creationId xmlns:a16="http://schemas.microsoft.com/office/drawing/2014/main" id="{7BEC198A-C44E-4BCE-B3A2-E74FD5C88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1" name="Oval 2779">
                <a:extLst>
                  <a:ext uri="{FF2B5EF4-FFF2-40B4-BE49-F238E27FC236}">
                    <a16:creationId xmlns:a16="http://schemas.microsoft.com/office/drawing/2014/main" id="{8B4608D7-013B-45AB-99BD-405D99894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2" name="Oval 2780">
                <a:extLst>
                  <a:ext uri="{FF2B5EF4-FFF2-40B4-BE49-F238E27FC236}">
                    <a16:creationId xmlns:a16="http://schemas.microsoft.com/office/drawing/2014/main" id="{BE1FD310-4D1D-4536-A5EC-B76323E3E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" y="146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3" name="Oval 2781">
                <a:extLst>
                  <a:ext uri="{FF2B5EF4-FFF2-40B4-BE49-F238E27FC236}">
                    <a16:creationId xmlns:a16="http://schemas.microsoft.com/office/drawing/2014/main" id="{CC588013-413A-4692-B251-6B29B5344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" y="146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4" name="Oval 2782">
                <a:extLst>
                  <a:ext uri="{FF2B5EF4-FFF2-40B4-BE49-F238E27FC236}">
                    <a16:creationId xmlns:a16="http://schemas.microsoft.com/office/drawing/2014/main" id="{5ADA1E90-295C-4049-9E65-9EC18F5E1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" name="Oval 2783">
                <a:extLst>
                  <a:ext uri="{FF2B5EF4-FFF2-40B4-BE49-F238E27FC236}">
                    <a16:creationId xmlns:a16="http://schemas.microsoft.com/office/drawing/2014/main" id="{358BE37E-3804-4AEA-99F9-1B22AF8E1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6" name="Oval 2784">
                <a:extLst>
                  <a:ext uri="{FF2B5EF4-FFF2-40B4-BE49-F238E27FC236}">
                    <a16:creationId xmlns:a16="http://schemas.microsoft.com/office/drawing/2014/main" id="{E535A751-2AAF-45AE-88B6-7B343CAB8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7" name="Oval 2785">
                <a:extLst>
                  <a:ext uri="{FF2B5EF4-FFF2-40B4-BE49-F238E27FC236}">
                    <a16:creationId xmlns:a16="http://schemas.microsoft.com/office/drawing/2014/main" id="{7680D485-1265-4117-AD3C-E07BFD0D3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8" name="Oval 2786">
                <a:extLst>
                  <a:ext uri="{FF2B5EF4-FFF2-40B4-BE49-F238E27FC236}">
                    <a16:creationId xmlns:a16="http://schemas.microsoft.com/office/drawing/2014/main" id="{2D7EE6D5-89AB-43A8-A205-66EC19E98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" name="Oval 2787">
                <a:extLst>
                  <a:ext uri="{FF2B5EF4-FFF2-40B4-BE49-F238E27FC236}">
                    <a16:creationId xmlns:a16="http://schemas.microsoft.com/office/drawing/2014/main" id="{4DA802F4-BCD8-46CB-AC6B-4D1EAB2B3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0" name="Oval 2788">
                <a:extLst>
                  <a:ext uri="{FF2B5EF4-FFF2-40B4-BE49-F238E27FC236}">
                    <a16:creationId xmlns:a16="http://schemas.microsoft.com/office/drawing/2014/main" id="{83B0C8CA-B5FE-4BE7-BEC8-D136CAE54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1" name="Oval 2789">
                <a:extLst>
                  <a:ext uri="{FF2B5EF4-FFF2-40B4-BE49-F238E27FC236}">
                    <a16:creationId xmlns:a16="http://schemas.microsoft.com/office/drawing/2014/main" id="{3E38F33F-C017-4E2B-ACA4-889AA6D43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2" name="Oval 2790">
                <a:extLst>
                  <a:ext uri="{FF2B5EF4-FFF2-40B4-BE49-F238E27FC236}">
                    <a16:creationId xmlns:a16="http://schemas.microsoft.com/office/drawing/2014/main" id="{419CA4DC-B4C1-4CF7-AC93-A60E6A39A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3" name="Oval 2791">
                <a:extLst>
                  <a:ext uri="{FF2B5EF4-FFF2-40B4-BE49-F238E27FC236}">
                    <a16:creationId xmlns:a16="http://schemas.microsoft.com/office/drawing/2014/main" id="{40A4CCC2-0142-4AB6-A076-06BD553A2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4" name="Oval 2792">
                <a:extLst>
                  <a:ext uri="{FF2B5EF4-FFF2-40B4-BE49-F238E27FC236}">
                    <a16:creationId xmlns:a16="http://schemas.microsoft.com/office/drawing/2014/main" id="{4B4ECE2B-A0DB-49FA-A2C8-281CB042F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5" name="Oval 2793">
                <a:extLst>
                  <a:ext uri="{FF2B5EF4-FFF2-40B4-BE49-F238E27FC236}">
                    <a16:creationId xmlns:a16="http://schemas.microsoft.com/office/drawing/2014/main" id="{556CD2DE-4C9C-4217-BBC3-EB1A6F874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6" name="Oval 2794">
                <a:extLst>
                  <a:ext uri="{FF2B5EF4-FFF2-40B4-BE49-F238E27FC236}">
                    <a16:creationId xmlns:a16="http://schemas.microsoft.com/office/drawing/2014/main" id="{272A673D-CFF6-421C-A0BA-0F6C1CF69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7" name="Oval 2795">
                <a:extLst>
                  <a:ext uri="{FF2B5EF4-FFF2-40B4-BE49-F238E27FC236}">
                    <a16:creationId xmlns:a16="http://schemas.microsoft.com/office/drawing/2014/main" id="{1654B141-6093-4F90-A902-203D0EEBC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8" name="Oval 2796">
                <a:extLst>
                  <a:ext uri="{FF2B5EF4-FFF2-40B4-BE49-F238E27FC236}">
                    <a16:creationId xmlns:a16="http://schemas.microsoft.com/office/drawing/2014/main" id="{DE2A1B15-5E91-4D41-93EA-49F17A520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7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9" name="Oval 2797">
                <a:extLst>
                  <a:ext uri="{FF2B5EF4-FFF2-40B4-BE49-F238E27FC236}">
                    <a16:creationId xmlns:a16="http://schemas.microsoft.com/office/drawing/2014/main" id="{44797940-07D2-4C68-B259-5893A9443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7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0" name="Oval 2798">
                <a:extLst>
                  <a:ext uri="{FF2B5EF4-FFF2-40B4-BE49-F238E27FC236}">
                    <a16:creationId xmlns:a16="http://schemas.microsoft.com/office/drawing/2014/main" id="{579E6ECA-A45C-40EA-A1A5-D084549CF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1" name="Oval 2799">
                <a:extLst>
                  <a:ext uri="{FF2B5EF4-FFF2-40B4-BE49-F238E27FC236}">
                    <a16:creationId xmlns:a16="http://schemas.microsoft.com/office/drawing/2014/main" id="{B93CA49B-E6C5-4C10-807F-EA1964D01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2" name="Oval 2800">
                <a:extLst>
                  <a:ext uri="{FF2B5EF4-FFF2-40B4-BE49-F238E27FC236}">
                    <a16:creationId xmlns:a16="http://schemas.microsoft.com/office/drawing/2014/main" id="{4F390139-9050-4288-8096-59F6D563E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3" name="Oval 2801">
                <a:extLst>
                  <a:ext uri="{FF2B5EF4-FFF2-40B4-BE49-F238E27FC236}">
                    <a16:creationId xmlns:a16="http://schemas.microsoft.com/office/drawing/2014/main" id="{4099D391-0B55-42A2-9220-4719AAEF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4" name="Oval 2802">
                <a:extLst>
                  <a:ext uri="{FF2B5EF4-FFF2-40B4-BE49-F238E27FC236}">
                    <a16:creationId xmlns:a16="http://schemas.microsoft.com/office/drawing/2014/main" id="{58484A21-C37E-4C19-9762-77D0B8FE6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5" name="Oval 2803">
                <a:extLst>
                  <a:ext uri="{FF2B5EF4-FFF2-40B4-BE49-F238E27FC236}">
                    <a16:creationId xmlns:a16="http://schemas.microsoft.com/office/drawing/2014/main" id="{8AF10B13-4BE0-4B9A-8F6B-3A7F96606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6" name="Oval 2804">
                <a:extLst>
                  <a:ext uri="{FF2B5EF4-FFF2-40B4-BE49-F238E27FC236}">
                    <a16:creationId xmlns:a16="http://schemas.microsoft.com/office/drawing/2014/main" id="{CF15A8C7-200A-436F-8DEB-FF4BA3BB9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9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7" name="Oval 2805">
                <a:extLst>
                  <a:ext uri="{FF2B5EF4-FFF2-40B4-BE49-F238E27FC236}">
                    <a16:creationId xmlns:a16="http://schemas.microsoft.com/office/drawing/2014/main" id="{E3125F22-9F0F-403A-AFF0-037A9C853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9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8" name="Oval 2806">
                <a:extLst>
                  <a:ext uri="{FF2B5EF4-FFF2-40B4-BE49-F238E27FC236}">
                    <a16:creationId xmlns:a16="http://schemas.microsoft.com/office/drawing/2014/main" id="{1CB10C29-69AD-431F-A51F-BA60F68C5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1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9" name="Oval 2807">
                <a:extLst>
                  <a:ext uri="{FF2B5EF4-FFF2-40B4-BE49-F238E27FC236}">
                    <a16:creationId xmlns:a16="http://schemas.microsoft.com/office/drawing/2014/main" id="{FCBCBA30-09E3-49BA-976F-0ABBADD90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1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0" name="Oval 2808">
                <a:extLst>
                  <a:ext uri="{FF2B5EF4-FFF2-40B4-BE49-F238E27FC236}">
                    <a16:creationId xmlns:a16="http://schemas.microsoft.com/office/drawing/2014/main" id="{925BEAD3-7EB3-43BE-83EE-DCDE5B86D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1" name="Oval 2809">
                <a:extLst>
                  <a:ext uri="{FF2B5EF4-FFF2-40B4-BE49-F238E27FC236}">
                    <a16:creationId xmlns:a16="http://schemas.microsoft.com/office/drawing/2014/main" id="{0656A45C-63D9-4197-91BE-8D5521A90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2" name="Oval 2810">
                <a:extLst>
                  <a:ext uri="{FF2B5EF4-FFF2-40B4-BE49-F238E27FC236}">
                    <a16:creationId xmlns:a16="http://schemas.microsoft.com/office/drawing/2014/main" id="{6EDC152F-2250-4F07-B1A4-EAD07618D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3" name="Oval 2811">
                <a:extLst>
                  <a:ext uri="{FF2B5EF4-FFF2-40B4-BE49-F238E27FC236}">
                    <a16:creationId xmlns:a16="http://schemas.microsoft.com/office/drawing/2014/main" id="{651569C7-A0D3-4700-9159-91C634881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4" name="Oval 2812">
                <a:extLst>
                  <a:ext uri="{FF2B5EF4-FFF2-40B4-BE49-F238E27FC236}">
                    <a16:creationId xmlns:a16="http://schemas.microsoft.com/office/drawing/2014/main" id="{C023DE94-2379-4946-BAB9-117020DA4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5" name="Oval 2813">
                <a:extLst>
                  <a:ext uri="{FF2B5EF4-FFF2-40B4-BE49-F238E27FC236}">
                    <a16:creationId xmlns:a16="http://schemas.microsoft.com/office/drawing/2014/main" id="{B30A99D4-4A67-4087-A01D-0ECF0C047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6" name="Oval 2814">
                <a:extLst>
                  <a:ext uri="{FF2B5EF4-FFF2-40B4-BE49-F238E27FC236}">
                    <a16:creationId xmlns:a16="http://schemas.microsoft.com/office/drawing/2014/main" id="{0D336A9C-B9E4-4D70-80D0-5121D8345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7" name="Oval 2815">
                <a:extLst>
                  <a:ext uri="{FF2B5EF4-FFF2-40B4-BE49-F238E27FC236}">
                    <a16:creationId xmlns:a16="http://schemas.microsoft.com/office/drawing/2014/main" id="{177585D2-8C99-43D5-9212-93BB0CF62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8" name="Oval 2816">
                <a:extLst>
                  <a:ext uri="{FF2B5EF4-FFF2-40B4-BE49-F238E27FC236}">
                    <a16:creationId xmlns:a16="http://schemas.microsoft.com/office/drawing/2014/main" id="{354B040F-FC55-4803-986F-D82F598E2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9" name="Oval 2817">
                <a:extLst>
                  <a:ext uri="{FF2B5EF4-FFF2-40B4-BE49-F238E27FC236}">
                    <a16:creationId xmlns:a16="http://schemas.microsoft.com/office/drawing/2014/main" id="{24434B9A-FEA5-45FD-A469-DA4E64D0B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3019">
              <a:extLst>
                <a:ext uri="{FF2B5EF4-FFF2-40B4-BE49-F238E27FC236}">
                  <a16:creationId xmlns:a16="http://schemas.microsoft.com/office/drawing/2014/main" id="{CA9C81DA-4FF4-4018-8624-008595FF2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7" y="690"/>
              <a:ext cx="1647" cy="3118"/>
              <a:chOff x="2927" y="690"/>
              <a:chExt cx="1647" cy="3118"/>
            </a:xfrm>
          </p:grpSpPr>
          <p:sp>
            <p:nvSpPr>
              <p:cNvPr id="2310" name="Oval 2819">
                <a:extLst>
                  <a:ext uri="{FF2B5EF4-FFF2-40B4-BE49-F238E27FC236}">
                    <a16:creationId xmlns:a16="http://schemas.microsoft.com/office/drawing/2014/main" id="{DB5D2434-D0AB-49D7-B1F3-B32D94F24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1" name="Oval 2820">
                <a:extLst>
                  <a:ext uri="{FF2B5EF4-FFF2-40B4-BE49-F238E27FC236}">
                    <a16:creationId xmlns:a16="http://schemas.microsoft.com/office/drawing/2014/main" id="{FB6CB6FF-BC5B-4BFE-B19A-5DD089AB8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2" name="Oval 2821">
                <a:extLst>
                  <a:ext uri="{FF2B5EF4-FFF2-40B4-BE49-F238E27FC236}">
                    <a16:creationId xmlns:a16="http://schemas.microsoft.com/office/drawing/2014/main" id="{EB9DD904-1966-4C65-9495-94C8C202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2238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3" name="Oval 2822">
                <a:extLst>
                  <a:ext uri="{FF2B5EF4-FFF2-40B4-BE49-F238E27FC236}">
                    <a16:creationId xmlns:a16="http://schemas.microsoft.com/office/drawing/2014/main" id="{215E04A6-EBE6-4C88-B053-F19A28FC8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2238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" name="Oval 2823">
                <a:extLst>
                  <a:ext uri="{FF2B5EF4-FFF2-40B4-BE49-F238E27FC236}">
                    <a16:creationId xmlns:a16="http://schemas.microsoft.com/office/drawing/2014/main" id="{E36D48EC-7061-475A-A0F1-62F4BCA4A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1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" name="Oval 2824">
                <a:extLst>
                  <a:ext uri="{FF2B5EF4-FFF2-40B4-BE49-F238E27FC236}">
                    <a16:creationId xmlns:a16="http://schemas.microsoft.com/office/drawing/2014/main" id="{E17FCE87-5294-47EA-840B-FF8192601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1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6" name="Oval 2825">
                <a:extLst>
                  <a:ext uri="{FF2B5EF4-FFF2-40B4-BE49-F238E27FC236}">
                    <a16:creationId xmlns:a16="http://schemas.microsoft.com/office/drawing/2014/main" id="{C92EAB4E-C46A-4879-988E-92891137F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7" name="Oval 2826">
                <a:extLst>
                  <a:ext uri="{FF2B5EF4-FFF2-40B4-BE49-F238E27FC236}">
                    <a16:creationId xmlns:a16="http://schemas.microsoft.com/office/drawing/2014/main" id="{424FE04E-18EA-4A16-B6DB-2D31F193C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8" name="Oval 2827">
                <a:extLst>
                  <a:ext uri="{FF2B5EF4-FFF2-40B4-BE49-F238E27FC236}">
                    <a16:creationId xmlns:a16="http://schemas.microsoft.com/office/drawing/2014/main" id="{76E3606C-0157-4E93-98AC-11F0EA8EF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7" y="201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9" name="Oval 2828">
                <a:extLst>
                  <a:ext uri="{FF2B5EF4-FFF2-40B4-BE49-F238E27FC236}">
                    <a16:creationId xmlns:a16="http://schemas.microsoft.com/office/drawing/2014/main" id="{2E05D07B-8292-41A6-A759-CAA5751B8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7" y="201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0" name="Oval 2829">
                <a:extLst>
                  <a:ext uri="{FF2B5EF4-FFF2-40B4-BE49-F238E27FC236}">
                    <a16:creationId xmlns:a16="http://schemas.microsoft.com/office/drawing/2014/main" id="{188D3D22-DC58-420F-BF52-8010BBA8E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1" name="Oval 2830">
                <a:extLst>
                  <a:ext uri="{FF2B5EF4-FFF2-40B4-BE49-F238E27FC236}">
                    <a16:creationId xmlns:a16="http://schemas.microsoft.com/office/drawing/2014/main" id="{41681D0E-05FF-496A-BD9B-5D9C5FDBA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2" name="Oval 2831">
                <a:extLst>
                  <a:ext uri="{FF2B5EF4-FFF2-40B4-BE49-F238E27FC236}">
                    <a16:creationId xmlns:a16="http://schemas.microsoft.com/office/drawing/2014/main" id="{AFA05379-1E53-4459-8F46-B97B3D30B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3" name="Oval 2832">
                <a:extLst>
                  <a:ext uri="{FF2B5EF4-FFF2-40B4-BE49-F238E27FC236}">
                    <a16:creationId xmlns:a16="http://schemas.microsoft.com/office/drawing/2014/main" id="{1A21E246-4690-4AD9-96B7-DEF2C21FB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4" name="Oval 2833">
                <a:extLst>
                  <a:ext uri="{FF2B5EF4-FFF2-40B4-BE49-F238E27FC236}">
                    <a16:creationId xmlns:a16="http://schemas.microsoft.com/office/drawing/2014/main" id="{8453E96C-9108-4095-9CC5-5C68FF574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5" name="Oval 2834">
                <a:extLst>
                  <a:ext uri="{FF2B5EF4-FFF2-40B4-BE49-F238E27FC236}">
                    <a16:creationId xmlns:a16="http://schemas.microsoft.com/office/drawing/2014/main" id="{603E1F37-B50D-482A-8810-B5BB2A4E3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6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6" name="Oval 2835">
                <a:extLst>
                  <a:ext uri="{FF2B5EF4-FFF2-40B4-BE49-F238E27FC236}">
                    <a16:creationId xmlns:a16="http://schemas.microsoft.com/office/drawing/2014/main" id="{71DF3B58-51C2-4195-91DD-E31A67940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9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7" name="Oval 2836">
                <a:extLst>
                  <a:ext uri="{FF2B5EF4-FFF2-40B4-BE49-F238E27FC236}">
                    <a16:creationId xmlns:a16="http://schemas.microsoft.com/office/drawing/2014/main" id="{3A26F03B-E7D2-499E-A277-D0DF644E6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9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8" name="Oval 2837">
                <a:extLst>
                  <a:ext uri="{FF2B5EF4-FFF2-40B4-BE49-F238E27FC236}">
                    <a16:creationId xmlns:a16="http://schemas.microsoft.com/office/drawing/2014/main" id="{BD8075F2-4D02-44C3-9959-1364664CF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9" name="Oval 2838">
                <a:extLst>
                  <a:ext uri="{FF2B5EF4-FFF2-40B4-BE49-F238E27FC236}">
                    <a16:creationId xmlns:a16="http://schemas.microsoft.com/office/drawing/2014/main" id="{846CAEBD-B299-4C89-A3AB-8CE89533F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0" name="Oval 2839">
                <a:extLst>
                  <a:ext uri="{FF2B5EF4-FFF2-40B4-BE49-F238E27FC236}">
                    <a16:creationId xmlns:a16="http://schemas.microsoft.com/office/drawing/2014/main" id="{ADF7B942-42F4-41D1-A093-B786E7FD4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1" name="Oval 2840">
                <a:extLst>
                  <a:ext uri="{FF2B5EF4-FFF2-40B4-BE49-F238E27FC236}">
                    <a16:creationId xmlns:a16="http://schemas.microsoft.com/office/drawing/2014/main" id="{3D115380-B3F3-4106-B9B1-FFE26265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2" name="Oval 2841">
                <a:extLst>
                  <a:ext uri="{FF2B5EF4-FFF2-40B4-BE49-F238E27FC236}">
                    <a16:creationId xmlns:a16="http://schemas.microsoft.com/office/drawing/2014/main" id="{69E731B8-F240-4D84-8995-CEDCFBDC2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3" name="Oval 2842">
                <a:extLst>
                  <a:ext uri="{FF2B5EF4-FFF2-40B4-BE49-F238E27FC236}">
                    <a16:creationId xmlns:a16="http://schemas.microsoft.com/office/drawing/2014/main" id="{6CAFD420-F4A3-46CE-ABFE-275816A72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4" name="Oval 2843">
                <a:extLst>
                  <a:ext uri="{FF2B5EF4-FFF2-40B4-BE49-F238E27FC236}">
                    <a16:creationId xmlns:a16="http://schemas.microsoft.com/office/drawing/2014/main" id="{470642B4-E2DB-4AF0-A9BD-B3E459DE3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5" name="Oval 2844">
                <a:extLst>
                  <a:ext uri="{FF2B5EF4-FFF2-40B4-BE49-F238E27FC236}">
                    <a16:creationId xmlns:a16="http://schemas.microsoft.com/office/drawing/2014/main" id="{10D8BE17-012B-4C2E-BAC6-7E887E73C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6" name="Oval 2845">
                <a:extLst>
                  <a:ext uri="{FF2B5EF4-FFF2-40B4-BE49-F238E27FC236}">
                    <a16:creationId xmlns:a16="http://schemas.microsoft.com/office/drawing/2014/main" id="{05E314C8-2977-43DC-B003-79C67D2BE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7" name="Oval 2846">
                <a:extLst>
                  <a:ext uri="{FF2B5EF4-FFF2-40B4-BE49-F238E27FC236}">
                    <a16:creationId xmlns:a16="http://schemas.microsoft.com/office/drawing/2014/main" id="{AF1EBD51-45E8-4C71-B6D5-E7240DA13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8" name="Oval 2847">
                <a:extLst>
                  <a:ext uri="{FF2B5EF4-FFF2-40B4-BE49-F238E27FC236}">
                    <a16:creationId xmlns:a16="http://schemas.microsoft.com/office/drawing/2014/main" id="{2653067A-80F4-489F-A4FD-6132011D2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9" name="Oval 2848">
                <a:extLst>
                  <a:ext uri="{FF2B5EF4-FFF2-40B4-BE49-F238E27FC236}">
                    <a16:creationId xmlns:a16="http://schemas.microsoft.com/office/drawing/2014/main" id="{DF4A60DB-2C32-4C28-8404-99D8CB5A4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0" name="Oval 2849">
                <a:extLst>
                  <a:ext uri="{FF2B5EF4-FFF2-40B4-BE49-F238E27FC236}">
                    <a16:creationId xmlns:a16="http://schemas.microsoft.com/office/drawing/2014/main" id="{227173D1-B8D7-44BC-B33C-9E520840C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1" name="Oval 2850">
                <a:extLst>
                  <a:ext uri="{FF2B5EF4-FFF2-40B4-BE49-F238E27FC236}">
                    <a16:creationId xmlns:a16="http://schemas.microsoft.com/office/drawing/2014/main" id="{DE3B5220-359E-4D9E-937C-427BC05F9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6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2" name="Oval 2851">
                <a:extLst>
                  <a:ext uri="{FF2B5EF4-FFF2-40B4-BE49-F238E27FC236}">
                    <a16:creationId xmlns:a16="http://schemas.microsoft.com/office/drawing/2014/main" id="{682957AC-1348-4A7C-AC2D-952067064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3" name="Oval 2852">
                <a:extLst>
                  <a:ext uri="{FF2B5EF4-FFF2-40B4-BE49-F238E27FC236}">
                    <a16:creationId xmlns:a16="http://schemas.microsoft.com/office/drawing/2014/main" id="{F2B46026-7DCF-43E1-87A6-432D0E33A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4" name="Oval 2853">
                <a:extLst>
                  <a:ext uri="{FF2B5EF4-FFF2-40B4-BE49-F238E27FC236}">
                    <a16:creationId xmlns:a16="http://schemas.microsoft.com/office/drawing/2014/main" id="{35A09D65-7BBB-4A25-A963-01C95A7F6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5" name="Oval 2854">
                <a:extLst>
                  <a:ext uri="{FF2B5EF4-FFF2-40B4-BE49-F238E27FC236}">
                    <a16:creationId xmlns:a16="http://schemas.microsoft.com/office/drawing/2014/main" id="{D593DB9B-EE22-4858-8CB6-28A4AFFE4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6" name="Oval 2855">
                <a:extLst>
                  <a:ext uri="{FF2B5EF4-FFF2-40B4-BE49-F238E27FC236}">
                    <a16:creationId xmlns:a16="http://schemas.microsoft.com/office/drawing/2014/main" id="{8876694E-66D2-495F-A27A-A3B9943C3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7" name="Oval 2856">
                <a:extLst>
                  <a:ext uri="{FF2B5EF4-FFF2-40B4-BE49-F238E27FC236}">
                    <a16:creationId xmlns:a16="http://schemas.microsoft.com/office/drawing/2014/main" id="{ABD9C4D0-C347-4A54-8DBF-5A08F30B3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8" name="Oval 2857">
                <a:extLst>
                  <a:ext uri="{FF2B5EF4-FFF2-40B4-BE49-F238E27FC236}">
                    <a16:creationId xmlns:a16="http://schemas.microsoft.com/office/drawing/2014/main" id="{309443B0-FF64-4FEB-B389-77D41C3DB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9" name="Oval 2858">
                <a:extLst>
                  <a:ext uri="{FF2B5EF4-FFF2-40B4-BE49-F238E27FC236}">
                    <a16:creationId xmlns:a16="http://schemas.microsoft.com/office/drawing/2014/main" id="{8B261EAD-C545-43D0-9CB2-E055F670E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0" name="Oval 2859">
                <a:extLst>
                  <a:ext uri="{FF2B5EF4-FFF2-40B4-BE49-F238E27FC236}">
                    <a16:creationId xmlns:a16="http://schemas.microsoft.com/office/drawing/2014/main" id="{888B34A7-C033-4D05-8501-8CC875B86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1" name="Oval 2860">
                <a:extLst>
                  <a:ext uri="{FF2B5EF4-FFF2-40B4-BE49-F238E27FC236}">
                    <a16:creationId xmlns:a16="http://schemas.microsoft.com/office/drawing/2014/main" id="{B219EF6D-E895-4B02-B0F3-AA432435B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2" name="Oval 2861">
                <a:extLst>
                  <a:ext uri="{FF2B5EF4-FFF2-40B4-BE49-F238E27FC236}">
                    <a16:creationId xmlns:a16="http://schemas.microsoft.com/office/drawing/2014/main" id="{97E77D9C-D569-4570-946F-6A9E6448A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3" name="Oval 2862">
                <a:extLst>
                  <a:ext uri="{FF2B5EF4-FFF2-40B4-BE49-F238E27FC236}">
                    <a16:creationId xmlns:a16="http://schemas.microsoft.com/office/drawing/2014/main" id="{80444864-358C-459F-B566-E649538C0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4" name="Oval 2863">
                <a:extLst>
                  <a:ext uri="{FF2B5EF4-FFF2-40B4-BE49-F238E27FC236}">
                    <a16:creationId xmlns:a16="http://schemas.microsoft.com/office/drawing/2014/main" id="{5193B273-2FE2-4A4B-9809-9BB7174B8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5" name="Oval 2864">
                <a:extLst>
                  <a:ext uri="{FF2B5EF4-FFF2-40B4-BE49-F238E27FC236}">
                    <a16:creationId xmlns:a16="http://schemas.microsoft.com/office/drawing/2014/main" id="{EE23BE27-58AF-4921-B003-B4376C9AE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" name="Oval 2865">
                <a:extLst>
                  <a:ext uri="{FF2B5EF4-FFF2-40B4-BE49-F238E27FC236}">
                    <a16:creationId xmlns:a16="http://schemas.microsoft.com/office/drawing/2014/main" id="{0195ED90-C63B-41AC-9665-627FFB168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7" name="Oval 2866">
                <a:extLst>
                  <a:ext uri="{FF2B5EF4-FFF2-40B4-BE49-F238E27FC236}">
                    <a16:creationId xmlns:a16="http://schemas.microsoft.com/office/drawing/2014/main" id="{7E97998E-7F57-4BA3-9DFF-94D258452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8" name="Oval 2867">
                <a:extLst>
                  <a:ext uri="{FF2B5EF4-FFF2-40B4-BE49-F238E27FC236}">
                    <a16:creationId xmlns:a16="http://schemas.microsoft.com/office/drawing/2014/main" id="{AA1309E0-AFAC-4AA3-923D-920071273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9" name="Oval 2868">
                <a:extLst>
                  <a:ext uri="{FF2B5EF4-FFF2-40B4-BE49-F238E27FC236}">
                    <a16:creationId xmlns:a16="http://schemas.microsoft.com/office/drawing/2014/main" id="{6A3B7E92-872E-47A5-92A5-2C4B092D6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0" name="Oval 2869">
                <a:extLst>
                  <a:ext uri="{FF2B5EF4-FFF2-40B4-BE49-F238E27FC236}">
                    <a16:creationId xmlns:a16="http://schemas.microsoft.com/office/drawing/2014/main" id="{E468AC15-6052-43B1-A0B1-4D40BE7DD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1" name="Oval 2870">
                <a:extLst>
                  <a:ext uri="{FF2B5EF4-FFF2-40B4-BE49-F238E27FC236}">
                    <a16:creationId xmlns:a16="http://schemas.microsoft.com/office/drawing/2014/main" id="{6441F177-CC43-4110-90E1-A378EDE58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2" name="Oval 2871">
                <a:extLst>
                  <a:ext uri="{FF2B5EF4-FFF2-40B4-BE49-F238E27FC236}">
                    <a16:creationId xmlns:a16="http://schemas.microsoft.com/office/drawing/2014/main" id="{F040E3F1-82C2-4312-B907-82A772DC4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3" name="Oval 2872">
                <a:extLst>
                  <a:ext uri="{FF2B5EF4-FFF2-40B4-BE49-F238E27FC236}">
                    <a16:creationId xmlns:a16="http://schemas.microsoft.com/office/drawing/2014/main" id="{C23F2518-B61D-4D3A-B39D-ECB7EBE9E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4" name="Oval 2873">
                <a:extLst>
                  <a:ext uri="{FF2B5EF4-FFF2-40B4-BE49-F238E27FC236}">
                    <a16:creationId xmlns:a16="http://schemas.microsoft.com/office/drawing/2014/main" id="{611ACDDB-D399-434C-B623-A327CBB48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5" name="Oval 2874">
                <a:extLst>
                  <a:ext uri="{FF2B5EF4-FFF2-40B4-BE49-F238E27FC236}">
                    <a16:creationId xmlns:a16="http://schemas.microsoft.com/office/drawing/2014/main" id="{6131A383-E7EA-4F08-982C-831640F7E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6" name="Oval 2875">
                <a:extLst>
                  <a:ext uri="{FF2B5EF4-FFF2-40B4-BE49-F238E27FC236}">
                    <a16:creationId xmlns:a16="http://schemas.microsoft.com/office/drawing/2014/main" id="{3D917616-3B30-4EC6-9DBC-2638054C3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7" name="Oval 2876">
                <a:extLst>
                  <a:ext uri="{FF2B5EF4-FFF2-40B4-BE49-F238E27FC236}">
                    <a16:creationId xmlns:a16="http://schemas.microsoft.com/office/drawing/2014/main" id="{20ECC9BE-969D-4A1E-A09B-F6415A78F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8" name="Oval 2877">
                <a:extLst>
                  <a:ext uri="{FF2B5EF4-FFF2-40B4-BE49-F238E27FC236}">
                    <a16:creationId xmlns:a16="http://schemas.microsoft.com/office/drawing/2014/main" id="{17D9AB25-9B98-432C-8FD4-3201A95AC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3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9" name="Oval 2878">
                <a:extLst>
                  <a:ext uri="{FF2B5EF4-FFF2-40B4-BE49-F238E27FC236}">
                    <a16:creationId xmlns:a16="http://schemas.microsoft.com/office/drawing/2014/main" id="{0814B58C-81DC-410B-8A64-1FF10DA8E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3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0" name="Oval 2879">
                <a:extLst>
                  <a:ext uri="{FF2B5EF4-FFF2-40B4-BE49-F238E27FC236}">
                    <a16:creationId xmlns:a16="http://schemas.microsoft.com/office/drawing/2014/main" id="{5F31E9E8-0990-47D2-8D1E-78FC9DD7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1" name="Oval 2880">
                <a:extLst>
                  <a:ext uri="{FF2B5EF4-FFF2-40B4-BE49-F238E27FC236}">
                    <a16:creationId xmlns:a16="http://schemas.microsoft.com/office/drawing/2014/main" id="{D7CF5DAD-C838-46F7-9474-804DA5AA1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2" name="Oval 2881">
                <a:extLst>
                  <a:ext uri="{FF2B5EF4-FFF2-40B4-BE49-F238E27FC236}">
                    <a16:creationId xmlns:a16="http://schemas.microsoft.com/office/drawing/2014/main" id="{CD34A1B1-E31C-4DFE-A1FE-BC826F133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" y="273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3" name="Oval 2882">
                <a:extLst>
                  <a:ext uri="{FF2B5EF4-FFF2-40B4-BE49-F238E27FC236}">
                    <a16:creationId xmlns:a16="http://schemas.microsoft.com/office/drawing/2014/main" id="{6010B30B-68C6-42AD-8B00-33DB80EDE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" y="273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4" name="Oval 2883">
                <a:extLst>
                  <a:ext uri="{FF2B5EF4-FFF2-40B4-BE49-F238E27FC236}">
                    <a16:creationId xmlns:a16="http://schemas.microsoft.com/office/drawing/2014/main" id="{C174369D-1BB2-471F-BA04-4335045CA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5" name="Oval 2884">
                <a:extLst>
                  <a:ext uri="{FF2B5EF4-FFF2-40B4-BE49-F238E27FC236}">
                    <a16:creationId xmlns:a16="http://schemas.microsoft.com/office/drawing/2014/main" id="{5483B06E-264B-4396-B241-21F3ECB42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6" name="Oval 2885">
                <a:extLst>
                  <a:ext uri="{FF2B5EF4-FFF2-40B4-BE49-F238E27FC236}">
                    <a16:creationId xmlns:a16="http://schemas.microsoft.com/office/drawing/2014/main" id="{6B32EE6A-F97A-4369-9C07-D61DBD181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7" name="Oval 2886">
                <a:extLst>
                  <a:ext uri="{FF2B5EF4-FFF2-40B4-BE49-F238E27FC236}">
                    <a16:creationId xmlns:a16="http://schemas.microsoft.com/office/drawing/2014/main" id="{EF65E3DC-DA12-4856-B1EC-315D1BA98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8" name="Oval 2887">
                <a:extLst>
                  <a:ext uri="{FF2B5EF4-FFF2-40B4-BE49-F238E27FC236}">
                    <a16:creationId xmlns:a16="http://schemas.microsoft.com/office/drawing/2014/main" id="{7D4FD7E3-7E1F-4B80-A585-A23710D1B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9" name="Oval 2888">
                <a:extLst>
                  <a:ext uri="{FF2B5EF4-FFF2-40B4-BE49-F238E27FC236}">
                    <a16:creationId xmlns:a16="http://schemas.microsoft.com/office/drawing/2014/main" id="{D7FE4FE1-892E-456F-AB97-11A9C5D73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0" name="Oval 2889">
                <a:extLst>
                  <a:ext uri="{FF2B5EF4-FFF2-40B4-BE49-F238E27FC236}">
                    <a16:creationId xmlns:a16="http://schemas.microsoft.com/office/drawing/2014/main" id="{25A457A1-5EE2-4E40-B135-EA3CBBDE8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1" name="Oval 2890">
                <a:extLst>
                  <a:ext uri="{FF2B5EF4-FFF2-40B4-BE49-F238E27FC236}">
                    <a16:creationId xmlns:a16="http://schemas.microsoft.com/office/drawing/2014/main" id="{7EBFBE18-4453-4A0B-ADFB-0863DFDA4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2" name="Oval 2891">
                <a:extLst>
                  <a:ext uri="{FF2B5EF4-FFF2-40B4-BE49-F238E27FC236}">
                    <a16:creationId xmlns:a16="http://schemas.microsoft.com/office/drawing/2014/main" id="{E29397A4-1901-48C7-B5C6-F2110D460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3" name="Oval 2892">
                <a:extLst>
                  <a:ext uri="{FF2B5EF4-FFF2-40B4-BE49-F238E27FC236}">
                    <a16:creationId xmlns:a16="http://schemas.microsoft.com/office/drawing/2014/main" id="{C0678B3B-EB8A-4D10-AF05-8248677DE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4" name="Oval 2893">
                <a:extLst>
                  <a:ext uri="{FF2B5EF4-FFF2-40B4-BE49-F238E27FC236}">
                    <a16:creationId xmlns:a16="http://schemas.microsoft.com/office/drawing/2014/main" id="{566265A1-6E91-4A59-8AA6-8CEC3EE2B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5" name="Oval 2894">
                <a:extLst>
                  <a:ext uri="{FF2B5EF4-FFF2-40B4-BE49-F238E27FC236}">
                    <a16:creationId xmlns:a16="http://schemas.microsoft.com/office/drawing/2014/main" id="{787E4E70-AC9C-48A5-8144-CE144CD81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6" name="Oval 2895">
                <a:extLst>
                  <a:ext uri="{FF2B5EF4-FFF2-40B4-BE49-F238E27FC236}">
                    <a16:creationId xmlns:a16="http://schemas.microsoft.com/office/drawing/2014/main" id="{7DBCCE97-C53A-48B5-9580-403CBFE55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9" y="323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7" name="Oval 2896">
                <a:extLst>
                  <a:ext uri="{FF2B5EF4-FFF2-40B4-BE49-F238E27FC236}">
                    <a16:creationId xmlns:a16="http://schemas.microsoft.com/office/drawing/2014/main" id="{0C3942F5-F64D-4904-BD22-90D9C0DC5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9" y="323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8" name="Oval 2897">
                <a:extLst>
                  <a:ext uri="{FF2B5EF4-FFF2-40B4-BE49-F238E27FC236}">
                    <a16:creationId xmlns:a16="http://schemas.microsoft.com/office/drawing/2014/main" id="{2DC59166-9568-4B48-9EAF-354FDA40E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9" name="Oval 2898">
                <a:extLst>
                  <a:ext uri="{FF2B5EF4-FFF2-40B4-BE49-F238E27FC236}">
                    <a16:creationId xmlns:a16="http://schemas.microsoft.com/office/drawing/2014/main" id="{36EECB48-3495-49C3-8EFE-3AE9014BC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0" name="Oval 2899">
                <a:extLst>
                  <a:ext uri="{FF2B5EF4-FFF2-40B4-BE49-F238E27FC236}">
                    <a16:creationId xmlns:a16="http://schemas.microsoft.com/office/drawing/2014/main" id="{B0F917B4-1B01-4D13-8C78-3EF95B30A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1" name="Oval 2900">
                <a:extLst>
                  <a:ext uri="{FF2B5EF4-FFF2-40B4-BE49-F238E27FC236}">
                    <a16:creationId xmlns:a16="http://schemas.microsoft.com/office/drawing/2014/main" id="{9A53FF01-EB97-41AC-BF28-EF69A2794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2" name="Oval 2901">
                <a:extLst>
                  <a:ext uri="{FF2B5EF4-FFF2-40B4-BE49-F238E27FC236}">
                    <a16:creationId xmlns:a16="http://schemas.microsoft.com/office/drawing/2014/main" id="{03FA4580-4665-416C-AAC5-7D4D54F7A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7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3" name="Oval 2902">
                <a:extLst>
                  <a:ext uri="{FF2B5EF4-FFF2-40B4-BE49-F238E27FC236}">
                    <a16:creationId xmlns:a16="http://schemas.microsoft.com/office/drawing/2014/main" id="{6F4866AD-3BDA-43B0-BECF-E8BAB3340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7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4" name="Oval 2903">
                <a:extLst>
                  <a:ext uri="{FF2B5EF4-FFF2-40B4-BE49-F238E27FC236}">
                    <a16:creationId xmlns:a16="http://schemas.microsoft.com/office/drawing/2014/main" id="{C45B62D0-52A9-41D9-9CCA-923155133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7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5" name="Oval 2904">
                <a:extLst>
                  <a:ext uri="{FF2B5EF4-FFF2-40B4-BE49-F238E27FC236}">
                    <a16:creationId xmlns:a16="http://schemas.microsoft.com/office/drawing/2014/main" id="{125DFED2-E172-4B22-9B67-BEB3E55B4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7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6" name="Oval 2905">
                <a:extLst>
                  <a:ext uri="{FF2B5EF4-FFF2-40B4-BE49-F238E27FC236}">
                    <a16:creationId xmlns:a16="http://schemas.microsoft.com/office/drawing/2014/main" id="{2436550C-98CF-4201-A759-25B34A255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168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7" name="Oval 2906">
                <a:extLst>
                  <a:ext uri="{FF2B5EF4-FFF2-40B4-BE49-F238E27FC236}">
                    <a16:creationId xmlns:a16="http://schemas.microsoft.com/office/drawing/2014/main" id="{AFC36434-3A9C-4996-B725-5FE6C7AAB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168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8" name="Oval 2907">
                <a:extLst>
                  <a:ext uri="{FF2B5EF4-FFF2-40B4-BE49-F238E27FC236}">
                    <a16:creationId xmlns:a16="http://schemas.microsoft.com/office/drawing/2014/main" id="{119FCBE8-5275-4011-BD06-3E7353E11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9" name="Oval 2908">
                <a:extLst>
                  <a:ext uri="{FF2B5EF4-FFF2-40B4-BE49-F238E27FC236}">
                    <a16:creationId xmlns:a16="http://schemas.microsoft.com/office/drawing/2014/main" id="{90A2B229-7E64-4FAE-8562-AD5AF66FE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0" name="Oval 2909">
                <a:extLst>
                  <a:ext uri="{FF2B5EF4-FFF2-40B4-BE49-F238E27FC236}">
                    <a16:creationId xmlns:a16="http://schemas.microsoft.com/office/drawing/2014/main" id="{01C7C5AA-C391-4366-B603-7A2307B53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1" name="Oval 2910">
                <a:extLst>
                  <a:ext uri="{FF2B5EF4-FFF2-40B4-BE49-F238E27FC236}">
                    <a16:creationId xmlns:a16="http://schemas.microsoft.com/office/drawing/2014/main" id="{8494EA9E-895B-40C2-AAEE-A5785458D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2" name="Oval 2911">
                <a:extLst>
                  <a:ext uri="{FF2B5EF4-FFF2-40B4-BE49-F238E27FC236}">
                    <a16:creationId xmlns:a16="http://schemas.microsoft.com/office/drawing/2014/main" id="{2C52421A-F803-43C8-BFD2-492E31CC6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3" name="Oval 2912">
                <a:extLst>
                  <a:ext uri="{FF2B5EF4-FFF2-40B4-BE49-F238E27FC236}">
                    <a16:creationId xmlns:a16="http://schemas.microsoft.com/office/drawing/2014/main" id="{3B934969-92D3-4B2B-AAB1-0BA743FEF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4" name="Oval 2913">
                <a:extLst>
                  <a:ext uri="{FF2B5EF4-FFF2-40B4-BE49-F238E27FC236}">
                    <a16:creationId xmlns:a16="http://schemas.microsoft.com/office/drawing/2014/main" id="{BAA2B42A-06B4-4396-9FB4-F80CBDBA2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5" name="Oval 2914">
                <a:extLst>
                  <a:ext uri="{FF2B5EF4-FFF2-40B4-BE49-F238E27FC236}">
                    <a16:creationId xmlns:a16="http://schemas.microsoft.com/office/drawing/2014/main" id="{8487343F-6504-4E16-BA6B-77CED47AC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6" name="Oval 2915">
                <a:extLst>
                  <a:ext uri="{FF2B5EF4-FFF2-40B4-BE49-F238E27FC236}">
                    <a16:creationId xmlns:a16="http://schemas.microsoft.com/office/drawing/2014/main" id="{E9F8EB9A-C1C8-417E-8478-B487B0DCD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7" name="Oval 2916">
                <a:extLst>
                  <a:ext uri="{FF2B5EF4-FFF2-40B4-BE49-F238E27FC236}">
                    <a16:creationId xmlns:a16="http://schemas.microsoft.com/office/drawing/2014/main" id="{12EBBBB6-0E4A-4B51-BF31-9C942F4CA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8" name="Oval 2917">
                <a:extLst>
                  <a:ext uri="{FF2B5EF4-FFF2-40B4-BE49-F238E27FC236}">
                    <a16:creationId xmlns:a16="http://schemas.microsoft.com/office/drawing/2014/main" id="{44F87B15-1EF1-4103-9EC0-AEEE18ED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9" name="Oval 2918">
                <a:extLst>
                  <a:ext uri="{FF2B5EF4-FFF2-40B4-BE49-F238E27FC236}">
                    <a16:creationId xmlns:a16="http://schemas.microsoft.com/office/drawing/2014/main" id="{F58D255A-AC08-4CA5-9451-70D1328D1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0" name="Oval 2919">
                <a:extLst>
                  <a:ext uri="{FF2B5EF4-FFF2-40B4-BE49-F238E27FC236}">
                    <a16:creationId xmlns:a16="http://schemas.microsoft.com/office/drawing/2014/main" id="{1DC9DFAE-18CE-4EEA-97C1-7FEE95C27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1" name="Oval 2920">
                <a:extLst>
                  <a:ext uri="{FF2B5EF4-FFF2-40B4-BE49-F238E27FC236}">
                    <a16:creationId xmlns:a16="http://schemas.microsoft.com/office/drawing/2014/main" id="{0E342F06-F11C-4D47-BCD8-AF356DA87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2" name="Oval 2921">
                <a:extLst>
                  <a:ext uri="{FF2B5EF4-FFF2-40B4-BE49-F238E27FC236}">
                    <a16:creationId xmlns:a16="http://schemas.microsoft.com/office/drawing/2014/main" id="{79973BD6-BD37-4CBE-9A53-E3D104013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3" name="Oval 2922">
                <a:extLst>
                  <a:ext uri="{FF2B5EF4-FFF2-40B4-BE49-F238E27FC236}">
                    <a16:creationId xmlns:a16="http://schemas.microsoft.com/office/drawing/2014/main" id="{16A040F9-D2FF-4FBC-AF35-7B30FF037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4" name="Oval 2923">
                <a:extLst>
                  <a:ext uri="{FF2B5EF4-FFF2-40B4-BE49-F238E27FC236}">
                    <a16:creationId xmlns:a16="http://schemas.microsoft.com/office/drawing/2014/main" id="{9DE28582-D397-442F-B6E1-FC12704C8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5" name="Oval 2924">
                <a:extLst>
                  <a:ext uri="{FF2B5EF4-FFF2-40B4-BE49-F238E27FC236}">
                    <a16:creationId xmlns:a16="http://schemas.microsoft.com/office/drawing/2014/main" id="{81245D4E-E55F-4A14-B368-BA7794B3D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6" name="Oval 2925">
                <a:extLst>
                  <a:ext uri="{FF2B5EF4-FFF2-40B4-BE49-F238E27FC236}">
                    <a16:creationId xmlns:a16="http://schemas.microsoft.com/office/drawing/2014/main" id="{B31BDD01-C5D1-4C8F-B0F8-1440EEAD1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9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7" name="Oval 2926">
                <a:extLst>
                  <a:ext uri="{FF2B5EF4-FFF2-40B4-BE49-F238E27FC236}">
                    <a16:creationId xmlns:a16="http://schemas.microsoft.com/office/drawing/2014/main" id="{526A3CAC-4E5D-4597-8A6D-1DADE8E71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9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8" name="Oval 2927">
                <a:extLst>
                  <a:ext uri="{FF2B5EF4-FFF2-40B4-BE49-F238E27FC236}">
                    <a16:creationId xmlns:a16="http://schemas.microsoft.com/office/drawing/2014/main" id="{7F65DC46-92C1-4D73-BF30-8F83E367B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1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9" name="Oval 2928">
                <a:extLst>
                  <a:ext uri="{FF2B5EF4-FFF2-40B4-BE49-F238E27FC236}">
                    <a16:creationId xmlns:a16="http://schemas.microsoft.com/office/drawing/2014/main" id="{2BBCF45D-ABBD-4F08-94DB-F37962C48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1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0" name="Oval 2929">
                <a:extLst>
                  <a:ext uri="{FF2B5EF4-FFF2-40B4-BE49-F238E27FC236}">
                    <a16:creationId xmlns:a16="http://schemas.microsoft.com/office/drawing/2014/main" id="{D30D585F-9E7E-4F99-99D8-1B71414A4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1" name="Oval 2930">
                <a:extLst>
                  <a:ext uri="{FF2B5EF4-FFF2-40B4-BE49-F238E27FC236}">
                    <a16:creationId xmlns:a16="http://schemas.microsoft.com/office/drawing/2014/main" id="{2AB29225-7B0A-4EAC-906E-F63D55D13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2" name="Oval 2931">
                <a:extLst>
                  <a:ext uri="{FF2B5EF4-FFF2-40B4-BE49-F238E27FC236}">
                    <a16:creationId xmlns:a16="http://schemas.microsoft.com/office/drawing/2014/main" id="{9FC7D222-28A2-4BA3-8D17-CAE1320DF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" y="2626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3" name="Oval 2932">
                <a:extLst>
                  <a:ext uri="{FF2B5EF4-FFF2-40B4-BE49-F238E27FC236}">
                    <a16:creationId xmlns:a16="http://schemas.microsoft.com/office/drawing/2014/main" id="{02440A0B-18C1-4CB7-A94E-C7F1EA6E5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" y="2626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4" name="Oval 2933">
                <a:extLst>
                  <a:ext uri="{FF2B5EF4-FFF2-40B4-BE49-F238E27FC236}">
                    <a16:creationId xmlns:a16="http://schemas.microsoft.com/office/drawing/2014/main" id="{5C8D1572-EF22-4996-8506-D29F2166A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5" name="Oval 2934">
                <a:extLst>
                  <a:ext uri="{FF2B5EF4-FFF2-40B4-BE49-F238E27FC236}">
                    <a16:creationId xmlns:a16="http://schemas.microsoft.com/office/drawing/2014/main" id="{16014397-DB64-4491-9B24-18EF092CD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6" name="Oval 2935">
                <a:extLst>
                  <a:ext uri="{FF2B5EF4-FFF2-40B4-BE49-F238E27FC236}">
                    <a16:creationId xmlns:a16="http://schemas.microsoft.com/office/drawing/2014/main" id="{80AC3822-5A14-4C43-B259-4F27AA94D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0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7" name="Oval 2936">
                <a:extLst>
                  <a:ext uri="{FF2B5EF4-FFF2-40B4-BE49-F238E27FC236}">
                    <a16:creationId xmlns:a16="http://schemas.microsoft.com/office/drawing/2014/main" id="{FA6E7380-2F85-4E10-B673-6C0CE1FBD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0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8" name="Oval 2937">
                <a:extLst>
                  <a:ext uri="{FF2B5EF4-FFF2-40B4-BE49-F238E27FC236}">
                    <a16:creationId xmlns:a16="http://schemas.microsoft.com/office/drawing/2014/main" id="{2504CBEB-D9F8-473F-81A8-E74EBFEB7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3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9" name="Oval 2938">
                <a:extLst>
                  <a:ext uri="{FF2B5EF4-FFF2-40B4-BE49-F238E27FC236}">
                    <a16:creationId xmlns:a16="http://schemas.microsoft.com/office/drawing/2014/main" id="{6270CDE5-1DFD-4034-A0C9-04DF88A27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3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0" name="Oval 2939">
                <a:extLst>
                  <a:ext uri="{FF2B5EF4-FFF2-40B4-BE49-F238E27FC236}">
                    <a16:creationId xmlns:a16="http://schemas.microsoft.com/office/drawing/2014/main" id="{CB64E0AB-AB5C-40B9-81C1-07C9007D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238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1" name="Oval 2940">
                <a:extLst>
                  <a:ext uri="{FF2B5EF4-FFF2-40B4-BE49-F238E27FC236}">
                    <a16:creationId xmlns:a16="http://schemas.microsoft.com/office/drawing/2014/main" id="{D342BD11-4C37-4478-BBEE-1A706532A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238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2" name="Oval 2941">
                <a:extLst>
                  <a:ext uri="{FF2B5EF4-FFF2-40B4-BE49-F238E27FC236}">
                    <a16:creationId xmlns:a16="http://schemas.microsoft.com/office/drawing/2014/main" id="{037441A6-DA8F-40D8-AF01-3BA532356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3" name="Oval 2942">
                <a:extLst>
                  <a:ext uri="{FF2B5EF4-FFF2-40B4-BE49-F238E27FC236}">
                    <a16:creationId xmlns:a16="http://schemas.microsoft.com/office/drawing/2014/main" id="{1AA3F32F-0C87-4086-9A58-C15C7AFFA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4" name="Oval 2943">
                <a:extLst>
                  <a:ext uri="{FF2B5EF4-FFF2-40B4-BE49-F238E27FC236}">
                    <a16:creationId xmlns:a16="http://schemas.microsoft.com/office/drawing/2014/main" id="{DBB1B5E5-0E30-444E-8556-1516C6C2A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1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5" name="Oval 2944">
                <a:extLst>
                  <a:ext uri="{FF2B5EF4-FFF2-40B4-BE49-F238E27FC236}">
                    <a16:creationId xmlns:a16="http://schemas.microsoft.com/office/drawing/2014/main" id="{DA9F616A-E576-4D2F-BBD5-59DABBA13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1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6" name="Oval 2945">
                <a:extLst>
                  <a:ext uri="{FF2B5EF4-FFF2-40B4-BE49-F238E27FC236}">
                    <a16:creationId xmlns:a16="http://schemas.microsoft.com/office/drawing/2014/main" id="{8E93B86D-B20E-4C33-874E-1663E9D15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" y="196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7" name="Oval 2946">
                <a:extLst>
                  <a:ext uri="{FF2B5EF4-FFF2-40B4-BE49-F238E27FC236}">
                    <a16:creationId xmlns:a16="http://schemas.microsoft.com/office/drawing/2014/main" id="{CA6E334F-8C02-41D2-AED7-68F170F3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" y="196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8" name="Oval 2947">
                <a:extLst>
                  <a:ext uri="{FF2B5EF4-FFF2-40B4-BE49-F238E27FC236}">
                    <a16:creationId xmlns:a16="http://schemas.microsoft.com/office/drawing/2014/main" id="{B8046FED-35B0-495D-9237-006030C59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" y="2626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9" name="Oval 2948">
                <a:extLst>
                  <a:ext uri="{FF2B5EF4-FFF2-40B4-BE49-F238E27FC236}">
                    <a16:creationId xmlns:a16="http://schemas.microsoft.com/office/drawing/2014/main" id="{ACE040C0-5D6B-4712-A29B-6B812D722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" y="2626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0" name="Oval 2949">
                <a:extLst>
                  <a:ext uri="{FF2B5EF4-FFF2-40B4-BE49-F238E27FC236}">
                    <a16:creationId xmlns:a16="http://schemas.microsoft.com/office/drawing/2014/main" id="{3A4DD691-8D0D-4C44-BEE3-AD2980594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1" name="Oval 2950">
                <a:extLst>
                  <a:ext uri="{FF2B5EF4-FFF2-40B4-BE49-F238E27FC236}">
                    <a16:creationId xmlns:a16="http://schemas.microsoft.com/office/drawing/2014/main" id="{A0BE6FB7-B69C-4F84-B898-4AF70CADE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2" name="Oval 2951">
                <a:extLst>
                  <a:ext uri="{FF2B5EF4-FFF2-40B4-BE49-F238E27FC236}">
                    <a16:creationId xmlns:a16="http://schemas.microsoft.com/office/drawing/2014/main" id="{572041CB-98B6-4C92-A436-0467DCB81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3" name="Oval 2952">
                <a:extLst>
                  <a:ext uri="{FF2B5EF4-FFF2-40B4-BE49-F238E27FC236}">
                    <a16:creationId xmlns:a16="http://schemas.microsoft.com/office/drawing/2014/main" id="{6A53FF6E-A9CC-4A35-A217-FFDCEF659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4" name="Oval 2953">
                <a:extLst>
                  <a:ext uri="{FF2B5EF4-FFF2-40B4-BE49-F238E27FC236}">
                    <a16:creationId xmlns:a16="http://schemas.microsoft.com/office/drawing/2014/main" id="{1699746C-6FC0-49DF-8F3F-B594964DA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5" name="Oval 2954">
                <a:extLst>
                  <a:ext uri="{FF2B5EF4-FFF2-40B4-BE49-F238E27FC236}">
                    <a16:creationId xmlns:a16="http://schemas.microsoft.com/office/drawing/2014/main" id="{5B792ABC-D535-41D2-A551-46043353A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6" name="Oval 2955">
                <a:extLst>
                  <a:ext uri="{FF2B5EF4-FFF2-40B4-BE49-F238E27FC236}">
                    <a16:creationId xmlns:a16="http://schemas.microsoft.com/office/drawing/2014/main" id="{FA29E467-6E7F-46F3-BC88-39D600347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9" y="240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7" name="Oval 2956">
                <a:extLst>
                  <a:ext uri="{FF2B5EF4-FFF2-40B4-BE49-F238E27FC236}">
                    <a16:creationId xmlns:a16="http://schemas.microsoft.com/office/drawing/2014/main" id="{67721DE9-DD5B-4D06-B407-8A9B2222B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9" y="240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8" name="Oval 2957">
                <a:extLst>
                  <a:ext uri="{FF2B5EF4-FFF2-40B4-BE49-F238E27FC236}">
                    <a16:creationId xmlns:a16="http://schemas.microsoft.com/office/drawing/2014/main" id="{0D3ADE43-C74C-49FB-8CA3-71BE506C6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9" name="Oval 2958">
                <a:extLst>
                  <a:ext uri="{FF2B5EF4-FFF2-40B4-BE49-F238E27FC236}">
                    <a16:creationId xmlns:a16="http://schemas.microsoft.com/office/drawing/2014/main" id="{2B83D48F-D193-4254-BEA4-B83C578F9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0" name="Oval 2959">
                <a:extLst>
                  <a:ext uri="{FF2B5EF4-FFF2-40B4-BE49-F238E27FC236}">
                    <a16:creationId xmlns:a16="http://schemas.microsoft.com/office/drawing/2014/main" id="{44062189-563E-4D6A-955A-CE3632914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1" name="Oval 2960">
                <a:extLst>
                  <a:ext uri="{FF2B5EF4-FFF2-40B4-BE49-F238E27FC236}">
                    <a16:creationId xmlns:a16="http://schemas.microsoft.com/office/drawing/2014/main" id="{9F0B8D4C-259F-4DC4-A6E1-877763907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2" name="Oval 2961">
                <a:extLst>
                  <a:ext uri="{FF2B5EF4-FFF2-40B4-BE49-F238E27FC236}">
                    <a16:creationId xmlns:a16="http://schemas.microsoft.com/office/drawing/2014/main" id="{AA662396-ABCB-452D-A980-E402EA792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3" name="Oval 2962">
                <a:extLst>
                  <a:ext uri="{FF2B5EF4-FFF2-40B4-BE49-F238E27FC236}">
                    <a16:creationId xmlns:a16="http://schemas.microsoft.com/office/drawing/2014/main" id="{2B7DDEA9-41C1-42AA-A656-4FD0A2B71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4" name="Oval 2963">
                <a:extLst>
                  <a:ext uri="{FF2B5EF4-FFF2-40B4-BE49-F238E27FC236}">
                    <a16:creationId xmlns:a16="http://schemas.microsoft.com/office/drawing/2014/main" id="{20F9F45D-76AB-4092-8E43-5C7105EC0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5" name="Oval 2964">
                <a:extLst>
                  <a:ext uri="{FF2B5EF4-FFF2-40B4-BE49-F238E27FC236}">
                    <a16:creationId xmlns:a16="http://schemas.microsoft.com/office/drawing/2014/main" id="{6B0D2B1E-D8C2-4E4B-9717-9DF2599FB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6" name="Oval 2965">
                <a:extLst>
                  <a:ext uri="{FF2B5EF4-FFF2-40B4-BE49-F238E27FC236}">
                    <a16:creationId xmlns:a16="http://schemas.microsoft.com/office/drawing/2014/main" id="{64562AC7-F829-4960-A7D4-E6B977B55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7" name="Oval 2966">
                <a:extLst>
                  <a:ext uri="{FF2B5EF4-FFF2-40B4-BE49-F238E27FC236}">
                    <a16:creationId xmlns:a16="http://schemas.microsoft.com/office/drawing/2014/main" id="{40CB551A-A968-472E-931A-86660060F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" name="Oval 2967">
                <a:extLst>
                  <a:ext uri="{FF2B5EF4-FFF2-40B4-BE49-F238E27FC236}">
                    <a16:creationId xmlns:a16="http://schemas.microsoft.com/office/drawing/2014/main" id="{2AA8209F-A6E8-4C91-AC4B-65ACE07E0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9" name="Oval 2968">
                <a:extLst>
                  <a:ext uri="{FF2B5EF4-FFF2-40B4-BE49-F238E27FC236}">
                    <a16:creationId xmlns:a16="http://schemas.microsoft.com/office/drawing/2014/main" id="{50F3BDB6-6A93-489C-A526-DBE97A078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0" name="Oval 2969">
                <a:extLst>
                  <a:ext uri="{FF2B5EF4-FFF2-40B4-BE49-F238E27FC236}">
                    <a16:creationId xmlns:a16="http://schemas.microsoft.com/office/drawing/2014/main" id="{43A17A12-ECCA-4D93-8D53-E6EC4A338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1" name="Oval 2970">
                <a:extLst>
                  <a:ext uri="{FF2B5EF4-FFF2-40B4-BE49-F238E27FC236}">
                    <a16:creationId xmlns:a16="http://schemas.microsoft.com/office/drawing/2014/main" id="{8B2A1259-8D67-4D7E-BBA7-7C75953E6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2" name="Oval 2971">
                <a:extLst>
                  <a:ext uri="{FF2B5EF4-FFF2-40B4-BE49-F238E27FC236}">
                    <a16:creationId xmlns:a16="http://schemas.microsoft.com/office/drawing/2014/main" id="{8209E3A7-6917-4C8C-B7F5-686418A32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2902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3" name="Oval 2972">
                <a:extLst>
                  <a:ext uri="{FF2B5EF4-FFF2-40B4-BE49-F238E27FC236}">
                    <a16:creationId xmlns:a16="http://schemas.microsoft.com/office/drawing/2014/main" id="{44A995BE-6634-4851-97A1-DC099E2E4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2902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4" name="Oval 2973">
                <a:extLst>
                  <a:ext uri="{FF2B5EF4-FFF2-40B4-BE49-F238E27FC236}">
                    <a16:creationId xmlns:a16="http://schemas.microsoft.com/office/drawing/2014/main" id="{1C781249-3598-446B-992B-242506236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5" name="Oval 2974">
                <a:extLst>
                  <a:ext uri="{FF2B5EF4-FFF2-40B4-BE49-F238E27FC236}">
                    <a16:creationId xmlns:a16="http://schemas.microsoft.com/office/drawing/2014/main" id="{C98F39DE-1465-4BE9-9E29-BC594B241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6" name="Oval 2975">
                <a:extLst>
                  <a:ext uri="{FF2B5EF4-FFF2-40B4-BE49-F238E27FC236}">
                    <a16:creationId xmlns:a16="http://schemas.microsoft.com/office/drawing/2014/main" id="{3EC06AD8-7D8C-4ACC-93D6-AD1E7D210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7" name="Oval 2976">
                <a:extLst>
                  <a:ext uri="{FF2B5EF4-FFF2-40B4-BE49-F238E27FC236}">
                    <a16:creationId xmlns:a16="http://schemas.microsoft.com/office/drawing/2014/main" id="{8CAB619B-B785-4DEE-AED1-F86C93AC6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8" name="Oval 2977">
                <a:extLst>
                  <a:ext uri="{FF2B5EF4-FFF2-40B4-BE49-F238E27FC236}">
                    <a16:creationId xmlns:a16="http://schemas.microsoft.com/office/drawing/2014/main" id="{B60A3AB0-1B7B-4E02-AC81-5070A0039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7" y="168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9" name="Oval 2978">
                <a:extLst>
                  <a:ext uri="{FF2B5EF4-FFF2-40B4-BE49-F238E27FC236}">
                    <a16:creationId xmlns:a16="http://schemas.microsoft.com/office/drawing/2014/main" id="{3226CCA0-EA18-49EB-AC0C-7FAB5ADBC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7" y="168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0" name="Oval 2979">
                <a:extLst>
                  <a:ext uri="{FF2B5EF4-FFF2-40B4-BE49-F238E27FC236}">
                    <a16:creationId xmlns:a16="http://schemas.microsoft.com/office/drawing/2014/main" id="{683F42B0-9FC5-4A46-A303-395EC09FB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1" name="Oval 2980">
                <a:extLst>
                  <a:ext uri="{FF2B5EF4-FFF2-40B4-BE49-F238E27FC236}">
                    <a16:creationId xmlns:a16="http://schemas.microsoft.com/office/drawing/2014/main" id="{3BE42A3F-63C9-42D6-A33A-BB0F2AC8F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2" name="Oval 2981">
                <a:extLst>
                  <a:ext uri="{FF2B5EF4-FFF2-40B4-BE49-F238E27FC236}">
                    <a16:creationId xmlns:a16="http://schemas.microsoft.com/office/drawing/2014/main" id="{55AD5ACC-E031-4078-81EC-A535FD9A6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3" name="Oval 2982">
                <a:extLst>
                  <a:ext uri="{FF2B5EF4-FFF2-40B4-BE49-F238E27FC236}">
                    <a16:creationId xmlns:a16="http://schemas.microsoft.com/office/drawing/2014/main" id="{59D79F68-803A-4472-ACA9-9BC64DB0E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4" name="Oval 2983">
                <a:extLst>
                  <a:ext uri="{FF2B5EF4-FFF2-40B4-BE49-F238E27FC236}">
                    <a16:creationId xmlns:a16="http://schemas.microsoft.com/office/drawing/2014/main" id="{F2DA87C2-19CF-41B7-9302-A8D9F8889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90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5" name="Oval 2984">
                <a:extLst>
                  <a:ext uri="{FF2B5EF4-FFF2-40B4-BE49-F238E27FC236}">
                    <a16:creationId xmlns:a16="http://schemas.microsoft.com/office/drawing/2014/main" id="{243124FF-00C8-47AA-A89C-60888E6F1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90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6" name="Oval 2985">
                <a:extLst>
                  <a:ext uri="{FF2B5EF4-FFF2-40B4-BE49-F238E27FC236}">
                    <a16:creationId xmlns:a16="http://schemas.microsoft.com/office/drawing/2014/main" id="{D69992D9-464B-4310-9D7D-812B04F3A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9" y="129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7" name="Oval 2986">
                <a:extLst>
                  <a:ext uri="{FF2B5EF4-FFF2-40B4-BE49-F238E27FC236}">
                    <a16:creationId xmlns:a16="http://schemas.microsoft.com/office/drawing/2014/main" id="{3394666A-CFA0-4BC6-8543-90822210B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9" y="129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8" name="Line 2987">
                <a:extLst>
                  <a:ext uri="{FF2B5EF4-FFF2-40B4-BE49-F238E27FC236}">
                    <a16:creationId xmlns:a16="http://schemas.microsoft.com/office/drawing/2014/main" id="{CB76A05F-E7BD-4ED9-AB6B-1567D3BCE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7" y="2540"/>
                <a:ext cx="823" cy="0"/>
              </a:xfrm>
              <a:prstGeom prst="line">
                <a:avLst/>
              </a:prstGeom>
              <a:noFill/>
              <a:ln w="142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9" name="Rectangle 2988">
                <a:extLst>
                  <a:ext uri="{FF2B5EF4-FFF2-40B4-BE49-F238E27FC236}">
                    <a16:creationId xmlns:a16="http://schemas.microsoft.com/office/drawing/2014/main" id="{FD35D825-DA03-4FDB-8265-1C3CDD009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2448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80" name="Rectangle 2989">
                <a:extLst>
                  <a:ext uri="{FF2B5EF4-FFF2-40B4-BE49-F238E27FC236}">
                    <a16:creationId xmlns:a16="http://schemas.microsoft.com/office/drawing/2014/main" id="{781A02C2-7C9E-4236-8E02-F7022E025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2448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81" name="Rectangle 2990">
                <a:extLst>
                  <a:ext uri="{FF2B5EF4-FFF2-40B4-BE49-F238E27FC236}">
                    <a16:creationId xmlns:a16="http://schemas.microsoft.com/office/drawing/2014/main" id="{1C168D92-3BFB-475C-8E0A-DF6E04D6B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2448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82" name="Rectangle 2991">
                <a:extLst>
                  <a:ext uri="{FF2B5EF4-FFF2-40B4-BE49-F238E27FC236}">
                    <a16:creationId xmlns:a16="http://schemas.microsoft.com/office/drawing/2014/main" id="{6BF4A83B-AF93-4BF3-AE81-EBA6285D2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2451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83" name="Rectangle 2992">
                <a:extLst>
                  <a:ext uri="{FF2B5EF4-FFF2-40B4-BE49-F238E27FC236}">
                    <a16:creationId xmlns:a16="http://schemas.microsoft.com/office/drawing/2014/main" id="{C285EA39-3D2C-4232-BBF3-C26F2C1AB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2451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84" name="Rectangle 2993">
                <a:extLst>
                  <a:ext uri="{FF2B5EF4-FFF2-40B4-BE49-F238E27FC236}">
                    <a16:creationId xmlns:a16="http://schemas.microsoft.com/office/drawing/2014/main" id="{372C3558-BA1E-4D71-86E6-2B5D2DEE5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2454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85" name="Rectangle 2994">
                <a:extLst>
                  <a:ext uri="{FF2B5EF4-FFF2-40B4-BE49-F238E27FC236}">
                    <a16:creationId xmlns:a16="http://schemas.microsoft.com/office/drawing/2014/main" id="{C132F44D-631C-4BB6-A72B-8C7CA9B8B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2454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86" name="Rectangle 2995">
                <a:extLst>
                  <a:ext uri="{FF2B5EF4-FFF2-40B4-BE49-F238E27FC236}">
                    <a16:creationId xmlns:a16="http://schemas.microsoft.com/office/drawing/2014/main" id="{8BD2A84B-7406-4785-A323-F318BC5F9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2454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87" name="Rectangle 2996">
                <a:extLst>
                  <a:ext uri="{FF2B5EF4-FFF2-40B4-BE49-F238E27FC236}">
                    <a16:creationId xmlns:a16="http://schemas.microsoft.com/office/drawing/2014/main" id="{B33F1C56-824B-4990-B473-E944B47C6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2451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88" name="Freeform 2997">
                <a:extLst>
                  <a:ext uri="{FF2B5EF4-FFF2-40B4-BE49-F238E27FC236}">
                    <a16:creationId xmlns:a16="http://schemas.microsoft.com/office/drawing/2014/main" id="{6C850CCF-F763-44AB-A113-8D4944DE5D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49" y="690"/>
                <a:ext cx="825" cy="3118"/>
              </a:xfrm>
              <a:custGeom>
                <a:avLst/>
                <a:gdLst>
                  <a:gd name="T0" fmla="*/ 0 w 825"/>
                  <a:gd name="T1" fmla="*/ 0 h 3118"/>
                  <a:gd name="T2" fmla="*/ 0 w 825"/>
                  <a:gd name="T3" fmla="*/ 0 h 3118"/>
                  <a:gd name="T4" fmla="*/ 825 w 825"/>
                  <a:gd name="T5" fmla="*/ 0 h 3118"/>
                  <a:gd name="T6" fmla="*/ 825 w 825"/>
                  <a:gd name="T7" fmla="*/ 0 h 3118"/>
                  <a:gd name="T8" fmla="*/ 825 w 825"/>
                  <a:gd name="T9" fmla="*/ 3118 h 3118"/>
                  <a:gd name="T10" fmla="*/ 825 w 825"/>
                  <a:gd name="T11" fmla="*/ 3118 h 3118"/>
                  <a:gd name="T12" fmla="*/ 0 w 825"/>
                  <a:gd name="T13" fmla="*/ 3118 h 3118"/>
                  <a:gd name="T14" fmla="*/ 0 w 825"/>
                  <a:gd name="T15" fmla="*/ 3118 h 3118"/>
                  <a:gd name="T16" fmla="*/ 0 w 825"/>
                  <a:gd name="T17" fmla="*/ 0 h 3118"/>
                  <a:gd name="T18" fmla="*/ 2 w 825"/>
                  <a:gd name="T19" fmla="*/ 2 h 3118"/>
                  <a:gd name="T20" fmla="*/ 2 w 825"/>
                  <a:gd name="T21" fmla="*/ 2 h 3118"/>
                  <a:gd name="T22" fmla="*/ 822 w 825"/>
                  <a:gd name="T23" fmla="*/ 2 h 3118"/>
                  <a:gd name="T24" fmla="*/ 822 w 825"/>
                  <a:gd name="T25" fmla="*/ 2 h 3118"/>
                  <a:gd name="T26" fmla="*/ 822 w 825"/>
                  <a:gd name="T27" fmla="*/ 3115 h 3118"/>
                  <a:gd name="T28" fmla="*/ 822 w 825"/>
                  <a:gd name="T29" fmla="*/ 3115 h 3118"/>
                  <a:gd name="T30" fmla="*/ 2 w 825"/>
                  <a:gd name="T31" fmla="*/ 3115 h 3118"/>
                  <a:gd name="T32" fmla="*/ 2 w 825"/>
                  <a:gd name="T33" fmla="*/ 3115 h 3118"/>
                  <a:gd name="T34" fmla="*/ 2 w 825"/>
                  <a:gd name="T35" fmla="*/ 2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5" h="3118">
                    <a:moveTo>
                      <a:pt x="0" y="0"/>
                    </a:moveTo>
                    <a:lnTo>
                      <a:pt x="0" y="0"/>
                    </a:lnTo>
                    <a:lnTo>
                      <a:pt x="825" y="0"/>
                    </a:lnTo>
                    <a:lnTo>
                      <a:pt x="825" y="0"/>
                    </a:lnTo>
                    <a:lnTo>
                      <a:pt x="825" y="3118"/>
                    </a:lnTo>
                    <a:lnTo>
                      <a:pt x="825" y="3118"/>
                    </a:lnTo>
                    <a:lnTo>
                      <a:pt x="0" y="3118"/>
                    </a:lnTo>
                    <a:lnTo>
                      <a:pt x="0" y="3118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2" y="2"/>
                    </a:lnTo>
                    <a:lnTo>
                      <a:pt x="822" y="2"/>
                    </a:lnTo>
                    <a:lnTo>
                      <a:pt x="822" y="2"/>
                    </a:lnTo>
                    <a:lnTo>
                      <a:pt x="822" y="3115"/>
                    </a:lnTo>
                    <a:lnTo>
                      <a:pt x="822" y="3115"/>
                    </a:lnTo>
                    <a:lnTo>
                      <a:pt x="2" y="3115"/>
                    </a:lnTo>
                    <a:lnTo>
                      <a:pt x="2" y="3115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9" name="Oval 2998">
                <a:extLst>
                  <a:ext uri="{FF2B5EF4-FFF2-40B4-BE49-F238E27FC236}">
                    <a16:creationId xmlns:a16="http://schemas.microsoft.com/office/drawing/2014/main" id="{5F2559D3-D0B2-4511-AAD9-937F3A663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" y="3402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0" name="Oval 2999">
                <a:extLst>
                  <a:ext uri="{FF2B5EF4-FFF2-40B4-BE49-F238E27FC236}">
                    <a16:creationId xmlns:a16="http://schemas.microsoft.com/office/drawing/2014/main" id="{1DAD0BA2-CA93-4DA3-AFCC-B172F1C0C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" y="3402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1" name="Oval 3000">
                <a:extLst>
                  <a:ext uri="{FF2B5EF4-FFF2-40B4-BE49-F238E27FC236}">
                    <a16:creationId xmlns:a16="http://schemas.microsoft.com/office/drawing/2014/main" id="{BFAFECA6-7216-4E2D-9095-C105CBF3A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1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2" name="Oval 3001">
                <a:extLst>
                  <a:ext uri="{FF2B5EF4-FFF2-40B4-BE49-F238E27FC236}">
                    <a16:creationId xmlns:a16="http://schemas.microsoft.com/office/drawing/2014/main" id="{0192DDBA-FA5D-4C12-AA07-96E2C3459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1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3" name="Oval 3002">
                <a:extLst>
                  <a:ext uri="{FF2B5EF4-FFF2-40B4-BE49-F238E27FC236}">
                    <a16:creationId xmlns:a16="http://schemas.microsoft.com/office/drawing/2014/main" id="{3B8D377E-7860-45F1-A223-FA55A7753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4" name="Oval 3003">
                <a:extLst>
                  <a:ext uri="{FF2B5EF4-FFF2-40B4-BE49-F238E27FC236}">
                    <a16:creationId xmlns:a16="http://schemas.microsoft.com/office/drawing/2014/main" id="{70FCEDC7-B85E-41E5-B630-1B84827EA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5" name="Oval 3004">
                <a:extLst>
                  <a:ext uri="{FF2B5EF4-FFF2-40B4-BE49-F238E27FC236}">
                    <a16:creationId xmlns:a16="http://schemas.microsoft.com/office/drawing/2014/main" id="{17F58324-2DF0-4A2F-8A8C-826A21EBC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6" name="Oval 3005">
                <a:extLst>
                  <a:ext uri="{FF2B5EF4-FFF2-40B4-BE49-F238E27FC236}">
                    <a16:creationId xmlns:a16="http://schemas.microsoft.com/office/drawing/2014/main" id="{66B1519B-497D-4D4A-8855-73096BAEA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7" name="Oval 3006">
                <a:extLst>
                  <a:ext uri="{FF2B5EF4-FFF2-40B4-BE49-F238E27FC236}">
                    <a16:creationId xmlns:a16="http://schemas.microsoft.com/office/drawing/2014/main" id="{FB1D453D-7678-40EB-8DF7-94D916A10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8" name="Oval 3007">
                <a:extLst>
                  <a:ext uri="{FF2B5EF4-FFF2-40B4-BE49-F238E27FC236}">
                    <a16:creationId xmlns:a16="http://schemas.microsoft.com/office/drawing/2014/main" id="{69050B26-1E06-44BC-9583-1276F4E78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9" name="Oval 3008">
                <a:extLst>
                  <a:ext uri="{FF2B5EF4-FFF2-40B4-BE49-F238E27FC236}">
                    <a16:creationId xmlns:a16="http://schemas.microsoft.com/office/drawing/2014/main" id="{89ECDB04-A737-4712-83BD-470C6DECE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0" name="Oval 3009">
                <a:extLst>
                  <a:ext uri="{FF2B5EF4-FFF2-40B4-BE49-F238E27FC236}">
                    <a16:creationId xmlns:a16="http://schemas.microsoft.com/office/drawing/2014/main" id="{FEE402FE-C80E-4C68-B602-317B29165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1" name="Oval 3010">
                <a:extLst>
                  <a:ext uri="{FF2B5EF4-FFF2-40B4-BE49-F238E27FC236}">
                    <a16:creationId xmlns:a16="http://schemas.microsoft.com/office/drawing/2014/main" id="{2509E500-C4D2-4636-B3C3-90D7B386E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2" name="Oval 3011">
                <a:extLst>
                  <a:ext uri="{FF2B5EF4-FFF2-40B4-BE49-F238E27FC236}">
                    <a16:creationId xmlns:a16="http://schemas.microsoft.com/office/drawing/2014/main" id="{BFA07F69-3C6A-4F63-836E-F7619B7AD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3" name="Oval 3012">
                <a:extLst>
                  <a:ext uri="{FF2B5EF4-FFF2-40B4-BE49-F238E27FC236}">
                    <a16:creationId xmlns:a16="http://schemas.microsoft.com/office/drawing/2014/main" id="{636CD6B6-C07E-4886-A47B-AFF017F17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4" name="Oval 3013">
                <a:extLst>
                  <a:ext uri="{FF2B5EF4-FFF2-40B4-BE49-F238E27FC236}">
                    <a16:creationId xmlns:a16="http://schemas.microsoft.com/office/drawing/2014/main" id="{A2A0BEA3-6DFF-49B2-8C52-531E240FA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5" name="Oval 3014">
                <a:extLst>
                  <a:ext uri="{FF2B5EF4-FFF2-40B4-BE49-F238E27FC236}">
                    <a16:creationId xmlns:a16="http://schemas.microsoft.com/office/drawing/2014/main" id="{74E93699-A595-4073-8574-1E85F6724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6" name="Oval 3015">
                <a:extLst>
                  <a:ext uri="{FF2B5EF4-FFF2-40B4-BE49-F238E27FC236}">
                    <a16:creationId xmlns:a16="http://schemas.microsoft.com/office/drawing/2014/main" id="{A17FA1A1-6DD2-4564-9B1A-4D9B73090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7" name="Oval 3016">
                <a:extLst>
                  <a:ext uri="{FF2B5EF4-FFF2-40B4-BE49-F238E27FC236}">
                    <a16:creationId xmlns:a16="http://schemas.microsoft.com/office/drawing/2014/main" id="{9ACA835D-81DC-432F-9C1F-473FF1C96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8" name="Oval 3017">
                <a:extLst>
                  <a:ext uri="{FF2B5EF4-FFF2-40B4-BE49-F238E27FC236}">
                    <a16:creationId xmlns:a16="http://schemas.microsoft.com/office/drawing/2014/main" id="{080819EE-5C22-46CE-9B04-6E5D8792A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9" name="Oval 3018">
                <a:extLst>
                  <a:ext uri="{FF2B5EF4-FFF2-40B4-BE49-F238E27FC236}">
                    <a16:creationId xmlns:a16="http://schemas.microsoft.com/office/drawing/2014/main" id="{033BA03A-C0D3-4C58-8084-638456AFC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3220">
              <a:extLst>
                <a:ext uri="{FF2B5EF4-FFF2-40B4-BE49-F238E27FC236}">
                  <a16:creationId xmlns:a16="http://schemas.microsoft.com/office/drawing/2014/main" id="{E78790F6-D1CC-484C-831A-FD8E3B9216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7" y="851"/>
              <a:ext cx="289" cy="2796"/>
              <a:chOff x="3807" y="851"/>
              <a:chExt cx="289" cy="2796"/>
            </a:xfrm>
          </p:grpSpPr>
          <p:sp>
            <p:nvSpPr>
              <p:cNvPr id="2110" name="Oval 3020">
                <a:extLst>
                  <a:ext uri="{FF2B5EF4-FFF2-40B4-BE49-F238E27FC236}">
                    <a16:creationId xmlns:a16="http://schemas.microsoft.com/office/drawing/2014/main" id="{A3E164B1-F563-479C-B01B-234A5CF79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1" name="Oval 3021">
                <a:extLst>
                  <a:ext uri="{FF2B5EF4-FFF2-40B4-BE49-F238E27FC236}">
                    <a16:creationId xmlns:a16="http://schemas.microsoft.com/office/drawing/2014/main" id="{F1171989-F38E-440F-9990-E5AE59C1A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2" name="Oval 3022">
                <a:extLst>
                  <a:ext uri="{FF2B5EF4-FFF2-40B4-BE49-F238E27FC236}">
                    <a16:creationId xmlns:a16="http://schemas.microsoft.com/office/drawing/2014/main" id="{D46604F1-6E68-44EC-8736-43611315D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3" name="Oval 3023">
                <a:extLst>
                  <a:ext uri="{FF2B5EF4-FFF2-40B4-BE49-F238E27FC236}">
                    <a16:creationId xmlns:a16="http://schemas.microsoft.com/office/drawing/2014/main" id="{0B5F9EE2-05E1-4154-A272-0FA0E7DB4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4" name="Oval 3024">
                <a:extLst>
                  <a:ext uri="{FF2B5EF4-FFF2-40B4-BE49-F238E27FC236}">
                    <a16:creationId xmlns:a16="http://schemas.microsoft.com/office/drawing/2014/main" id="{C0272B4B-88F4-4D37-B97F-AC1278DA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5" name="Oval 3025">
                <a:extLst>
                  <a:ext uri="{FF2B5EF4-FFF2-40B4-BE49-F238E27FC236}">
                    <a16:creationId xmlns:a16="http://schemas.microsoft.com/office/drawing/2014/main" id="{830CA9ED-13C4-4A2E-BD36-60A58A34A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6" name="Oval 3026">
                <a:extLst>
                  <a:ext uri="{FF2B5EF4-FFF2-40B4-BE49-F238E27FC236}">
                    <a16:creationId xmlns:a16="http://schemas.microsoft.com/office/drawing/2014/main" id="{633A4831-9ABC-4F43-A5F0-358A0FB51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7" name="Oval 3027">
                <a:extLst>
                  <a:ext uri="{FF2B5EF4-FFF2-40B4-BE49-F238E27FC236}">
                    <a16:creationId xmlns:a16="http://schemas.microsoft.com/office/drawing/2014/main" id="{C82CD015-2768-4CEF-8EE5-040E8130B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8" name="Oval 3028">
                <a:extLst>
                  <a:ext uri="{FF2B5EF4-FFF2-40B4-BE49-F238E27FC236}">
                    <a16:creationId xmlns:a16="http://schemas.microsoft.com/office/drawing/2014/main" id="{5E07D193-C28D-42D0-AFA5-1E4571685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9" name="Oval 3029">
                <a:extLst>
                  <a:ext uri="{FF2B5EF4-FFF2-40B4-BE49-F238E27FC236}">
                    <a16:creationId xmlns:a16="http://schemas.microsoft.com/office/drawing/2014/main" id="{4749014C-5C3A-4125-A232-2DD8A6BD8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9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0" name="Oval 3030">
                <a:extLst>
                  <a:ext uri="{FF2B5EF4-FFF2-40B4-BE49-F238E27FC236}">
                    <a16:creationId xmlns:a16="http://schemas.microsoft.com/office/drawing/2014/main" id="{81900F4E-175F-426D-ADDF-6DB166047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9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1" name="Oval 3031">
                <a:extLst>
                  <a:ext uri="{FF2B5EF4-FFF2-40B4-BE49-F238E27FC236}">
                    <a16:creationId xmlns:a16="http://schemas.microsoft.com/office/drawing/2014/main" id="{AB62FAB7-065E-4E12-80DF-65AEB27B2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2" name="Oval 3032">
                <a:extLst>
                  <a:ext uri="{FF2B5EF4-FFF2-40B4-BE49-F238E27FC236}">
                    <a16:creationId xmlns:a16="http://schemas.microsoft.com/office/drawing/2014/main" id="{959D7745-599D-4588-8EC4-EEA667D5F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3" name="Oval 3033">
                <a:extLst>
                  <a:ext uri="{FF2B5EF4-FFF2-40B4-BE49-F238E27FC236}">
                    <a16:creationId xmlns:a16="http://schemas.microsoft.com/office/drawing/2014/main" id="{5720C171-3BA6-43EE-89F9-385AA8EF4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4" name="Oval 3034">
                <a:extLst>
                  <a:ext uri="{FF2B5EF4-FFF2-40B4-BE49-F238E27FC236}">
                    <a16:creationId xmlns:a16="http://schemas.microsoft.com/office/drawing/2014/main" id="{FC2BD66C-5284-431D-8650-0AFA9F137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5" name="Oval 3035">
                <a:extLst>
                  <a:ext uri="{FF2B5EF4-FFF2-40B4-BE49-F238E27FC236}">
                    <a16:creationId xmlns:a16="http://schemas.microsoft.com/office/drawing/2014/main" id="{FBE7ED4A-F8C6-4513-BFC4-BF859B0FF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6" name="Oval 3036">
                <a:extLst>
                  <a:ext uri="{FF2B5EF4-FFF2-40B4-BE49-F238E27FC236}">
                    <a16:creationId xmlns:a16="http://schemas.microsoft.com/office/drawing/2014/main" id="{22481488-8A37-4180-B26E-32924350C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7" name="Oval 3037">
                <a:extLst>
                  <a:ext uri="{FF2B5EF4-FFF2-40B4-BE49-F238E27FC236}">
                    <a16:creationId xmlns:a16="http://schemas.microsoft.com/office/drawing/2014/main" id="{6C98F9B7-2063-4E65-8BAF-756722BAF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8" name="Oval 3038">
                <a:extLst>
                  <a:ext uri="{FF2B5EF4-FFF2-40B4-BE49-F238E27FC236}">
                    <a16:creationId xmlns:a16="http://schemas.microsoft.com/office/drawing/2014/main" id="{0D657549-3D56-45B4-AEE5-316DD06D0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9" name="Oval 3039">
                <a:extLst>
                  <a:ext uri="{FF2B5EF4-FFF2-40B4-BE49-F238E27FC236}">
                    <a16:creationId xmlns:a16="http://schemas.microsoft.com/office/drawing/2014/main" id="{856E88EF-2E67-424E-B9F1-485E03BD3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0" name="Oval 3040">
                <a:extLst>
                  <a:ext uri="{FF2B5EF4-FFF2-40B4-BE49-F238E27FC236}">
                    <a16:creationId xmlns:a16="http://schemas.microsoft.com/office/drawing/2014/main" id="{9742665C-3781-4E83-803D-2E5DF1727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1" name="Oval 3041">
                <a:extLst>
                  <a:ext uri="{FF2B5EF4-FFF2-40B4-BE49-F238E27FC236}">
                    <a16:creationId xmlns:a16="http://schemas.microsoft.com/office/drawing/2014/main" id="{F21DDA9D-0750-44E1-84A5-1C82E3C74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2" name="Oval 3042">
                <a:extLst>
                  <a:ext uri="{FF2B5EF4-FFF2-40B4-BE49-F238E27FC236}">
                    <a16:creationId xmlns:a16="http://schemas.microsoft.com/office/drawing/2014/main" id="{E4FD4B42-F837-4A63-8BB1-7DC0BF85E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3" name="Oval 3043">
                <a:extLst>
                  <a:ext uri="{FF2B5EF4-FFF2-40B4-BE49-F238E27FC236}">
                    <a16:creationId xmlns:a16="http://schemas.microsoft.com/office/drawing/2014/main" id="{DE52DFEE-C3AF-4425-A964-F462930A8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246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4" name="Oval 3044">
                <a:extLst>
                  <a:ext uri="{FF2B5EF4-FFF2-40B4-BE49-F238E27FC236}">
                    <a16:creationId xmlns:a16="http://schemas.microsoft.com/office/drawing/2014/main" id="{E8BB9CB8-6512-4DBC-A139-3AF495A9F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246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5" name="Oval 3045">
                <a:extLst>
                  <a:ext uri="{FF2B5EF4-FFF2-40B4-BE49-F238E27FC236}">
                    <a16:creationId xmlns:a16="http://schemas.microsoft.com/office/drawing/2014/main" id="{DA864403-25BD-4C83-9F36-06E69DEEF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1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6" name="Oval 3046">
                <a:extLst>
                  <a:ext uri="{FF2B5EF4-FFF2-40B4-BE49-F238E27FC236}">
                    <a16:creationId xmlns:a16="http://schemas.microsoft.com/office/drawing/2014/main" id="{BF1955F4-8E49-47A2-9A82-112433D10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1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7" name="Oval 3047">
                <a:extLst>
                  <a:ext uri="{FF2B5EF4-FFF2-40B4-BE49-F238E27FC236}">
                    <a16:creationId xmlns:a16="http://schemas.microsoft.com/office/drawing/2014/main" id="{A3F2EF97-6DA4-4C8F-A45D-733429419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8" name="Oval 3048">
                <a:extLst>
                  <a:ext uri="{FF2B5EF4-FFF2-40B4-BE49-F238E27FC236}">
                    <a16:creationId xmlns:a16="http://schemas.microsoft.com/office/drawing/2014/main" id="{060E7961-FEDD-47F6-A0C3-271B9A71D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9" name="Oval 3049">
                <a:extLst>
                  <a:ext uri="{FF2B5EF4-FFF2-40B4-BE49-F238E27FC236}">
                    <a16:creationId xmlns:a16="http://schemas.microsoft.com/office/drawing/2014/main" id="{6D4DED68-4BF5-49F7-ACE5-AA85A5C94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0" name="Oval 3050">
                <a:extLst>
                  <a:ext uri="{FF2B5EF4-FFF2-40B4-BE49-F238E27FC236}">
                    <a16:creationId xmlns:a16="http://schemas.microsoft.com/office/drawing/2014/main" id="{3EFB93A7-24CF-4647-B25E-EE1E23298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1" name="Oval 3051">
                <a:extLst>
                  <a:ext uri="{FF2B5EF4-FFF2-40B4-BE49-F238E27FC236}">
                    <a16:creationId xmlns:a16="http://schemas.microsoft.com/office/drawing/2014/main" id="{35C94ADF-4B96-41AC-881C-94FCD086C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2" name="Oval 3052">
                <a:extLst>
                  <a:ext uri="{FF2B5EF4-FFF2-40B4-BE49-F238E27FC236}">
                    <a16:creationId xmlns:a16="http://schemas.microsoft.com/office/drawing/2014/main" id="{631FE521-ADBF-48E6-9C39-1387ED8F3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3" name="Oval 3053">
                <a:extLst>
                  <a:ext uri="{FF2B5EF4-FFF2-40B4-BE49-F238E27FC236}">
                    <a16:creationId xmlns:a16="http://schemas.microsoft.com/office/drawing/2014/main" id="{01A1E5A0-E1A2-4E05-8973-4CBEC8889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" y="184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4" name="Oval 3054">
                <a:extLst>
                  <a:ext uri="{FF2B5EF4-FFF2-40B4-BE49-F238E27FC236}">
                    <a16:creationId xmlns:a16="http://schemas.microsoft.com/office/drawing/2014/main" id="{C799F391-FBC3-4BE7-AFD6-C691B7C66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" y="184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5" name="Oval 3055">
                <a:extLst>
                  <a:ext uri="{FF2B5EF4-FFF2-40B4-BE49-F238E27FC236}">
                    <a16:creationId xmlns:a16="http://schemas.microsoft.com/office/drawing/2014/main" id="{0C60FEE1-30A6-4F0F-9FBB-B35E12122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6" name="Oval 3056">
                <a:extLst>
                  <a:ext uri="{FF2B5EF4-FFF2-40B4-BE49-F238E27FC236}">
                    <a16:creationId xmlns:a16="http://schemas.microsoft.com/office/drawing/2014/main" id="{91CC507B-A4AE-44C9-93A0-DB1C141F1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7" name="Oval 3057">
                <a:extLst>
                  <a:ext uri="{FF2B5EF4-FFF2-40B4-BE49-F238E27FC236}">
                    <a16:creationId xmlns:a16="http://schemas.microsoft.com/office/drawing/2014/main" id="{ED1B4FEB-E2F3-4889-8430-2523167D6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8" name="Oval 3058">
                <a:extLst>
                  <a:ext uri="{FF2B5EF4-FFF2-40B4-BE49-F238E27FC236}">
                    <a16:creationId xmlns:a16="http://schemas.microsoft.com/office/drawing/2014/main" id="{4DCF5C97-B4CF-4B41-AB46-A976A7CED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9" name="Oval 3059">
                <a:extLst>
                  <a:ext uri="{FF2B5EF4-FFF2-40B4-BE49-F238E27FC236}">
                    <a16:creationId xmlns:a16="http://schemas.microsoft.com/office/drawing/2014/main" id="{0B680AF9-5392-4075-9F5A-51F8F6F97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9" y="268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0" name="Oval 3060">
                <a:extLst>
                  <a:ext uri="{FF2B5EF4-FFF2-40B4-BE49-F238E27FC236}">
                    <a16:creationId xmlns:a16="http://schemas.microsoft.com/office/drawing/2014/main" id="{0DC111FA-E885-4354-AB93-976479768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9" y="268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1" name="Oval 3061">
                <a:extLst>
                  <a:ext uri="{FF2B5EF4-FFF2-40B4-BE49-F238E27FC236}">
                    <a16:creationId xmlns:a16="http://schemas.microsoft.com/office/drawing/2014/main" id="{2C715835-76B5-49A8-BC27-65C8CEE1E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1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" name="Oval 3062">
                <a:extLst>
                  <a:ext uri="{FF2B5EF4-FFF2-40B4-BE49-F238E27FC236}">
                    <a16:creationId xmlns:a16="http://schemas.microsoft.com/office/drawing/2014/main" id="{0D689CA3-EBA6-4CF6-8509-5326DE0A5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1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" name="Oval 3063">
                <a:extLst>
                  <a:ext uri="{FF2B5EF4-FFF2-40B4-BE49-F238E27FC236}">
                    <a16:creationId xmlns:a16="http://schemas.microsoft.com/office/drawing/2014/main" id="{C3AD8255-4413-45C6-8B85-7767A2660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" name="Oval 3064">
                <a:extLst>
                  <a:ext uri="{FF2B5EF4-FFF2-40B4-BE49-F238E27FC236}">
                    <a16:creationId xmlns:a16="http://schemas.microsoft.com/office/drawing/2014/main" id="{5B4C8D20-A630-4317-AE36-6CE511C55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5" name="Oval 3065">
                <a:extLst>
                  <a:ext uri="{FF2B5EF4-FFF2-40B4-BE49-F238E27FC236}">
                    <a16:creationId xmlns:a16="http://schemas.microsoft.com/office/drawing/2014/main" id="{8B348D0C-3CBA-4233-A3D4-6F5662DC5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7" y="168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6" name="Oval 3066">
                <a:extLst>
                  <a:ext uri="{FF2B5EF4-FFF2-40B4-BE49-F238E27FC236}">
                    <a16:creationId xmlns:a16="http://schemas.microsoft.com/office/drawing/2014/main" id="{61E658B1-C893-43FA-AE79-5191C0CEC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7" y="168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7" name="Oval 3067">
                <a:extLst>
                  <a:ext uri="{FF2B5EF4-FFF2-40B4-BE49-F238E27FC236}">
                    <a16:creationId xmlns:a16="http://schemas.microsoft.com/office/drawing/2014/main" id="{F3EE7691-6172-412C-8751-AA1174607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0" y="234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8" name="Oval 3068">
                <a:extLst>
                  <a:ext uri="{FF2B5EF4-FFF2-40B4-BE49-F238E27FC236}">
                    <a16:creationId xmlns:a16="http://schemas.microsoft.com/office/drawing/2014/main" id="{6DDAEB2C-D665-43DF-9861-A7C45E2A8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0" y="234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9" name="Oval 3069">
                <a:extLst>
                  <a:ext uri="{FF2B5EF4-FFF2-40B4-BE49-F238E27FC236}">
                    <a16:creationId xmlns:a16="http://schemas.microsoft.com/office/drawing/2014/main" id="{ABBC73BB-9489-4370-8F20-DBADAC7D2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3" y="140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0" name="Oval 3070">
                <a:extLst>
                  <a:ext uri="{FF2B5EF4-FFF2-40B4-BE49-F238E27FC236}">
                    <a16:creationId xmlns:a16="http://schemas.microsoft.com/office/drawing/2014/main" id="{AC2D67CB-EB29-479D-B4AB-46E931EBB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3" y="140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1" name="Oval 3071">
                <a:extLst>
                  <a:ext uri="{FF2B5EF4-FFF2-40B4-BE49-F238E27FC236}">
                    <a16:creationId xmlns:a16="http://schemas.microsoft.com/office/drawing/2014/main" id="{BDD7E82B-9FA8-4CD9-AF9D-566D1DA14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2" name="Oval 3072">
                <a:extLst>
                  <a:ext uri="{FF2B5EF4-FFF2-40B4-BE49-F238E27FC236}">
                    <a16:creationId xmlns:a16="http://schemas.microsoft.com/office/drawing/2014/main" id="{E66E02FD-4B5D-491E-951D-14099F7EC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3" name="Oval 3073">
                <a:extLst>
                  <a:ext uri="{FF2B5EF4-FFF2-40B4-BE49-F238E27FC236}">
                    <a16:creationId xmlns:a16="http://schemas.microsoft.com/office/drawing/2014/main" id="{FFC37D39-5097-43D2-BADA-4E6F6F907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284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4" name="Oval 3074">
                <a:extLst>
                  <a:ext uri="{FF2B5EF4-FFF2-40B4-BE49-F238E27FC236}">
                    <a16:creationId xmlns:a16="http://schemas.microsoft.com/office/drawing/2014/main" id="{E930E4F9-565E-4F6C-8DED-47A87C4F3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284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5" name="Oval 3075">
                <a:extLst>
                  <a:ext uri="{FF2B5EF4-FFF2-40B4-BE49-F238E27FC236}">
                    <a16:creationId xmlns:a16="http://schemas.microsoft.com/office/drawing/2014/main" id="{89B4CFF5-6357-41CE-9EDA-3267A4CE2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" y="1519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6" name="Oval 3076">
                <a:extLst>
                  <a:ext uri="{FF2B5EF4-FFF2-40B4-BE49-F238E27FC236}">
                    <a16:creationId xmlns:a16="http://schemas.microsoft.com/office/drawing/2014/main" id="{6C39326E-CE99-4C56-9601-82FC56F8E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" y="151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7" name="Oval 3077">
                <a:extLst>
                  <a:ext uri="{FF2B5EF4-FFF2-40B4-BE49-F238E27FC236}">
                    <a16:creationId xmlns:a16="http://schemas.microsoft.com/office/drawing/2014/main" id="{38FA8294-8199-4D59-BEA9-EAF79EBDF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251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8" name="Oval 3078">
                <a:extLst>
                  <a:ext uri="{FF2B5EF4-FFF2-40B4-BE49-F238E27FC236}">
                    <a16:creationId xmlns:a16="http://schemas.microsoft.com/office/drawing/2014/main" id="{7D291303-3FC6-470A-9E3C-54005F562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251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9" name="Oval 3079">
                <a:extLst>
                  <a:ext uri="{FF2B5EF4-FFF2-40B4-BE49-F238E27FC236}">
                    <a16:creationId xmlns:a16="http://schemas.microsoft.com/office/drawing/2014/main" id="{297237D9-6592-4304-BE49-33EC22862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0" name="Oval 3080">
                <a:extLst>
                  <a:ext uri="{FF2B5EF4-FFF2-40B4-BE49-F238E27FC236}">
                    <a16:creationId xmlns:a16="http://schemas.microsoft.com/office/drawing/2014/main" id="{55A3C098-E79F-44AE-9C0F-491E0F57E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1" name="Oval 3081">
                <a:extLst>
                  <a:ext uri="{FF2B5EF4-FFF2-40B4-BE49-F238E27FC236}">
                    <a16:creationId xmlns:a16="http://schemas.microsoft.com/office/drawing/2014/main" id="{F5D2F012-61CA-4403-AE93-EBB20E259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0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2" name="Oval 3082">
                <a:extLst>
                  <a:ext uri="{FF2B5EF4-FFF2-40B4-BE49-F238E27FC236}">
                    <a16:creationId xmlns:a16="http://schemas.microsoft.com/office/drawing/2014/main" id="{4A9924BB-6382-4F8F-BB65-13B1C8C82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0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3" name="Oval 3083">
                <a:extLst>
                  <a:ext uri="{FF2B5EF4-FFF2-40B4-BE49-F238E27FC236}">
                    <a16:creationId xmlns:a16="http://schemas.microsoft.com/office/drawing/2014/main" id="{2D5019CA-C36F-4BC9-A4F5-B24B95987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4" name="Oval 3084">
                <a:extLst>
                  <a:ext uri="{FF2B5EF4-FFF2-40B4-BE49-F238E27FC236}">
                    <a16:creationId xmlns:a16="http://schemas.microsoft.com/office/drawing/2014/main" id="{44EF1CBD-34E6-4C08-8A0F-5547D491A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5" name="Oval 3085">
                <a:extLst>
                  <a:ext uri="{FF2B5EF4-FFF2-40B4-BE49-F238E27FC236}">
                    <a16:creationId xmlns:a16="http://schemas.microsoft.com/office/drawing/2014/main" id="{7BCACCB6-7670-42B4-AFB2-45168CE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6" name="Oval 3086">
                <a:extLst>
                  <a:ext uri="{FF2B5EF4-FFF2-40B4-BE49-F238E27FC236}">
                    <a16:creationId xmlns:a16="http://schemas.microsoft.com/office/drawing/2014/main" id="{D435F32B-43CC-4831-8245-69A79FE23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7" name="Oval 3087">
                <a:extLst>
                  <a:ext uri="{FF2B5EF4-FFF2-40B4-BE49-F238E27FC236}">
                    <a16:creationId xmlns:a16="http://schemas.microsoft.com/office/drawing/2014/main" id="{659E1DC4-A273-452B-B1B9-3C01D6181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8" name="Oval 3088">
                <a:extLst>
                  <a:ext uri="{FF2B5EF4-FFF2-40B4-BE49-F238E27FC236}">
                    <a16:creationId xmlns:a16="http://schemas.microsoft.com/office/drawing/2014/main" id="{1ACEE87E-7EEC-400A-BBD7-9514C13CE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9" name="Oval 3089">
                <a:extLst>
                  <a:ext uri="{FF2B5EF4-FFF2-40B4-BE49-F238E27FC236}">
                    <a16:creationId xmlns:a16="http://schemas.microsoft.com/office/drawing/2014/main" id="{393089ED-95A2-425D-9FC0-B9DF0A9B5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0" name="Oval 3090">
                <a:extLst>
                  <a:ext uri="{FF2B5EF4-FFF2-40B4-BE49-F238E27FC236}">
                    <a16:creationId xmlns:a16="http://schemas.microsoft.com/office/drawing/2014/main" id="{6A53E7F3-48EB-43B4-AFB9-FB9DADA28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1" name="Oval 3091">
                <a:extLst>
                  <a:ext uri="{FF2B5EF4-FFF2-40B4-BE49-F238E27FC236}">
                    <a16:creationId xmlns:a16="http://schemas.microsoft.com/office/drawing/2014/main" id="{3A18422C-569F-4EF4-BFE1-1364AA07D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2" name="Oval 3092">
                <a:extLst>
                  <a:ext uri="{FF2B5EF4-FFF2-40B4-BE49-F238E27FC236}">
                    <a16:creationId xmlns:a16="http://schemas.microsoft.com/office/drawing/2014/main" id="{A0F5A9E8-6FBE-43D8-A520-9531A22FF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3" name="Oval 3093">
                <a:extLst>
                  <a:ext uri="{FF2B5EF4-FFF2-40B4-BE49-F238E27FC236}">
                    <a16:creationId xmlns:a16="http://schemas.microsoft.com/office/drawing/2014/main" id="{64299021-A3DC-4FC9-8B00-057258AF2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4" name="Oval 3094">
                <a:extLst>
                  <a:ext uri="{FF2B5EF4-FFF2-40B4-BE49-F238E27FC236}">
                    <a16:creationId xmlns:a16="http://schemas.microsoft.com/office/drawing/2014/main" id="{4092D30E-2D22-4DFA-9C3A-88A6CB43E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5" name="Oval 3095">
                <a:extLst>
                  <a:ext uri="{FF2B5EF4-FFF2-40B4-BE49-F238E27FC236}">
                    <a16:creationId xmlns:a16="http://schemas.microsoft.com/office/drawing/2014/main" id="{38D71250-0DC3-414C-8585-266B7FCA7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6" name="Oval 3096">
                <a:extLst>
                  <a:ext uri="{FF2B5EF4-FFF2-40B4-BE49-F238E27FC236}">
                    <a16:creationId xmlns:a16="http://schemas.microsoft.com/office/drawing/2014/main" id="{5616F9F4-433A-443B-A7A7-555000960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7" name="Oval 3097">
                <a:extLst>
                  <a:ext uri="{FF2B5EF4-FFF2-40B4-BE49-F238E27FC236}">
                    <a16:creationId xmlns:a16="http://schemas.microsoft.com/office/drawing/2014/main" id="{B8E0EFE4-EA39-4AF9-AE20-DE4A45843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8" name="Oval 3098">
                <a:extLst>
                  <a:ext uri="{FF2B5EF4-FFF2-40B4-BE49-F238E27FC236}">
                    <a16:creationId xmlns:a16="http://schemas.microsoft.com/office/drawing/2014/main" id="{6BDA177B-7C05-4A91-8461-8A12DB56E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9" name="Oval 3099">
                <a:extLst>
                  <a:ext uri="{FF2B5EF4-FFF2-40B4-BE49-F238E27FC236}">
                    <a16:creationId xmlns:a16="http://schemas.microsoft.com/office/drawing/2014/main" id="{D5117B4C-C262-487F-9BC4-351DE5DA0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0" name="Oval 3100">
                <a:extLst>
                  <a:ext uri="{FF2B5EF4-FFF2-40B4-BE49-F238E27FC236}">
                    <a16:creationId xmlns:a16="http://schemas.microsoft.com/office/drawing/2014/main" id="{80B10D07-41E6-4C1D-B8F2-5417DF6C2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1" name="Oval 3101">
                <a:extLst>
                  <a:ext uri="{FF2B5EF4-FFF2-40B4-BE49-F238E27FC236}">
                    <a16:creationId xmlns:a16="http://schemas.microsoft.com/office/drawing/2014/main" id="{E69954B8-448E-4505-90CB-FCE93FF15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2" name="Oval 3102">
                <a:extLst>
                  <a:ext uri="{FF2B5EF4-FFF2-40B4-BE49-F238E27FC236}">
                    <a16:creationId xmlns:a16="http://schemas.microsoft.com/office/drawing/2014/main" id="{6BEA6FD9-03C8-4B69-97F1-D913A5D30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3" name="Oval 3103">
                <a:extLst>
                  <a:ext uri="{FF2B5EF4-FFF2-40B4-BE49-F238E27FC236}">
                    <a16:creationId xmlns:a16="http://schemas.microsoft.com/office/drawing/2014/main" id="{48EB973B-692E-4AF4-94A9-680FD2D25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626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4" name="Oval 3104">
                <a:extLst>
                  <a:ext uri="{FF2B5EF4-FFF2-40B4-BE49-F238E27FC236}">
                    <a16:creationId xmlns:a16="http://schemas.microsoft.com/office/drawing/2014/main" id="{AA3E4888-03B9-4C5E-AE1A-827FF26F5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626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5" name="Oval 3105">
                <a:extLst>
                  <a:ext uri="{FF2B5EF4-FFF2-40B4-BE49-F238E27FC236}">
                    <a16:creationId xmlns:a16="http://schemas.microsoft.com/office/drawing/2014/main" id="{C715119D-CDD1-4371-8654-3A26618AA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6" name="Oval 3106">
                <a:extLst>
                  <a:ext uri="{FF2B5EF4-FFF2-40B4-BE49-F238E27FC236}">
                    <a16:creationId xmlns:a16="http://schemas.microsoft.com/office/drawing/2014/main" id="{79C53F3A-13AC-4BCC-ACD0-98A17C6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7" name="Oval 3107">
                <a:extLst>
                  <a:ext uri="{FF2B5EF4-FFF2-40B4-BE49-F238E27FC236}">
                    <a16:creationId xmlns:a16="http://schemas.microsoft.com/office/drawing/2014/main" id="{4645CB6B-206F-4F68-B54F-A9A525B55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8" name="Oval 3108">
                <a:extLst>
                  <a:ext uri="{FF2B5EF4-FFF2-40B4-BE49-F238E27FC236}">
                    <a16:creationId xmlns:a16="http://schemas.microsoft.com/office/drawing/2014/main" id="{C82B17C7-D383-4B71-BC36-45A00B906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9" name="Oval 3109">
                <a:extLst>
                  <a:ext uri="{FF2B5EF4-FFF2-40B4-BE49-F238E27FC236}">
                    <a16:creationId xmlns:a16="http://schemas.microsoft.com/office/drawing/2014/main" id="{C9664F70-B2D6-47D1-8C86-6A57C8343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0" name="Oval 3110">
                <a:extLst>
                  <a:ext uri="{FF2B5EF4-FFF2-40B4-BE49-F238E27FC236}">
                    <a16:creationId xmlns:a16="http://schemas.microsoft.com/office/drawing/2014/main" id="{9F0AED8B-EFBB-4BF8-ACCD-A9FF13B40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1" name="Oval 3111">
                <a:extLst>
                  <a:ext uri="{FF2B5EF4-FFF2-40B4-BE49-F238E27FC236}">
                    <a16:creationId xmlns:a16="http://schemas.microsoft.com/office/drawing/2014/main" id="{D5A4C7DC-A8B8-4DDA-BCE5-F854D5920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" name="Oval 3112">
                <a:extLst>
                  <a:ext uri="{FF2B5EF4-FFF2-40B4-BE49-F238E27FC236}">
                    <a16:creationId xmlns:a16="http://schemas.microsoft.com/office/drawing/2014/main" id="{10D46E58-626D-4B4F-803F-FD01E78F5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3" name="Oval 3113">
                <a:extLst>
                  <a:ext uri="{FF2B5EF4-FFF2-40B4-BE49-F238E27FC236}">
                    <a16:creationId xmlns:a16="http://schemas.microsoft.com/office/drawing/2014/main" id="{FAFE16E3-573F-4A46-BC33-832740A68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4" name="Oval 3114">
                <a:extLst>
                  <a:ext uri="{FF2B5EF4-FFF2-40B4-BE49-F238E27FC236}">
                    <a16:creationId xmlns:a16="http://schemas.microsoft.com/office/drawing/2014/main" id="{0AA52642-6D6B-4AE0-AE4F-B2B25AA99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5" name="Oval 3115">
                <a:extLst>
                  <a:ext uri="{FF2B5EF4-FFF2-40B4-BE49-F238E27FC236}">
                    <a16:creationId xmlns:a16="http://schemas.microsoft.com/office/drawing/2014/main" id="{F64BEC9F-C765-45D0-9DEB-2B3DD3EB3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3" y="268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6" name="Oval 3116">
                <a:extLst>
                  <a:ext uri="{FF2B5EF4-FFF2-40B4-BE49-F238E27FC236}">
                    <a16:creationId xmlns:a16="http://schemas.microsoft.com/office/drawing/2014/main" id="{DA96358D-7C05-4796-B69B-3A27EDFFE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3" y="268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7" name="Oval 3117">
                <a:extLst>
                  <a:ext uri="{FF2B5EF4-FFF2-40B4-BE49-F238E27FC236}">
                    <a16:creationId xmlns:a16="http://schemas.microsoft.com/office/drawing/2014/main" id="{144FA4CC-A113-479A-8A46-C48DBF24A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84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8" name="Oval 3118">
                <a:extLst>
                  <a:ext uri="{FF2B5EF4-FFF2-40B4-BE49-F238E27FC236}">
                    <a16:creationId xmlns:a16="http://schemas.microsoft.com/office/drawing/2014/main" id="{7069E997-B27A-4A9B-B891-D1CD98D91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84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9" name="Oval 3119">
                <a:extLst>
                  <a:ext uri="{FF2B5EF4-FFF2-40B4-BE49-F238E27FC236}">
                    <a16:creationId xmlns:a16="http://schemas.microsoft.com/office/drawing/2014/main" id="{299BD353-1A8A-4575-A9B4-E71F54765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0" name="Oval 3120">
                <a:extLst>
                  <a:ext uri="{FF2B5EF4-FFF2-40B4-BE49-F238E27FC236}">
                    <a16:creationId xmlns:a16="http://schemas.microsoft.com/office/drawing/2014/main" id="{484751ED-193A-4A3F-8B96-3C7F63D8E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1" name="Oval 3121">
                <a:extLst>
                  <a:ext uri="{FF2B5EF4-FFF2-40B4-BE49-F238E27FC236}">
                    <a16:creationId xmlns:a16="http://schemas.microsoft.com/office/drawing/2014/main" id="{AF0100ED-6E54-4F9C-9321-C8A7EA369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2" name="Oval 3122">
                <a:extLst>
                  <a:ext uri="{FF2B5EF4-FFF2-40B4-BE49-F238E27FC236}">
                    <a16:creationId xmlns:a16="http://schemas.microsoft.com/office/drawing/2014/main" id="{10AF407D-8409-468A-83DB-40CE2860D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3" name="Oval 3123">
                <a:extLst>
                  <a:ext uri="{FF2B5EF4-FFF2-40B4-BE49-F238E27FC236}">
                    <a16:creationId xmlns:a16="http://schemas.microsoft.com/office/drawing/2014/main" id="{275E2640-1232-44BD-9D99-B49F7C29E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4" name="Oval 3124">
                <a:extLst>
                  <a:ext uri="{FF2B5EF4-FFF2-40B4-BE49-F238E27FC236}">
                    <a16:creationId xmlns:a16="http://schemas.microsoft.com/office/drawing/2014/main" id="{3D7E74EB-BE0A-4A70-BAAB-82DAC5416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5" name="Oval 3125">
                <a:extLst>
                  <a:ext uri="{FF2B5EF4-FFF2-40B4-BE49-F238E27FC236}">
                    <a16:creationId xmlns:a16="http://schemas.microsoft.com/office/drawing/2014/main" id="{89313335-C0C1-4DBA-BA25-D638A86A6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6" name="Oval 3126">
                <a:extLst>
                  <a:ext uri="{FF2B5EF4-FFF2-40B4-BE49-F238E27FC236}">
                    <a16:creationId xmlns:a16="http://schemas.microsoft.com/office/drawing/2014/main" id="{8A0168B8-9A97-4199-BB48-2E90AA097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7" name="Oval 3127">
                <a:extLst>
                  <a:ext uri="{FF2B5EF4-FFF2-40B4-BE49-F238E27FC236}">
                    <a16:creationId xmlns:a16="http://schemas.microsoft.com/office/drawing/2014/main" id="{A20446CB-803A-452E-9E1E-879CF4234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146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8" name="Oval 3128">
                <a:extLst>
                  <a:ext uri="{FF2B5EF4-FFF2-40B4-BE49-F238E27FC236}">
                    <a16:creationId xmlns:a16="http://schemas.microsoft.com/office/drawing/2014/main" id="{60E44500-6FF1-4144-8C79-E7E3E025E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146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9" name="Oval 3129">
                <a:extLst>
                  <a:ext uri="{FF2B5EF4-FFF2-40B4-BE49-F238E27FC236}">
                    <a16:creationId xmlns:a16="http://schemas.microsoft.com/office/drawing/2014/main" id="{6D0E83CF-898D-4B94-BAEF-78C82DF77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0" name="Oval 3130">
                <a:extLst>
                  <a:ext uri="{FF2B5EF4-FFF2-40B4-BE49-F238E27FC236}">
                    <a16:creationId xmlns:a16="http://schemas.microsoft.com/office/drawing/2014/main" id="{C8FFF83F-FA68-42A5-8B7C-1FA03BF01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1" name="Oval 3131">
                <a:extLst>
                  <a:ext uri="{FF2B5EF4-FFF2-40B4-BE49-F238E27FC236}">
                    <a16:creationId xmlns:a16="http://schemas.microsoft.com/office/drawing/2014/main" id="{900E15F8-EB8B-4E46-8B2B-03090FE38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" name="Oval 3132">
                <a:extLst>
                  <a:ext uri="{FF2B5EF4-FFF2-40B4-BE49-F238E27FC236}">
                    <a16:creationId xmlns:a16="http://schemas.microsoft.com/office/drawing/2014/main" id="{D964EE41-EBCF-4084-BE72-9BB60F970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3" name="Oval 3133">
                <a:extLst>
                  <a:ext uri="{FF2B5EF4-FFF2-40B4-BE49-F238E27FC236}">
                    <a16:creationId xmlns:a16="http://schemas.microsoft.com/office/drawing/2014/main" id="{D79EB16D-3012-4B83-A093-2B858F557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9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4" name="Oval 3134">
                <a:extLst>
                  <a:ext uri="{FF2B5EF4-FFF2-40B4-BE49-F238E27FC236}">
                    <a16:creationId xmlns:a16="http://schemas.microsoft.com/office/drawing/2014/main" id="{C0D39B8E-77E0-40CF-9086-64B681FD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9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5" name="Oval 3135">
                <a:extLst>
                  <a:ext uri="{FF2B5EF4-FFF2-40B4-BE49-F238E27FC236}">
                    <a16:creationId xmlns:a16="http://schemas.microsoft.com/office/drawing/2014/main" id="{11484CC0-F4B1-4705-B902-E83909099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1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6" name="Oval 3136">
                <a:extLst>
                  <a:ext uri="{FF2B5EF4-FFF2-40B4-BE49-F238E27FC236}">
                    <a16:creationId xmlns:a16="http://schemas.microsoft.com/office/drawing/2014/main" id="{B9125483-D4C1-444B-994D-7C5EB5498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1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7" name="Oval 3137">
                <a:extLst>
                  <a:ext uri="{FF2B5EF4-FFF2-40B4-BE49-F238E27FC236}">
                    <a16:creationId xmlns:a16="http://schemas.microsoft.com/office/drawing/2014/main" id="{74DB7E4A-8746-4F4A-961A-0D1310AE4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8" name="Oval 3138">
                <a:extLst>
                  <a:ext uri="{FF2B5EF4-FFF2-40B4-BE49-F238E27FC236}">
                    <a16:creationId xmlns:a16="http://schemas.microsoft.com/office/drawing/2014/main" id="{FC42E139-F413-486D-88F8-C96B50D03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9" name="Oval 3139">
                <a:extLst>
                  <a:ext uri="{FF2B5EF4-FFF2-40B4-BE49-F238E27FC236}">
                    <a16:creationId xmlns:a16="http://schemas.microsoft.com/office/drawing/2014/main" id="{C1248AF2-7C37-4F5A-B8F0-F9EFAB1B7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0" name="Oval 3140">
                <a:extLst>
                  <a:ext uri="{FF2B5EF4-FFF2-40B4-BE49-F238E27FC236}">
                    <a16:creationId xmlns:a16="http://schemas.microsoft.com/office/drawing/2014/main" id="{E86B9DC1-8AFA-4E4F-B13E-E304FF0B3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1" name="Oval 3141">
                <a:extLst>
                  <a:ext uri="{FF2B5EF4-FFF2-40B4-BE49-F238E27FC236}">
                    <a16:creationId xmlns:a16="http://schemas.microsoft.com/office/drawing/2014/main" id="{17B15A2A-73FF-480F-A928-4C7FB1637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2" name="Oval 3142">
                <a:extLst>
                  <a:ext uri="{FF2B5EF4-FFF2-40B4-BE49-F238E27FC236}">
                    <a16:creationId xmlns:a16="http://schemas.microsoft.com/office/drawing/2014/main" id="{8FA0F1FF-CF29-4F50-A533-3BC162333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3" name="Oval 3143">
                <a:extLst>
                  <a:ext uri="{FF2B5EF4-FFF2-40B4-BE49-F238E27FC236}">
                    <a16:creationId xmlns:a16="http://schemas.microsoft.com/office/drawing/2014/main" id="{D5046CC6-6CC1-433F-854E-7DBBC1509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4" name="Oval 3144">
                <a:extLst>
                  <a:ext uri="{FF2B5EF4-FFF2-40B4-BE49-F238E27FC236}">
                    <a16:creationId xmlns:a16="http://schemas.microsoft.com/office/drawing/2014/main" id="{B623D9B7-44DB-42E0-9E75-B39732E4F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5" name="Oval 3145">
                <a:extLst>
                  <a:ext uri="{FF2B5EF4-FFF2-40B4-BE49-F238E27FC236}">
                    <a16:creationId xmlns:a16="http://schemas.microsoft.com/office/drawing/2014/main" id="{07CCF73B-9A3E-4566-8940-C4D3BA282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6" name="Oval 3146">
                <a:extLst>
                  <a:ext uri="{FF2B5EF4-FFF2-40B4-BE49-F238E27FC236}">
                    <a16:creationId xmlns:a16="http://schemas.microsoft.com/office/drawing/2014/main" id="{9BB35C4C-D72F-44F7-B645-F023730F4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7" name="Oval 3147">
                <a:extLst>
                  <a:ext uri="{FF2B5EF4-FFF2-40B4-BE49-F238E27FC236}">
                    <a16:creationId xmlns:a16="http://schemas.microsoft.com/office/drawing/2014/main" id="{ED219213-C322-4BF5-8FBD-75310755C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8" name="Oval 3148">
                <a:extLst>
                  <a:ext uri="{FF2B5EF4-FFF2-40B4-BE49-F238E27FC236}">
                    <a16:creationId xmlns:a16="http://schemas.microsoft.com/office/drawing/2014/main" id="{63407A58-226C-4616-8399-87C00F7FD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9" name="Oval 3149">
                <a:extLst>
                  <a:ext uri="{FF2B5EF4-FFF2-40B4-BE49-F238E27FC236}">
                    <a16:creationId xmlns:a16="http://schemas.microsoft.com/office/drawing/2014/main" id="{8205FCD9-1348-432A-96F4-06552371B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0" name="Oval 3150">
                <a:extLst>
                  <a:ext uri="{FF2B5EF4-FFF2-40B4-BE49-F238E27FC236}">
                    <a16:creationId xmlns:a16="http://schemas.microsoft.com/office/drawing/2014/main" id="{793A1B1B-A3AD-49E9-9FA0-F69CB54A5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1" name="Oval 3151">
                <a:extLst>
                  <a:ext uri="{FF2B5EF4-FFF2-40B4-BE49-F238E27FC236}">
                    <a16:creationId xmlns:a16="http://schemas.microsoft.com/office/drawing/2014/main" id="{45827961-0C79-48B2-A52B-D3FF56B90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2" name="Oval 3152">
                <a:extLst>
                  <a:ext uri="{FF2B5EF4-FFF2-40B4-BE49-F238E27FC236}">
                    <a16:creationId xmlns:a16="http://schemas.microsoft.com/office/drawing/2014/main" id="{2F634B5D-803A-4E01-A6A7-787F39ABD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3" name="Oval 3153">
                <a:extLst>
                  <a:ext uri="{FF2B5EF4-FFF2-40B4-BE49-F238E27FC236}">
                    <a16:creationId xmlns:a16="http://schemas.microsoft.com/office/drawing/2014/main" id="{B70446F6-0388-45CE-B3E7-9723785BB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4" name="Oval 3154">
                <a:extLst>
                  <a:ext uri="{FF2B5EF4-FFF2-40B4-BE49-F238E27FC236}">
                    <a16:creationId xmlns:a16="http://schemas.microsoft.com/office/drawing/2014/main" id="{74951809-142C-40EE-BE7E-865AA62DE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5" name="Oval 3155">
                <a:extLst>
                  <a:ext uri="{FF2B5EF4-FFF2-40B4-BE49-F238E27FC236}">
                    <a16:creationId xmlns:a16="http://schemas.microsoft.com/office/drawing/2014/main" id="{F3F30423-DE35-49A4-93AD-2282152C6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6" name="Oval 3156">
                <a:extLst>
                  <a:ext uri="{FF2B5EF4-FFF2-40B4-BE49-F238E27FC236}">
                    <a16:creationId xmlns:a16="http://schemas.microsoft.com/office/drawing/2014/main" id="{6D36DFDA-2790-4FF3-B7BA-9062A5F43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7" name="Oval 3157">
                <a:extLst>
                  <a:ext uri="{FF2B5EF4-FFF2-40B4-BE49-F238E27FC236}">
                    <a16:creationId xmlns:a16="http://schemas.microsoft.com/office/drawing/2014/main" id="{BC199E35-586F-4F4C-A4C5-333FF5BEA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0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8" name="Oval 3158">
                <a:extLst>
                  <a:ext uri="{FF2B5EF4-FFF2-40B4-BE49-F238E27FC236}">
                    <a16:creationId xmlns:a16="http://schemas.microsoft.com/office/drawing/2014/main" id="{5C7EA860-F84B-4E72-8610-5D536106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0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9" name="Oval 3159">
                <a:extLst>
                  <a:ext uri="{FF2B5EF4-FFF2-40B4-BE49-F238E27FC236}">
                    <a16:creationId xmlns:a16="http://schemas.microsoft.com/office/drawing/2014/main" id="{46E66D93-69C6-47CF-8094-25C9E0BB3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18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0" name="Oval 3160">
                <a:extLst>
                  <a:ext uri="{FF2B5EF4-FFF2-40B4-BE49-F238E27FC236}">
                    <a16:creationId xmlns:a16="http://schemas.microsoft.com/office/drawing/2014/main" id="{9644E71F-1C9F-4858-9204-C8A9A6F14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18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1" name="Oval 3161">
                <a:extLst>
                  <a:ext uri="{FF2B5EF4-FFF2-40B4-BE49-F238E27FC236}">
                    <a16:creationId xmlns:a16="http://schemas.microsoft.com/office/drawing/2014/main" id="{E2C325CB-5611-4DD5-B587-38DD93AE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179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" name="Oval 3162">
                <a:extLst>
                  <a:ext uri="{FF2B5EF4-FFF2-40B4-BE49-F238E27FC236}">
                    <a16:creationId xmlns:a16="http://schemas.microsoft.com/office/drawing/2014/main" id="{64404740-213C-44D3-8174-5F4806A62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179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3" name="Oval 3163">
                <a:extLst>
                  <a:ext uri="{FF2B5EF4-FFF2-40B4-BE49-F238E27FC236}">
                    <a16:creationId xmlns:a16="http://schemas.microsoft.com/office/drawing/2014/main" id="{97D3E276-BF92-4724-AAC6-AF77B53FD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" y="2015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4" name="Oval 3164">
                <a:extLst>
                  <a:ext uri="{FF2B5EF4-FFF2-40B4-BE49-F238E27FC236}">
                    <a16:creationId xmlns:a16="http://schemas.microsoft.com/office/drawing/2014/main" id="{C80D7D5F-2FDB-4B44-83EC-48171D13A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" y="2015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" name="Oval 3165">
                <a:extLst>
                  <a:ext uri="{FF2B5EF4-FFF2-40B4-BE49-F238E27FC236}">
                    <a16:creationId xmlns:a16="http://schemas.microsoft.com/office/drawing/2014/main" id="{0838CEA0-3A77-4E8E-B06D-D5FE3A7D8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6" name="Oval 3166">
                <a:extLst>
                  <a:ext uri="{FF2B5EF4-FFF2-40B4-BE49-F238E27FC236}">
                    <a16:creationId xmlns:a16="http://schemas.microsoft.com/office/drawing/2014/main" id="{B9E5EADC-8223-43FA-BB37-46DA998E8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" name="Oval 3167">
                <a:extLst>
                  <a:ext uri="{FF2B5EF4-FFF2-40B4-BE49-F238E27FC236}">
                    <a16:creationId xmlns:a16="http://schemas.microsoft.com/office/drawing/2014/main" id="{AD1AD6EA-7422-4CC6-A36D-52801727A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8" name="Oval 3168">
                <a:extLst>
                  <a:ext uri="{FF2B5EF4-FFF2-40B4-BE49-F238E27FC236}">
                    <a16:creationId xmlns:a16="http://schemas.microsoft.com/office/drawing/2014/main" id="{A477BF2C-3581-4C82-80C8-F02F0DB37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" name="Oval 3169">
                <a:extLst>
                  <a:ext uri="{FF2B5EF4-FFF2-40B4-BE49-F238E27FC236}">
                    <a16:creationId xmlns:a16="http://schemas.microsoft.com/office/drawing/2014/main" id="{83379A1A-7358-4C52-9456-329F97E3F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0" name="Oval 3170">
                <a:extLst>
                  <a:ext uri="{FF2B5EF4-FFF2-40B4-BE49-F238E27FC236}">
                    <a16:creationId xmlns:a16="http://schemas.microsoft.com/office/drawing/2014/main" id="{5A054F8B-866E-47C1-B8C4-AC7DA6105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1" name="Oval 3171">
                <a:extLst>
                  <a:ext uri="{FF2B5EF4-FFF2-40B4-BE49-F238E27FC236}">
                    <a16:creationId xmlns:a16="http://schemas.microsoft.com/office/drawing/2014/main" id="{BA947610-81A2-4A95-8EAD-6EB2FA717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7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2" name="Oval 3172">
                <a:extLst>
                  <a:ext uri="{FF2B5EF4-FFF2-40B4-BE49-F238E27FC236}">
                    <a16:creationId xmlns:a16="http://schemas.microsoft.com/office/drawing/2014/main" id="{D6BCF1F3-5656-44F8-8376-666A0A5AE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7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3" name="Oval 3173">
                <a:extLst>
                  <a:ext uri="{FF2B5EF4-FFF2-40B4-BE49-F238E27FC236}">
                    <a16:creationId xmlns:a16="http://schemas.microsoft.com/office/drawing/2014/main" id="{39627F75-D2D0-4572-A122-1630CE57B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146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" name="Oval 3174">
                <a:extLst>
                  <a:ext uri="{FF2B5EF4-FFF2-40B4-BE49-F238E27FC236}">
                    <a16:creationId xmlns:a16="http://schemas.microsoft.com/office/drawing/2014/main" id="{6073EBF5-917D-4649-97A5-CF24C7B02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146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5" name="Oval 3175">
                <a:extLst>
                  <a:ext uri="{FF2B5EF4-FFF2-40B4-BE49-F238E27FC236}">
                    <a16:creationId xmlns:a16="http://schemas.microsoft.com/office/drawing/2014/main" id="{4C135FBE-2978-4953-AE2A-0B1F2A076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3" y="201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6" name="Oval 3176">
                <a:extLst>
                  <a:ext uri="{FF2B5EF4-FFF2-40B4-BE49-F238E27FC236}">
                    <a16:creationId xmlns:a16="http://schemas.microsoft.com/office/drawing/2014/main" id="{28A45475-A94A-40C9-8A06-656F15CCB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3" y="201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7" name="Oval 3177">
                <a:extLst>
                  <a:ext uri="{FF2B5EF4-FFF2-40B4-BE49-F238E27FC236}">
                    <a16:creationId xmlns:a16="http://schemas.microsoft.com/office/drawing/2014/main" id="{6762355A-3D5A-4005-91EE-358CD0EEF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8" name="Oval 3178">
                <a:extLst>
                  <a:ext uri="{FF2B5EF4-FFF2-40B4-BE49-F238E27FC236}">
                    <a16:creationId xmlns:a16="http://schemas.microsoft.com/office/drawing/2014/main" id="{614C04E9-A737-41D2-9456-83D049D5A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9" name="Oval 3179">
                <a:extLst>
                  <a:ext uri="{FF2B5EF4-FFF2-40B4-BE49-F238E27FC236}">
                    <a16:creationId xmlns:a16="http://schemas.microsoft.com/office/drawing/2014/main" id="{14FBC578-1CB5-42A0-971E-61DAB5037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0" name="Oval 3180">
                <a:extLst>
                  <a:ext uri="{FF2B5EF4-FFF2-40B4-BE49-F238E27FC236}">
                    <a16:creationId xmlns:a16="http://schemas.microsoft.com/office/drawing/2014/main" id="{BF461C57-0D8D-4A96-BBA8-14728C300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1" name="Oval 3181">
                <a:extLst>
                  <a:ext uri="{FF2B5EF4-FFF2-40B4-BE49-F238E27FC236}">
                    <a16:creationId xmlns:a16="http://schemas.microsoft.com/office/drawing/2014/main" id="{E180DD81-5592-4DFC-A4A9-C1E6BE61A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1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2" name="Oval 3182">
                <a:extLst>
                  <a:ext uri="{FF2B5EF4-FFF2-40B4-BE49-F238E27FC236}">
                    <a16:creationId xmlns:a16="http://schemas.microsoft.com/office/drawing/2014/main" id="{9FF0B59F-77B0-4151-AF01-547FB1933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1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" name="Oval 3183">
                <a:extLst>
                  <a:ext uri="{FF2B5EF4-FFF2-40B4-BE49-F238E27FC236}">
                    <a16:creationId xmlns:a16="http://schemas.microsoft.com/office/drawing/2014/main" id="{F5E43BE9-F46C-46B2-B648-DB5F71A3A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" name="Oval 3184">
                <a:extLst>
                  <a:ext uri="{FF2B5EF4-FFF2-40B4-BE49-F238E27FC236}">
                    <a16:creationId xmlns:a16="http://schemas.microsoft.com/office/drawing/2014/main" id="{5B70D496-30BE-460D-814F-6032A792E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" name="Oval 3185">
                <a:extLst>
                  <a:ext uri="{FF2B5EF4-FFF2-40B4-BE49-F238E27FC236}">
                    <a16:creationId xmlns:a16="http://schemas.microsoft.com/office/drawing/2014/main" id="{3C15155A-6A7D-48C0-86FF-FBCE3BFAF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" name="Oval 3186">
                <a:extLst>
                  <a:ext uri="{FF2B5EF4-FFF2-40B4-BE49-F238E27FC236}">
                    <a16:creationId xmlns:a16="http://schemas.microsoft.com/office/drawing/2014/main" id="{00621062-F8F5-4190-8610-029CCE9FC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" name="Oval 3187">
                <a:extLst>
                  <a:ext uri="{FF2B5EF4-FFF2-40B4-BE49-F238E27FC236}">
                    <a16:creationId xmlns:a16="http://schemas.microsoft.com/office/drawing/2014/main" id="{18EB47E1-2BD9-4F1A-A2A0-0173B096D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" name="Oval 3188">
                <a:extLst>
                  <a:ext uri="{FF2B5EF4-FFF2-40B4-BE49-F238E27FC236}">
                    <a16:creationId xmlns:a16="http://schemas.microsoft.com/office/drawing/2014/main" id="{06EE07F2-F6B4-4476-8254-6FD42FB8B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9" name="Oval 3189">
                <a:extLst>
                  <a:ext uri="{FF2B5EF4-FFF2-40B4-BE49-F238E27FC236}">
                    <a16:creationId xmlns:a16="http://schemas.microsoft.com/office/drawing/2014/main" id="{03297682-9282-4AE8-B9CD-44B320EF9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3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" name="Oval 3190">
                <a:extLst>
                  <a:ext uri="{FF2B5EF4-FFF2-40B4-BE49-F238E27FC236}">
                    <a16:creationId xmlns:a16="http://schemas.microsoft.com/office/drawing/2014/main" id="{5FEF0131-B5F5-452F-A30F-6B37A5A8E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3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1" name="Oval 3191">
                <a:extLst>
                  <a:ext uri="{FF2B5EF4-FFF2-40B4-BE49-F238E27FC236}">
                    <a16:creationId xmlns:a16="http://schemas.microsoft.com/office/drawing/2014/main" id="{840A6EF8-8735-4EBB-932B-D3A4DF650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" name="Oval 3192">
                <a:extLst>
                  <a:ext uri="{FF2B5EF4-FFF2-40B4-BE49-F238E27FC236}">
                    <a16:creationId xmlns:a16="http://schemas.microsoft.com/office/drawing/2014/main" id="{20065A3E-F4FF-40D0-8B5E-5682B4C9E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" name="Oval 3193">
                <a:extLst>
                  <a:ext uri="{FF2B5EF4-FFF2-40B4-BE49-F238E27FC236}">
                    <a16:creationId xmlns:a16="http://schemas.microsoft.com/office/drawing/2014/main" id="{C0E16F79-4D81-4822-9342-1DAA3CFEB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" name="Oval 3194">
                <a:extLst>
                  <a:ext uri="{FF2B5EF4-FFF2-40B4-BE49-F238E27FC236}">
                    <a16:creationId xmlns:a16="http://schemas.microsoft.com/office/drawing/2014/main" id="{8B025C5C-559B-49CD-939E-A314FEC45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" name="Oval 3195">
                <a:extLst>
                  <a:ext uri="{FF2B5EF4-FFF2-40B4-BE49-F238E27FC236}">
                    <a16:creationId xmlns:a16="http://schemas.microsoft.com/office/drawing/2014/main" id="{9D0C10CC-3981-47E7-A132-B05EB90F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" name="Oval 3196">
                <a:extLst>
                  <a:ext uri="{FF2B5EF4-FFF2-40B4-BE49-F238E27FC236}">
                    <a16:creationId xmlns:a16="http://schemas.microsoft.com/office/drawing/2014/main" id="{1DD69320-8A03-436D-BBCD-8267488B5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7" name="Oval 3197">
                <a:extLst>
                  <a:ext uri="{FF2B5EF4-FFF2-40B4-BE49-F238E27FC236}">
                    <a16:creationId xmlns:a16="http://schemas.microsoft.com/office/drawing/2014/main" id="{C5BCB838-3919-477F-A99C-EA0F505B2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" name="Oval 3198">
                <a:extLst>
                  <a:ext uri="{FF2B5EF4-FFF2-40B4-BE49-F238E27FC236}">
                    <a16:creationId xmlns:a16="http://schemas.microsoft.com/office/drawing/2014/main" id="{45C07950-E227-4B84-B6BC-55F09314F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9" name="Oval 3199">
                <a:extLst>
                  <a:ext uri="{FF2B5EF4-FFF2-40B4-BE49-F238E27FC236}">
                    <a16:creationId xmlns:a16="http://schemas.microsoft.com/office/drawing/2014/main" id="{57B56F20-BFC2-4890-B883-CA37819FC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0" name="Oval 3200">
                <a:extLst>
                  <a:ext uri="{FF2B5EF4-FFF2-40B4-BE49-F238E27FC236}">
                    <a16:creationId xmlns:a16="http://schemas.microsoft.com/office/drawing/2014/main" id="{BACC682B-897B-4FF9-B754-B4AD2BD1F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1" name="Oval 3201">
                <a:extLst>
                  <a:ext uri="{FF2B5EF4-FFF2-40B4-BE49-F238E27FC236}">
                    <a16:creationId xmlns:a16="http://schemas.microsoft.com/office/drawing/2014/main" id="{E13F4AA6-F6F8-436B-AEFB-1BEBBA0F8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7" y="201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2" name="Oval 3202">
                <a:extLst>
                  <a:ext uri="{FF2B5EF4-FFF2-40B4-BE49-F238E27FC236}">
                    <a16:creationId xmlns:a16="http://schemas.microsoft.com/office/drawing/2014/main" id="{3CADDD29-4338-41BD-B943-B89B86475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7" y="201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3" name="Oval 3203">
                <a:extLst>
                  <a:ext uri="{FF2B5EF4-FFF2-40B4-BE49-F238E27FC236}">
                    <a16:creationId xmlns:a16="http://schemas.microsoft.com/office/drawing/2014/main" id="{AE80CAA0-86C8-4169-867A-D48C12034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0" y="207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4" name="Oval 3204">
                <a:extLst>
                  <a:ext uri="{FF2B5EF4-FFF2-40B4-BE49-F238E27FC236}">
                    <a16:creationId xmlns:a16="http://schemas.microsoft.com/office/drawing/2014/main" id="{3CEE73FB-5FA7-4963-9983-A91D9B86B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0" y="207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5" name="Oval 3205">
                <a:extLst>
                  <a:ext uri="{FF2B5EF4-FFF2-40B4-BE49-F238E27FC236}">
                    <a16:creationId xmlns:a16="http://schemas.microsoft.com/office/drawing/2014/main" id="{BAF414D1-4EC5-4585-9987-84CC48EC7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3" y="2238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6" name="Oval 3206">
                <a:extLst>
                  <a:ext uri="{FF2B5EF4-FFF2-40B4-BE49-F238E27FC236}">
                    <a16:creationId xmlns:a16="http://schemas.microsoft.com/office/drawing/2014/main" id="{3D9C88BC-DAE9-459C-8176-0612A4ED9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3" y="2238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7" name="Oval 3207">
                <a:extLst>
                  <a:ext uri="{FF2B5EF4-FFF2-40B4-BE49-F238E27FC236}">
                    <a16:creationId xmlns:a16="http://schemas.microsoft.com/office/drawing/2014/main" id="{48C391DD-E06D-40CB-8009-118B43338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8" name="Oval 3208">
                <a:extLst>
                  <a:ext uri="{FF2B5EF4-FFF2-40B4-BE49-F238E27FC236}">
                    <a16:creationId xmlns:a16="http://schemas.microsoft.com/office/drawing/2014/main" id="{DAD25C31-EE69-4624-AAE8-9E4B3DDD8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9" name="Oval 3209">
                <a:extLst>
                  <a:ext uri="{FF2B5EF4-FFF2-40B4-BE49-F238E27FC236}">
                    <a16:creationId xmlns:a16="http://schemas.microsoft.com/office/drawing/2014/main" id="{12E06C4B-DC17-40DA-8AA6-0554392BB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1519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" name="Oval 3210">
                <a:extLst>
                  <a:ext uri="{FF2B5EF4-FFF2-40B4-BE49-F238E27FC236}">
                    <a16:creationId xmlns:a16="http://schemas.microsoft.com/office/drawing/2014/main" id="{EEA52F7A-9E39-4FFA-95BD-70E6BFAC4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151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1" name="Oval 3211">
                <a:extLst>
                  <a:ext uri="{FF2B5EF4-FFF2-40B4-BE49-F238E27FC236}">
                    <a16:creationId xmlns:a16="http://schemas.microsoft.com/office/drawing/2014/main" id="{F9A07C6C-FF47-4305-8B93-00EC9AAC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2" name="Oval 3212">
                <a:extLst>
                  <a:ext uri="{FF2B5EF4-FFF2-40B4-BE49-F238E27FC236}">
                    <a16:creationId xmlns:a16="http://schemas.microsoft.com/office/drawing/2014/main" id="{BE9D738A-5B98-4473-A982-B2EF8403A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3" name="Oval 3213">
                <a:extLst>
                  <a:ext uri="{FF2B5EF4-FFF2-40B4-BE49-F238E27FC236}">
                    <a16:creationId xmlns:a16="http://schemas.microsoft.com/office/drawing/2014/main" id="{709DE261-4A6F-4777-B476-7D7B0063E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" y="184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4" name="Oval 3214">
                <a:extLst>
                  <a:ext uri="{FF2B5EF4-FFF2-40B4-BE49-F238E27FC236}">
                    <a16:creationId xmlns:a16="http://schemas.microsoft.com/office/drawing/2014/main" id="{6A150F39-B3F5-4070-AB39-73C1831FB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" y="184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5" name="Oval 3215">
                <a:extLst>
                  <a:ext uri="{FF2B5EF4-FFF2-40B4-BE49-F238E27FC236}">
                    <a16:creationId xmlns:a16="http://schemas.microsoft.com/office/drawing/2014/main" id="{74E54D58-1EB7-49C6-A21A-B0BDE304A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7" y="212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6" name="Oval 3216">
                <a:extLst>
                  <a:ext uri="{FF2B5EF4-FFF2-40B4-BE49-F238E27FC236}">
                    <a16:creationId xmlns:a16="http://schemas.microsoft.com/office/drawing/2014/main" id="{127ABE4A-86A9-422A-A263-13F30BC95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7" y="212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7" name="Oval 3217">
                <a:extLst>
                  <a:ext uri="{FF2B5EF4-FFF2-40B4-BE49-F238E27FC236}">
                    <a16:creationId xmlns:a16="http://schemas.microsoft.com/office/drawing/2014/main" id="{1B6FD444-53D6-4AA5-857E-CEF358013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8" name="Oval 3218">
                <a:extLst>
                  <a:ext uri="{FF2B5EF4-FFF2-40B4-BE49-F238E27FC236}">
                    <a16:creationId xmlns:a16="http://schemas.microsoft.com/office/drawing/2014/main" id="{FD0792C9-F011-47C3-A785-B2DD26DC1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9" name="Oval 3219">
                <a:extLst>
                  <a:ext uri="{FF2B5EF4-FFF2-40B4-BE49-F238E27FC236}">
                    <a16:creationId xmlns:a16="http://schemas.microsoft.com/office/drawing/2014/main" id="{19DB1972-A343-4686-A023-82A083576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3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3421">
              <a:extLst>
                <a:ext uri="{FF2B5EF4-FFF2-40B4-BE49-F238E27FC236}">
                  <a16:creationId xmlns:a16="http://schemas.microsoft.com/office/drawing/2014/main" id="{075F7C06-26E6-425B-8FE3-A8D0A1081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3" y="851"/>
              <a:ext cx="286" cy="2796"/>
              <a:chOff x="4073" y="851"/>
              <a:chExt cx="286" cy="2796"/>
            </a:xfrm>
          </p:grpSpPr>
          <p:sp>
            <p:nvSpPr>
              <p:cNvPr id="1910" name="Oval 3221">
                <a:extLst>
                  <a:ext uri="{FF2B5EF4-FFF2-40B4-BE49-F238E27FC236}">
                    <a16:creationId xmlns:a16="http://schemas.microsoft.com/office/drawing/2014/main" id="{63D822F9-73EE-4AF0-B11F-F1E83FE3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3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1" name="Oval 3222">
                <a:extLst>
                  <a:ext uri="{FF2B5EF4-FFF2-40B4-BE49-F238E27FC236}">
                    <a16:creationId xmlns:a16="http://schemas.microsoft.com/office/drawing/2014/main" id="{E259CD0A-D418-4019-98B5-8BC3F7D94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6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2" name="Oval 3223">
                <a:extLst>
                  <a:ext uri="{FF2B5EF4-FFF2-40B4-BE49-F238E27FC236}">
                    <a16:creationId xmlns:a16="http://schemas.microsoft.com/office/drawing/2014/main" id="{06019849-462D-4716-8394-22FC27515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6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3" name="Oval 3224">
                <a:extLst>
                  <a:ext uri="{FF2B5EF4-FFF2-40B4-BE49-F238E27FC236}">
                    <a16:creationId xmlns:a16="http://schemas.microsoft.com/office/drawing/2014/main" id="{5E84E932-EA48-4973-AD63-7BDCDEBF2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6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4" name="Oval 3225">
                <a:extLst>
                  <a:ext uri="{FF2B5EF4-FFF2-40B4-BE49-F238E27FC236}">
                    <a16:creationId xmlns:a16="http://schemas.microsoft.com/office/drawing/2014/main" id="{C8846FF4-65C3-4249-9C9A-4C40F213F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6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5" name="Oval 3226">
                <a:extLst>
                  <a:ext uri="{FF2B5EF4-FFF2-40B4-BE49-F238E27FC236}">
                    <a16:creationId xmlns:a16="http://schemas.microsoft.com/office/drawing/2014/main" id="{8C15D0C8-6310-46C5-9251-67099FE1E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3345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6" name="Oval 3227">
                <a:extLst>
                  <a:ext uri="{FF2B5EF4-FFF2-40B4-BE49-F238E27FC236}">
                    <a16:creationId xmlns:a16="http://schemas.microsoft.com/office/drawing/2014/main" id="{41F28356-17BB-4872-91D3-CE03ECEB2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3345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7" name="Oval 3228">
                <a:extLst>
                  <a:ext uri="{FF2B5EF4-FFF2-40B4-BE49-F238E27FC236}">
                    <a16:creationId xmlns:a16="http://schemas.microsoft.com/office/drawing/2014/main" id="{FE054FA2-1B59-4365-9583-364DE7A34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1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8" name="Oval 3229">
                <a:extLst>
                  <a:ext uri="{FF2B5EF4-FFF2-40B4-BE49-F238E27FC236}">
                    <a16:creationId xmlns:a16="http://schemas.microsoft.com/office/drawing/2014/main" id="{34332793-4624-45D7-87FC-5AEFCBE8C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1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9" name="Oval 3230">
                <a:extLst>
                  <a:ext uri="{FF2B5EF4-FFF2-40B4-BE49-F238E27FC236}">
                    <a16:creationId xmlns:a16="http://schemas.microsoft.com/office/drawing/2014/main" id="{1C3E05CA-A43A-4687-990A-F1776BC16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0" name="Oval 3231">
                <a:extLst>
                  <a:ext uri="{FF2B5EF4-FFF2-40B4-BE49-F238E27FC236}">
                    <a16:creationId xmlns:a16="http://schemas.microsoft.com/office/drawing/2014/main" id="{FB7C2AAE-498C-4381-98B8-6B2288C62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1" name="Oval 3232">
                <a:extLst>
                  <a:ext uri="{FF2B5EF4-FFF2-40B4-BE49-F238E27FC236}">
                    <a16:creationId xmlns:a16="http://schemas.microsoft.com/office/drawing/2014/main" id="{03B261AE-31DC-4C09-BE16-E927C9992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2" name="Oval 3233">
                <a:extLst>
                  <a:ext uri="{FF2B5EF4-FFF2-40B4-BE49-F238E27FC236}">
                    <a16:creationId xmlns:a16="http://schemas.microsoft.com/office/drawing/2014/main" id="{B1C8A285-7AC5-458A-AA15-5194C83AF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3" name="Oval 3234">
                <a:extLst>
                  <a:ext uri="{FF2B5EF4-FFF2-40B4-BE49-F238E27FC236}">
                    <a16:creationId xmlns:a16="http://schemas.microsoft.com/office/drawing/2014/main" id="{B288A39A-1965-46AC-B3C7-D3B223815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4" name="Oval 3235">
                <a:extLst>
                  <a:ext uri="{FF2B5EF4-FFF2-40B4-BE49-F238E27FC236}">
                    <a16:creationId xmlns:a16="http://schemas.microsoft.com/office/drawing/2014/main" id="{FD10B09E-3CD9-415B-B1C2-56AF76A2B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5" name="Oval 3236">
                <a:extLst>
                  <a:ext uri="{FF2B5EF4-FFF2-40B4-BE49-F238E27FC236}">
                    <a16:creationId xmlns:a16="http://schemas.microsoft.com/office/drawing/2014/main" id="{DCC8F2E2-2D28-48AA-B790-0579E56E1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3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6" name="Oval 3237">
                <a:extLst>
                  <a:ext uri="{FF2B5EF4-FFF2-40B4-BE49-F238E27FC236}">
                    <a16:creationId xmlns:a16="http://schemas.microsoft.com/office/drawing/2014/main" id="{A333C751-A4D3-43E6-8C21-1EB23251E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3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7" name="Oval 3238">
                <a:extLst>
                  <a:ext uri="{FF2B5EF4-FFF2-40B4-BE49-F238E27FC236}">
                    <a16:creationId xmlns:a16="http://schemas.microsoft.com/office/drawing/2014/main" id="{A66532EC-F56F-4491-8624-033710A45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6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8" name="Oval 3239">
                <a:extLst>
                  <a:ext uri="{FF2B5EF4-FFF2-40B4-BE49-F238E27FC236}">
                    <a16:creationId xmlns:a16="http://schemas.microsoft.com/office/drawing/2014/main" id="{F359EBF0-3A2B-4E8B-9419-806C5434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6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9" name="Oval 3240">
                <a:extLst>
                  <a:ext uri="{FF2B5EF4-FFF2-40B4-BE49-F238E27FC236}">
                    <a16:creationId xmlns:a16="http://schemas.microsoft.com/office/drawing/2014/main" id="{F08C52D4-7131-49C1-A211-4DFD716F5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0" name="Oval 3241">
                <a:extLst>
                  <a:ext uri="{FF2B5EF4-FFF2-40B4-BE49-F238E27FC236}">
                    <a16:creationId xmlns:a16="http://schemas.microsoft.com/office/drawing/2014/main" id="{B908B6DC-C2AC-446F-9E84-B8142D15C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1" name="Oval 3242">
                <a:extLst>
                  <a:ext uri="{FF2B5EF4-FFF2-40B4-BE49-F238E27FC236}">
                    <a16:creationId xmlns:a16="http://schemas.microsoft.com/office/drawing/2014/main" id="{370D2DF5-F696-4C76-A2FF-EF710DD29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1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2" name="Oval 3243">
                <a:extLst>
                  <a:ext uri="{FF2B5EF4-FFF2-40B4-BE49-F238E27FC236}">
                    <a16:creationId xmlns:a16="http://schemas.microsoft.com/office/drawing/2014/main" id="{1DEDBD76-73CA-48CE-9FFB-C1684CD29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1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3" name="Oval 3244">
                <a:extLst>
                  <a:ext uri="{FF2B5EF4-FFF2-40B4-BE49-F238E27FC236}">
                    <a16:creationId xmlns:a16="http://schemas.microsoft.com/office/drawing/2014/main" id="{BE742F72-2E94-425C-8358-2FA6597F1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4" name="Oval 3245">
                <a:extLst>
                  <a:ext uri="{FF2B5EF4-FFF2-40B4-BE49-F238E27FC236}">
                    <a16:creationId xmlns:a16="http://schemas.microsoft.com/office/drawing/2014/main" id="{5571BEF8-D772-4DF4-B413-DD7778E89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" name="Oval 3246">
                <a:extLst>
                  <a:ext uri="{FF2B5EF4-FFF2-40B4-BE49-F238E27FC236}">
                    <a16:creationId xmlns:a16="http://schemas.microsoft.com/office/drawing/2014/main" id="{B4572FD9-9028-42C5-8DD0-023698FEA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6" name="Oval 3247">
                <a:extLst>
                  <a:ext uri="{FF2B5EF4-FFF2-40B4-BE49-F238E27FC236}">
                    <a16:creationId xmlns:a16="http://schemas.microsoft.com/office/drawing/2014/main" id="{2B176720-BD5A-4042-9D3C-414C402FD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7" name="Oval 3248">
                <a:extLst>
                  <a:ext uri="{FF2B5EF4-FFF2-40B4-BE49-F238E27FC236}">
                    <a16:creationId xmlns:a16="http://schemas.microsoft.com/office/drawing/2014/main" id="{D6C1B545-4D95-4C11-89E8-AA97DB47D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8" name="Oval 3249">
                <a:extLst>
                  <a:ext uri="{FF2B5EF4-FFF2-40B4-BE49-F238E27FC236}">
                    <a16:creationId xmlns:a16="http://schemas.microsoft.com/office/drawing/2014/main" id="{A19ED404-C7BE-46B4-BE5A-57171441A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9" name="Oval 3250">
                <a:extLst>
                  <a:ext uri="{FF2B5EF4-FFF2-40B4-BE49-F238E27FC236}">
                    <a16:creationId xmlns:a16="http://schemas.microsoft.com/office/drawing/2014/main" id="{3A774063-4FB5-4CF0-8839-D539CF505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0" name="Oval 3251">
                <a:extLst>
                  <a:ext uri="{FF2B5EF4-FFF2-40B4-BE49-F238E27FC236}">
                    <a16:creationId xmlns:a16="http://schemas.microsoft.com/office/drawing/2014/main" id="{24ED720F-B03F-4233-AC31-C19ACBBB6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1" name="Oval 3252">
                <a:extLst>
                  <a:ext uri="{FF2B5EF4-FFF2-40B4-BE49-F238E27FC236}">
                    <a16:creationId xmlns:a16="http://schemas.microsoft.com/office/drawing/2014/main" id="{EF15CD94-4E5E-4CF5-B99D-D506E5149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2" name="Oval 3253">
                <a:extLst>
                  <a:ext uri="{FF2B5EF4-FFF2-40B4-BE49-F238E27FC236}">
                    <a16:creationId xmlns:a16="http://schemas.microsoft.com/office/drawing/2014/main" id="{F63BCA42-438A-4736-BA19-0544A344A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3" name="Oval 3254">
                <a:extLst>
                  <a:ext uri="{FF2B5EF4-FFF2-40B4-BE49-F238E27FC236}">
                    <a16:creationId xmlns:a16="http://schemas.microsoft.com/office/drawing/2014/main" id="{43B1DF95-9C8E-4ED1-9324-E1FB0B29E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4" name="Oval 3255">
                <a:extLst>
                  <a:ext uri="{FF2B5EF4-FFF2-40B4-BE49-F238E27FC236}">
                    <a16:creationId xmlns:a16="http://schemas.microsoft.com/office/drawing/2014/main" id="{1C7B1A3F-8563-4780-A510-A108EE638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5" name="Oval 3256">
                <a:extLst>
                  <a:ext uri="{FF2B5EF4-FFF2-40B4-BE49-F238E27FC236}">
                    <a16:creationId xmlns:a16="http://schemas.microsoft.com/office/drawing/2014/main" id="{31C26C93-7252-40CA-B4D2-33729F64D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9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6" name="Oval 3257">
                <a:extLst>
                  <a:ext uri="{FF2B5EF4-FFF2-40B4-BE49-F238E27FC236}">
                    <a16:creationId xmlns:a16="http://schemas.microsoft.com/office/drawing/2014/main" id="{E25C4907-FF97-4300-B617-DD271064E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9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7" name="Oval 3258">
                <a:extLst>
                  <a:ext uri="{FF2B5EF4-FFF2-40B4-BE49-F238E27FC236}">
                    <a16:creationId xmlns:a16="http://schemas.microsoft.com/office/drawing/2014/main" id="{8E595780-EC9C-4534-B344-59253230B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8" name="Oval 3259">
                <a:extLst>
                  <a:ext uri="{FF2B5EF4-FFF2-40B4-BE49-F238E27FC236}">
                    <a16:creationId xmlns:a16="http://schemas.microsoft.com/office/drawing/2014/main" id="{85C92192-4A42-456C-9BB7-2B1B4C5F9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9" name="Oval 3260">
                <a:extLst>
                  <a:ext uri="{FF2B5EF4-FFF2-40B4-BE49-F238E27FC236}">
                    <a16:creationId xmlns:a16="http://schemas.microsoft.com/office/drawing/2014/main" id="{3C8C970F-79B8-4CD6-A891-C5130E945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0" name="Oval 3261">
                <a:extLst>
                  <a:ext uri="{FF2B5EF4-FFF2-40B4-BE49-F238E27FC236}">
                    <a16:creationId xmlns:a16="http://schemas.microsoft.com/office/drawing/2014/main" id="{7CD59BA4-595D-4F9F-AC13-1E9B1D6A1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1" name="Oval 3262">
                <a:extLst>
                  <a:ext uri="{FF2B5EF4-FFF2-40B4-BE49-F238E27FC236}">
                    <a16:creationId xmlns:a16="http://schemas.microsoft.com/office/drawing/2014/main" id="{63ADF21C-B802-4D15-9931-1C01CFBFA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7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2" name="Oval 3263">
                <a:extLst>
                  <a:ext uri="{FF2B5EF4-FFF2-40B4-BE49-F238E27FC236}">
                    <a16:creationId xmlns:a16="http://schemas.microsoft.com/office/drawing/2014/main" id="{97FC6B04-BA40-4BCD-A1FB-BB3B60B40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7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3" name="Oval 3264">
                <a:extLst>
                  <a:ext uri="{FF2B5EF4-FFF2-40B4-BE49-F238E27FC236}">
                    <a16:creationId xmlns:a16="http://schemas.microsoft.com/office/drawing/2014/main" id="{5BA3346D-F3ED-4CA1-BE50-B07023323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4" name="Oval 3265">
                <a:extLst>
                  <a:ext uri="{FF2B5EF4-FFF2-40B4-BE49-F238E27FC236}">
                    <a16:creationId xmlns:a16="http://schemas.microsoft.com/office/drawing/2014/main" id="{32F5E1E0-FF7A-4A6A-B264-A6428DCDC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5" name="Oval 3266">
                <a:extLst>
                  <a:ext uri="{FF2B5EF4-FFF2-40B4-BE49-F238E27FC236}">
                    <a16:creationId xmlns:a16="http://schemas.microsoft.com/office/drawing/2014/main" id="{94EB4E41-79DF-49AD-B024-83F0FB3C0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6" name="Oval 3267">
                <a:extLst>
                  <a:ext uri="{FF2B5EF4-FFF2-40B4-BE49-F238E27FC236}">
                    <a16:creationId xmlns:a16="http://schemas.microsoft.com/office/drawing/2014/main" id="{941BD681-8908-4E21-816C-FD75B1EB4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7" name="Oval 3268">
                <a:extLst>
                  <a:ext uri="{FF2B5EF4-FFF2-40B4-BE49-F238E27FC236}">
                    <a16:creationId xmlns:a16="http://schemas.microsoft.com/office/drawing/2014/main" id="{5001E972-B0FE-495D-82F2-C226CE583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6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8" name="Oval 3269">
                <a:extLst>
                  <a:ext uri="{FF2B5EF4-FFF2-40B4-BE49-F238E27FC236}">
                    <a16:creationId xmlns:a16="http://schemas.microsoft.com/office/drawing/2014/main" id="{50CCC232-F415-41CF-9091-E398618CE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6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9" name="Oval 3270">
                <a:extLst>
                  <a:ext uri="{FF2B5EF4-FFF2-40B4-BE49-F238E27FC236}">
                    <a16:creationId xmlns:a16="http://schemas.microsoft.com/office/drawing/2014/main" id="{573B2B5E-637C-4118-8EA6-204CCA8B4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113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0" name="Oval 3271">
                <a:extLst>
                  <a:ext uri="{FF2B5EF4-FFF2-40B4-BE49-F238E27FC236}">
                    <a16:creationId xmlns:a16="http://schemas.microsoft.com/office/drawing/2014/main" id="{5EB82A7E-D711-4370-BE01-66C500CAF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113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1" name="Oval 3272">
                <a:extLst>
                  <a:ext uri="{FF2B5EF4-FFF2-40B4-BE49-F238E27FC236}">
                    <a16:creationId xmlns:a16="http://schemas.microsoft.com/office/drawing/2014/main" id="{E941EF2C-0BD4-4472-A702-9BE45B91E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1" y="201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2" name="Oval 3273">
                <a:extLst>
                  <a:ext uri="{FF2B5EF4-FFF2-40B4-BE49-F238E27FC236}">
                    <a16:creationId xmlns:a16="http://schemas.microsoft.com/office/drawing/2014/main" id="{971ED890-5CB5-4282-9F77-3833AA201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1" y="201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3" name="Oval 3274">
                <a:extLst>
                  <a:ext uri="{FF2B5EF4-FFF2-40B4-BE49-F238E27FC236}">
                    <a16:creationId xmlns:a16="http://schemas.microsoft.com/office/drawing/2014/main" id="{A06D141E-8774-485A-81A9-82F69D492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4" name="Oval 3275">
                <a:extLst>
                  <a:ext uri="{FF2B5EF4-FFF2-40B4-BE49-F238E27FC236}">
                    <a16:creationId xmlns:a16="http://schemas.microsoft.com/office/drawing/2014/main" id="{178EA175-733E-4881-A77E-54330EEA4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5" name="Oval 3276">
                <a:extLst>
                  <a:ext uri="{FF2B5EF4-FFF2-40B4-BE49-F238E27FC236}">
                    <a16:creationId xmlns:a16="http://schemas.microsoft.com/office/drawing/2014/main" id="{CDAF5294-D4A3-4129-AD2F-DB10D44A5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6" name="Oval 3277">
                <a:extLst>
                  <a:ext uri="{FF2B5EF4-FFF2-40B4-BE49-F238E27FC236}">
                    <a16:creationId xmlns:a16="http://schemas.microsoft.com/office/drawing/2014/main" id="{2EA67943-BEB2-4450-8CA1-99F839B37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7" name="Oval 3278">
                <a:extLst>
                  <a:ext uri="{FF2B5EF4-FFF2-40B4-BE49-F238E27FC236}">
                    <a16:creationId xmlns:a16="http://schemas.microsoft.com/office/drawing/2014/main" id="{1275F63F-5BB6-488E-ACEB-A836A21BA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8" name="Oval 3279">
                <a:extLst>
                  <a:ext uri="{FF2B5EF4-FFF2-40B4-BE49-F238E27FC236}">
                    <a16:creationId xmlns:a16="http://schemas.microsoft.com/office/drawing/2014/main" id="{C886FF01-4300-4485-8499-962C6CE96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9" name="Oval 3280">
                <a:extLst>
                  <a:ext uri="{FF2B5EF4-FFF2-40B4-BE49-F238E27FC236}">
                    <a16:creationId xmlns:a16="http://schemas.microsoft.com/office/drawing/2014/main" id="{46620D56-02FD-4BD6-BE21-B10B45232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0" name="Oval 3281">
                <a:extLst>
                  <a:ext uri="{FF2B5EF4-FFF2-40B4-BE49-F238E27FC236}">
                    <a16:creationId xmlns:a16="http://schemas.microsoft.com/office/drawing/2014/main" id="{78D577AA-94F5-4F8F-9422-0D7322E22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1" name="Oval 3282">
                <a:extLst>
                  <a:ext uri="{FF2B5EF4-FFF2-40B4-BE49-F238E27FC236}">
                    <a16:creationId xmlns:a16="http://schemas.microsoft.com/office/drawing/2014/main" id="{F9E62CEA-24A7-4200-81BE-00424C0A3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3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2" name="Oval 3283">
                <a:extLst>
                  <a:ext uri="{FF2B5EF4-FFF2-40B4-BE49-F238E27FC236}">
                    <a16:creationId xmlns:a16="http://schemas.microsoft.com/office/drawing/2014/main" id="{0AFB8EA9-3349-44DD-BA38-EC6BEA96B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3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3" name="Oval 3284">
                <a:extLst>
                  <a:ext uri="{FF2B5EF4-FFF2-40B4-BE49-F238E27FC236}">
                    <a16:creationId xmlns:a16="http://schemas.microsoft.com/office/drawing/2014/main" id="{29A9729F-2712-4011-AA23-734D452C6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4" name="Oval 3285">
                <a:extLst>
                  <a:ext uri="{FF2B5EF4-FFF2-40B4-BE49-F238E27FC236}">
                    <a16:creationId xmlns:a16="http://schemas.microsoft.com/office/drawing/2014/main" id="{767B9AFF-3D8C-41AE-8ECC-C9F33CF86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5" name="Oval 3286">
                <a:extLst>
                  <a:ext uri="{FF2B5EF4-FFF2-40B4-BE49-F238E27FC236}">
                    <a16:creationId xmlns:a16="http://schemas.microsoft.com/office/drawing/2014/main" id="{0DA4AC28-6000-40CC-A4FF-4E9AA9E5C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329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6" name="Oval 3287">
                <a:extLst>
                  <a:ext uri="{FF2B5EF4-FFF2-40B4-BE49-F238E27FC236}">
                    <a16:creationId xmlns:a16="http://schemas.microsoft.com/office/drawing/2014/main" id="{771B3355-4E4B-4281-B69A-0C6E6D3DC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329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7" name="Oval 3288">
                <a:extLst>
                  <a:ext uri="{FF2B5EF4-FFF2-40B4-BE49-F238E27FC236}">
                    <a16:creationId xmlns:a16="http://schemas.microsoft.com/office/drawing/2014/main" id="{30E1A4CB-507C-4B1C-BD8B-6C6E6C0CF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8" name="Oval 3289">
                <a:extLst>
                  <a:ext uri="{FF2B5EF4-FFF2-40B4-BE49-F238E27FC236}">
                    <a16:creationId xmlns:a16="http://schemas.microsoft.com/office/drawing/2014/main" id="{241C9CAA-645B-4CAB-B293-F101DE083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9" name="Oval 3290">
                <a:extLst>
                  <a:ext uri="{FF2B5EF4-FFF2-40B4-BE49-F238E27FC236}">
                    <a16:creationId xmlns:a16="http://schemas.microsoft.com/office/drawing/2014/main" id="{6C734FFE-B78B-44CA-ABEA-DC4576071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0" name="Oval 3291">
                <a:extLst>
                  <a:ext uri="{FF2B5EF4-FFF2-40B4-BE49-F238E27FC236}">
                    <a16:creationId xmlns:a16="http://schemas.microsoft.com/office/drawing/2014/main" id="{59916941-5985-482E-818D-0006AC1DA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1" name="Oval 3292">
                <a:extLst>
                  <a:ext uri="{FF2B5EF4-FFF2-40B4-BE49-F238E27FC236}">
                    <a16:creationId xmlns:a16="http://schemas.microsoft.com/office/drawing/2014/main" id="{44781AC5-7E29-4FCA-91BA-CFD1391EE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2" name="Oval 3293">
                <a:extLst>
                  <a:ext uri="{FF2B5EF4-FFF2-40B4-BE49-F238E27FC236}">
                    <a16:creationId xmlns:a16="http://schemas.microsoft.com/office/drawing/2014/main" id="{6762996D-E7B0-4E2C-88AF-AC1E77791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3" name="Oval 3294">
                <a:extLst>
                  <a:ext uri="{FF2B5EF4-FFF2-40B4-BE49-F238E27FC236}">
                    <a16:creationId xmlns:a16="http://schemas.microsoft.com/office/drawing/2014/main" id="{31B45857-D371-499E-8D01-66BB8BAF2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4" name="Oval 3295">
                <a:extLst>
                  <a:ext uri="{FF2B5EF4-FFF2-40B4-BE49-F238E27FC236}">
                    <a16:creationId xmlns:a16="http://schemas.microsoft.com/office/drawing/2014/main" id="{DB946B8D-1683-4B68-AA29-6B89FC417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5" name="Oval 3296">
                <a:extLst>
                  <a:ext uri="{FF2B5EF4-FFF2-40B4-BE49-F238E27FC236}">
                    <a16:creationId xmlns:a16="http://schemas.microsoft.com/office/drawing/2014/main" id="{0B498C3F-6E11-41B8-B5B8-E55F0CA24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6" name="Oval 3297">
                <a:extLst>
                  <a:ext uri="{FF2B5EF4-FFF2-40B4-BE49-F238E27FC236}">
                    <a16:creationId xmlns:a16="http://schemas.microsoft.com/office/drawing/2014/main" id="{DFF0DD02-67A4-4027-BC50-17275D515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7" name="Oval 3298">
                <a:extLst>
                  <a:ext uri="{FF2B5EF4-FFF2-40B4-BE49-F238E27FC236}">
                    <a16:creationId xmlns:a16="http://schemas.microsoft.com/office/drawing/2014/main" id="{D22B8E74-DB49-457B-B3B3-801E608E6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8" name="Oval 3299">
                <a:extLst>
                  <a:ext uri="{FF2B5EF4-FFF2-40B4-BE49-F238E27FC236}">
                    <a16:creationId xmlns:a16="http://schemas.microsoft.com/office/drawing/2014/main" id="{64218C39-4817-47FD-B18D-FC7C6428F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9" name="Oval 3300">
                <a:extLst>
                  <a:ext uri="{FF2B5EF4-FFF2-40B4-BE49-F238E27FC236}">
                    <a16:creationId xmlns:a16="http://schemas.microsoft.com/office/drawing/2014/main" id="{2FFF1761-13EE-4796-BCA2-3775A9316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0" name="Oval 3301">
                <a:extLst>
                  <a:ext uri="{FF2B5EF4-FFF2-40B4-BE49-F238E27FC236}">
                    <a16:creationId xmlns:a16="http://schemas.microsoft.com/office/drawing/2014/main" id="{560EE591-C0B9-4FE0-9B14-84B1EF0B5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1" name="Oval 3302">
                <a:extLst>
                  <a:ext uri="{FF2B5EF4-FFF2-40B4-BE49-F238E27FC236}">
                    <a16:creationId xmlns:a16="http://schemas.microsoft.com/office/drawing/2014/main" id="{7AA8E271-B3ED-4DC2-AAC4-24EB46F06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2" name="Oval 3303">
                <a:extLst>
                  <a:ext uri="{FF2B5EF4-FFF2-40B4-BE49-F238E27FC236}">
                    <a16:creationId xmlns:a16="http://schemas.microsoft.com/office/drawing/2014/main" id="{A39767EE-5736-4D40-9819-B3B648D04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3" name="Oval 3304">
                <a:extLst>
                  <a:ext uri="{FF2B5EF4-FFF2-40B4-BE49-F238E27FC236}">
                    <a16:creationId xmlns:a16="http://schemas.microsoft.com/office/drawing/2014/main" id="{7D501E70-01FE-4503-AD52-7F59425DB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4" name="Oval 3305">
                <a:extLst>
                  <a:ext uri="{FF2B5EF4-FFF2-40B4-BE49-F238E27FC236}">
                    <a16:creationId xmlns:a16="http://schemas.microsoft.com/office/drawing/2014/main" id="{F87B2EC3-44F9-4C01-BC85-A8B7A053B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5" name="Oval 3306">
                <a:extLst>
                  <a:ext uri="{FF2B5EF4-FFF2-40B4-BE49-F238E27FC236}">
                    <a16:creationId xmlns:a16="http://schemas.microsoft.com/office/drawing/2014/main" id="{EE245071-8EFD-46AA-BAA2-ADB170EB0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7" y="218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6" name="Oval 3307">
                <a:extLst>
                  <a:ext uri="{FF2B5EF4-FFF2-40B4-BE49-F238E27FC236}">
                    <a16:creationId xmlns:a16="http://schemas.microsoft.com/office/drawing/2014/main" id="{D0A383A2-502D-4589-8E2F-DB4A03FFD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7" y="218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7" name="Oval 3308">
                <a:extLst>
                  <a:ext uri="{FF2B5EF4-FFF2-40B4-BE49-F238E27FC236}">
                    <a16:creationId xmlns:a16="http://schemas.microsoft.com/office/drawing/2014/main" id="{FAD3D502-15A4-4C81-9CBD-6007111A5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8" name="Oval 3309">
                <a:extLst>
                  <a:ext uri="{FF2B5EF4-FFF2-40B4-BE49-F238E27FC236}">
                    <a16:creationId xmlns:a16="http://schemas.microsoft.com/office/drawing/2014/main" id="{14D2B4EF-2EAA-4F7F-A445-2BEC03E57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9" name="Oval 3310">
                <a:extLst>
                  <a:ext uri="{FF2B5EF4-FFF2-40B4-BE49-F238E27FC236}">
                    <a16:creationId xmlns:a16="http://schemas.microsoft.com/office/drawing/2014/main" id="{71CF9D2A-E673-4171-945F-6E9DCA5A6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0" name="Oval 3311">
                <a:extLst>
                  <a:ext uri="{FF2B5EF4-FFF2-40B4-BE49-F238E27FC236}">
                    <a16:creationId xmlns:a16="http://schemas.microsoft.com/office/drawing/2014/main" id="{D83A8980-DFEC-454D-9B8F-4DB54CCF3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1" name="Oval 3312">
                <a:extLst>
                  <a:ext uri="{FF2B5EF4-FFF2-40B4-BE49-F238E27FC236}">
                    <a16:creationId xmlns:a16="http://schemas.microsoft.com/office/drawing/2014/main" id="{2837BE08-BA1C-4312-A7AD-64216AD3A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218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2" name="Oval 3313">
                <a:extLst>
                  <a:ext uri="{FF2B5EF4-FFF2-40B4-BE49-F238E27FC236}">
                    <a16:creationId xmlns:a16="http://schemas.microsoft.com/office/drawing/2014/main" id="{29A7939A-9C4D-425D-BB01-233A28606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218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3" name="Oval 3314">
                <a:extLst>
                  <a:ext uri="{FF2B5EF4-FFF2-40B4-BE49-F238E27FC236}">
                    <a16:creationId xmlns:a16="http://schemas.microsoft.com/office/drawing/2014/main" id="{C30A3857-4182-4D97-B389-7CE46CF72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251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4" name="Oval 3315">
                <a:extLst>
                  <a:ext uri="{FF2B5EF4-FFF2-40B4-BE49-F238E27FC236}">
                    <a16:creationId xmlns:a16="http://schemas.microsoft.com/office/drawing/2014/main" id="{05FF6216-7853-4A07-B054-6B833BBBF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251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5" name="Oval 3316">
                <a:extLst>
                  <a:ext uri="{FF2B5EF4-FFF2-40B4-BE49-F238E27FC236}">
                    <a16:creationId xmlns:a16="http://schemas.microsoft.com/office/drawing/2014/main" id="{31F2C1DC-3CD2-41FB-88E3-C69A8BC0C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6" name="Oval 3317">
                <a:extLst>
                  <a:ext uri="{FF2B5EF4-FFF2-40B4-BE49-F238E27FC236}">
                    <a16:creationId xmlns:a16="http://schemas.microsoft.com/office/drawing/2014/main" id="{76960E22-6BED-47F2-8566-30C87EE66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7" name="Oval 3318">
                <a:extLst>
                  <a:ext uri="{FF2B5EF4-FFF2-40B4-BE49-F238E27FC236}">
                    <a16:creationId xmlns:a16="http://schemas.microsoft.com/office/drawing/2014/main" id="{4C1A39FC-96D8-416A-B429-0AFD6F3BB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8" name="Oval 3319">
                <a:extLst>
                  <a:ext uri="{FF2B5EF4-FFF2-40B4-BE49-F238E27FC236}">
                    <a16:creationId xmlns:a16="http://schemas.microsoft.com/office/drawing/2014/main" id="{51ABFBC3-5D13-47AC-823B-3B2A67BF9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9" name="Oval 3320">
                <a:extLst>
                  <a:ext uri="{FF2B5EF4-FFF2-40B4-BE49-F238E27FC236}">
                    <a16:creationId xmlns:a16="http://schemas.microsoft.com/office/drawing/2014/main" id="{1B1769F4-0E97-41D2-BC17-E8A7BF781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0" name="Oval 3321">
                <a:extLst>
                  <a:ext uri="{FF2B5EF4-FFF2-40B4-BE49-F238E27FC236}">
                    <a16:creationId xmlns:a16="http://schemas.microsoft.com/office/drawing/2014/main" id="{2B144033-6EDA-413A-BC39-877F5655E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1" name="Oval 3322">
                <a:extLst>
                  <a:ext uri="{FF2B5EF4-FFF2-40B4-BE49-F238E27FC236}">
                    <a16:creationId xmlns:a16="http://schemas.microsoft.com/office/drawing/2014/main" id="{A0AD6F7C-0E6E-4012-A793-72F4C2F6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2" name="Oval 3323">
                <a:extLst>
                  <a:ext uri="{FF2B5EF4-FFF2-40B4-BE49-F238E27FC236}">
                    <a16:creationId xmlns:a16="http://schemas.microsoft.com/office/drawing/2014/main" id="{02F9B2F9-C5A4-4655-85D3-36A3D610A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3" name="Oval 3324">
                <a:extLst>
                  <a:ext uri="{FF2B5EF4-FFF2-40B4-BE49-F238E27FC236}">
                    <a16:creationId xmlns:a16="http://schemas.microsoft.com/office/drawing/2014/main" id="{5255CF7E-C5A8-4BAC-8FE6-9E611450A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4" name="Oval 3325">
                <a:extLst>
                  <a:ext uri="{FF2B5EF4-FFF2-40B4-BE49-F238E27FC236}">
                    <a16:creationId xmlns:a16="http://schemas.microsoft.com/office/drawing/2014/main" id="{36AF0318-C2B6-45B5-8FE2-A8BF320A1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5" name="Oval 3326">
                <a:extLst>
                  <a:ext uri="{FF2B5EF4-FFF2-40B4-BE49-F238E27FC236}">
                    <a16:creationId xmlns:a16="http://schemas.microsoft.com/office/drawing/2014/main" id="{54FEB525-82C3-44A2-930A-54399CCE2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6" name="Oval 3327">
                <a:extLst>
                  <a:ext uri="{FF2B5EF4-FFF2-40B4-BE49-F238E27FC236}">
                    <a16:creationId xmlns:a16="http://schemas.microsoft.com/office/drawing/2014/main" id="{032CF4C2-1F7E-4418-8847-8B47F62EE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7" name="Oval 3328">
                <a:extLst>
                  <a:ext uri="{FF2B5EF4-FFF2-40B4-BE49-F238E27FC236}">
                    <a16:creationId xmlns:a16="http://schemas.microsoft.com/office/drawing/2014/main" id="{11B422ED-716E-4B90-9760-75C8E139C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8" name="Oval 3329">
                <a:extLst>
                  <a:ext uri="{FF2B5EF4-FFF2-40B4-BE49-F238E27FC236}">
                    <a16:creationId xmlns:a16="http://schemas.microsoft.com/office/drawing/2014/main" id="{BB4001CF-7EBB-49A9-8882-DBA60A79A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9" name="Oval 3330">
                <a:extLst>
                  <a:ext uri="{FF2B5EF4-FFF2-40B4-BE49-F238E27FC236}">
                    <a16:creationId xmlns:a16="http://schemas.microsoft.com/office/drawing/2014/main" id="{D5C3293F-9664-4A2C-8A99-9743DB418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323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0" name="Oval 3331">
                <a:extLst>
                  <a:ext uri="{FF2B5EF4-FFF2-40B4-BE49-F238E27FC236}">
                    <a16:creationId xmlns:a16="http://schemas.microsoft.com/office/drawing/2014/main" id="{316948E7-0B5B-473A-99D9-759477507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323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1" name="Oval 3332">
                <a:extLst>
                  <a:ext uri="{FF2B5EF4-FFF2-40B4-BE49-F238E27FC236}">
                    <a16:creationId xmlns:a16="http://schemas.microsoft.com/office/drawing/2014/main" id="{57A15AF8-70CD-4791-BAB6-4C65B3BD0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2" name="Oval 3333">
                <a:extLst>
                  <a:ext uri="{FF2B5EF4-FFF2-40B4-BE49-F238E27FC236}">
                    <a16:creationId xmlns:a16="http://schemas.microsoft.com/office/drawing/2014/main" id="{F6BEAD45-8B06-4C37-ADE3-2F1F245C2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3" name="Oval 3334">
                <a:extLst>
                  <a:ext uri="{FF2B5EF4-FFF2-40B4-BE49-F238E27FC236}">
                    <a16:creationId xmlns:a16="http://schemas.microsoft.com/office/drawing/2014/main" id="{9CB0C3D2-F842-4161-A393-70CA26F4C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4" name="Oval 3335">
                <a:extLst>
                  <a:ext uri="{FF2B5EF4-FFF2-40B4-BE49-F238E27FC236}">
                    <a16:creationId xmlns:a16="http://schemas.microsoft.com/office/drawing/2014/main" id="{2CDF4F78-D828-4742-96AD-2EA577548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5" name="Oval 3336">
                <a:extLst>
                  <a:ext uri="{FF2B5EF4-FFF2-40B4-BE49-F238E27FC236}">
                    <a16:creationId xmlns:a16="http://schemas.microsoft.com/office/drawing/2014/main" id="{06D1CC45-CF5B-44E3-A29E-C7AB1C390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6" name="Oval 3337">
                <a:extLst>
                  <a:ext uri="{FF2B5EF4-FFF2-40B4-BE49-F238E27FC236}">
                    <a16:creationId xmlns:a16="http://schemas.microsoft.com/office/drawing/2014/main" id="{2BB6D524-8A20-429F-9A7D-0B75783F8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7" name="Oval 3338">
                <a:extLst>
                  <a:ext uri="{FF2B5EF4-FFF2-40B4-BE49-F238E27FC236}">
                    <a16:creationId xmlns:a16="http://schemas.microsoft.com/office/drawing/2014/main" id="{B9EFFDFD-47AA-461A-86D8-8179D1BF3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8" name="Oval 3339">
                <a:extLst>
                  <a:ext uri="{FF2B5EF4-FFF2-40B4-BE49-F238E27FC236}">
                    <a16:creationId xmlns:a16="http://schemas.microsoft.com/office/drawing/2014/main" id="{8FBAEA83-20C2-40CD-A90C-FA35625A2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9" name="Oval 3340">
                <a:extLst>
                  <a:ext uri="{FF2B5EF4-FFF2-40B4-BE49-F238E27FC236}">
                    <a16:creationId xmlns:a16="http://schemas.microsoft.com/office/drawing/2014/main" id="{970C696D-0625-4CC2-A11F-C3334B330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0" name="Oval 3341">
                <a:extLst>
                  <a:ext uri="{FF2B5EF4-FFF2-40B4-BE49-F238E27FC236}">
                    <a16:creationId xmlns:a16="http://schemas.microsoft.com/office/drawing/2014/main" id="{9F48009D-08A2-46FD-826F-B2ED58D45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1" name="Oval 3342">
                <a:extLst>
                  <a:ext uri="{FF2B5EF4-FFF2-40B4-BE49-F238E27FC236}">
                    <a16:creationId xmlns:a16="http://schemas.microsoft.com/office/drawing/2014/main" id="{D9EF152A-0174-48E4-90E8-6B137AB4B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1519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2" name="Oval 3343">
                <a:extLst>
                  <a:ext uri="{FF2B5EF4-FFF2-40B4-BE49-F238E27FC236}">
                    <a16:creationId xmlns:a16="http://schemas.microsoft.com/office/drawing/2014/main" id="{0E443CE7-2E3A-4E96-80FC-A3750445A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151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3" name="Oval 3344">
                <a:extLst>
                  <a:ext uri="{FF2B5EF4-FFF2-40B4-BE49-F238E27FC236}">
                    <a16:creationId xmlns:a16="http://schemas.microsoft.com/office/drawing/2014/main" id="{7DFB615E-B660-4A91-8F77-80A013468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6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4" name="Oval 3345">
                <a:extLst>
                  <a:ext uri="{FF2B5EF4-FFF2-40B4-BE49-F238E27FC236}">
                    <a16:creationId xmlns:a16="http://schemas.microsoft.com/office/drawing/2014/main" id="{CADFEECF-6DF6-487D-BD97-A64DE5DDE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6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5" name="Oval 3346">
                <a:extLst>
                  <a:ext uri="{FF2B5EF4-FFF2-40B4-BE49-F238E27FC236}">
                    <a16:creationId xmlns:a16="http://schemas.microsoft.com/office/drawing/2014/main" id="{E8934E0C-9D5F-4407-805F-88387D0CB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9" y="2957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6" name="Oval 3347">
                <a:extLst>
                  <a:ext uri="{FF2B5EF4-FFF2-40B4-BE49-F238E27FC236}">
                    <a16:creationId xmlns:a16="http://schemas.microsoft.com/office/drawing/2014/main" id="{7B788AD5-BDB8-471A-AEBF-0083CE316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9" y="2957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7" name="Oval 3348">
                <a:extLst>
                  <a:ext uri="{FF2B5EF4-FFF2-40B4-BE49-F238E27FC236}">
                    <a16:creationId xmlns:a16="http://schemas.microsoft.com/office/drawing/2014/main" id="{7F09CCC1-A303-4FD9-9949-A52D5D890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8" name="Oval 3349">
                <a:extLst>
                  <a:ext uri="{FF2B5EF4-FFF2-40B4-BE49-F238E27FC236}">
                    <a16:creationId xmlns:a16="http://schemas.microsoft.com/office/drawing/2014/main" id="{E4A566D3-3469-4FE4-BF93-72BEFE4B7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9" name="Oval 3350">
                <a:extLst>
                  <a:ext uri="{FF2B5EF4-FFF2-40B4-BE49-F238E27FC236}">
                    <a16:creationId xmlns:a16="http://schemas.microsoft.com/office/drawing/2014/main" id="{16B877D4-6858-42B4-9169-1ABEB62F0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0" name="Oval 3351">
                <a:extLst>
                  <a:ext uri="{FF2B5EF4-FFF2-40B4-BE49-F238E27FC236}">
                    <a16:creationId xmlns:a16="http://schemas.microsoft.com/office/drawing/2014/main" id="{2D000A0F-1DB3-452E-AA3D-627D2AA42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1" name="Oval 3352">
                <a:extLst>
                  <a:ext uri="{FF2B5EF4-FFF2-40B4-BE49-F238E27FC236}">
                    <a16:creationId xmlns:a16="http://schemas.microsoft.com/office/drawing/2014/main" id="{646B3299-90D8-4026-8D0D-83E773492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7" y="2238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2" name="Oval 3353">
                <a:extLst>
                  <a:ext uri="{FF2B5EF4-FFF2-40B4-BE49-F238E27FC236}">
                    <a16:creationId xmlns:a16="http://schemas.microsoft.com/office/drawing/2014/main" id="{B1BA0735-A6A8-4CA6-B5C9-9EB0C9C44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7" y="2238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3" name="Oval 3354">
                <a:extLst>
                  <a:ext uri="{FF2B5EF4-FFF2-40B4-BE49-F238E27FC236}">
                    <a16:creationId xmlns:a16="http://schemas.microsoft.com/office/drawing/2014/main" id="{87649C9A-CA33-457C-83B1-C8D0752C3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4" name="Oval 3355">
                <a:extLst>
                  <a:ext uri="{FF2B5EF4-FFF2-40B4-BE49-F238E27FC236}">
                    <a16:creationId xmlns:a16="http://schemas.microsoft.com/office/drawing/2014/main" id="{BDCB51FE-D9AC-4B5B-84CB-07A2BBC64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5" name="Oval 3356">
                <a:extLst>
                  <a:ext uri="{FF2B5EF4-FFF2-40B4-BE49-F238E27FC236}">
                    <a16:creationId xmlns:a16="http://schemas.microsoft.com/office/drawing/2014/main" id="{9EFAC2A5-C274-4C1C-8FFB-E73EDC351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6" name="Oval 3357">
                <a:extLst>
                  <a:ext uri="{FF2B5EF4-FFF2-40B4-BE49-F238E27FC236}">
                    <a16:creationId xmlns:a16="http://schemas.microsoft.com/office/drawing/2014/main" id="{6007030C-940B-4B76-ADC1-736BA3E6D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7" name="Oval 3358">
                <a:extLst>
                  <a:ext uri="{FF2B5EF4-FFF2-40B4-BE49-F238E27FC236}">
                    <a16:creationId xmlns:a16="http://schemas.microsoft.com/office/drawing/2014/main" id="{BEDEED6C-AF42-495D-8BCA-B0912B72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8" name="Oval 3359">
                <a:extLst>
                  <a:ext uri="{FF2B5EF4-FFF2-40B4-BE49-F238E27FC236}">
                    <a16:creationId xmlns:a16="http://schemas.microsoft.com/office/drawing/2014/main" id="{68B55E2D-5EDB-442C-B063-352FEDA8A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" name="Oval 3360">
                <a:extLst>
                  <a:ext uri="{FF2B5EF4-FFF2-40B4-BE49-F238E27FC236}">
                    <a16:creationId xmlns:a16="http://schemas.microsoft.com/office/drawing/2014/main" id="{D2562170-8483-4DC7-B282-98F2D77B6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" name="Oval 3361">
                <a:extLst>
                  <a:ext uri="{FF2B5EF4-FFF2-40B4-BE49-F238E27FC236}">
                    <a16:creationId xmlns:a16="http://schemas.microsoft.com/office/drawing/2014/main" id="{D27CE22A-AD14-48FD-A08E-186167967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" name="Oval 3362">
                <a:extLst>
                  <a:ext uri="{FF2B5EF4-FFF2-40B4-BE49-F238E27FC236}">
                    <a16:creationId xmlns:a16="http://schemas.microsoft.com/office/drawing/2014/main" id="{0A2C8E26-57A9-409E-9CAC-66C4E1531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1" y="184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2" name="Oval 3363">
                <a:extLst>
                  <a:ext uri="{FF2B5EF4-FFF2-40B4-BE49-F238E27FC236}">
                    <a16:creationId xmlns:a16="http://schemas.microsoft.com/office/drawing/2014/main" id="{E8DA9731-96F8-465A-9272-E6200D060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1" y="184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3" name="Oval 3364">
                <a:extLst>
                  <a:ext uri="{FF2B5EF4-FFF2-40B4-BE49-F238E27FC236}">
                    <a16:creationId xmlns:a16="http://schemas.microsoft.com/office/drawing/2014/main" id="{4696E59D-D223-452F-BCE2-C2AA6663E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4" name="Oval 3365">
                <a:extLst>
                  <a:ext uri="{FF2B5EF4-FFF2-40B4-BE49-F238E27FC236}">
                    <a16:creationId xmlns:a16="http://schemas.microsoft.com/office/drawing/2014/main" id="{0EBB287B-11ED-4B60-ADF0-17C0AD3F6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" name="Oval 3366">
                <a:extLst>
                  <a:ext uri="{FF2B5EF4-FFF2-40B4-BE49-F238E27FC236}">
                    <a16:creationId xmlns:a16="http://schemas.microsoft.com/office/drawing/2014/main" id="{DB0EA44F-A911-4B6D-B454-1C107B73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6" name="Oval 3367">
                <a:extLst>
                  <a:ext uri="{FF2B5EF4-FFF2-40B4-BE49-F238E27FC236}">
                    <a16:creationId xmlns:a16="http://schemas.microsoft.com/office/drawing/2014/main" id="{360007A0-043A-4C8F-87B1-EEBC5CDF8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7" name="Oval 3368">
                <a:extLst>
                  <a:ext uri="{FF2B5EF4-FFF2-40B4-BE49-F238E27FC236}">
                    <a16:creationId xmlns:a16="http://schemas.microsoft.com/office/drawing/2014/main" id="{73EB17B3-9323-4145-B27A-AB045F3F5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8" name="Oval 3369">
                <a:extLst>
                  <a:ext uri="{FF2B5EF4-FFF2-40B4-BE49-F238E27FC236}">
                    <a16:creationId xmlns:a16="http://schemas.microsoft.com/office/drawing/2014/main" id="{48EFA815-B365-4D69-B9F2-468BBE4B4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" name="Oval 3370">
                <a:extLst>
                  <a:ext uri="{FF2B5EF4-FFF2-40B4-BE49-F238E27FC236}">
                    <a16:creationId xmlns:a16="http://schemas.microsoft.com/office/drawing/2014/main" id="{5008F1E1-2FE6-4CEF-91ED-6CF31CE46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0" name="Oval 3371">
                <a:extLst>
                  <a:ext uri="{FF2B5EF4-FFF2-40B4-BE49-F238E27FC236}">
                    <a16:creationId xmlns:a16="http://schemas.microsoft.com/office/drawing/2014/main" id="{3923581D-10E3-49CB-AE40-27D399B8F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1" name="Oval 3372">
                <a:extLst>
                  <a:ext uri="{FF2B5EF4-FFF2-40B4-BE49-F238E27FC236}">
                    <a16:creationId xmlns:a16="http://schemas.microsoft.com/office/drawing/2014/main" id="{45893E1E-BCA6-4F2C-8F10-B8E8EA9BA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2" name="Oval 3373">
                <a:extLst>
                  <a:ext uri="{FF2B5EF4-FFF2-40B4-BE49-F238E27FC236}">
                    <a16:creationId xmlns:a16="http://schemas.microsoft.com/office/drawing/2014/main" id="{669FE81B-9653-4A36-A8BF-D26AB02C3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3" name="Oval 3374">
                <a:extLst>
                  <a:ext uri="{FF2B5EF4-FFF2-40B4-BE49-F238E27FC236}">
                    <a16:creationId xmlns:a16="http://schemas.microsoft.com/office/drawing/2014/main" id="{BFF72236-3C8E-486C-A03F-9BACEF9C9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4" name="Oval 3375">
                <a:extLst>
                  <a:ext uri="{FF2B5EF4-FFF2-40B4-BE49-F238E27FC236}">
                    <a16:creationId xmlns:a16="http://schemas.microsoft.com/office/drawing/2014/main" id="{D3017EB0-F3B5-4D90-B03D-EC2A82993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5" name="Oval 3376">
                <a:extLst>
                  <a:ext uri="{FF2B5EF4-FFF2-40B4-BE49-F238E27FC236}">
                    <a16:creationId xmlns:a16="http://schemas.microsoft.com/office/drawing/2014/main" id="{FD66DD6A-61B4-402F-9634-BD6596A0A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6" name="Oval 3377">
                <a:extLst>
                  <a:ext uri="{FF2B5EF4-FFF2-40B4-BE49-F238E27FC236}">
                    <a16:creationId xmlns:a16="http://schemas.microsoft.com/office/drawing/2014/main" id="{F0766AC7-C517-469E-86FF-44257ECC2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7" name="Oval 3378">
                <a:extLst>
                  <a:ext uri="{FF2B5EF4-FFF2-40B4-BE49-F238E27FC236}">
                    <a16:creationId xmlns:a16="http://schemas.microsoft.com/office/drawing/2014/main" id="{7B0A8D2E-FA45-43DD-96A6-2FB5B1CD6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8" name="Oval 3379">
                <a:extLst>
                  <a:ext uri="{FF2B5EF4-FFF2-40B4-BE49-F238E27FC236}">
                    <a16:creationId xmlns:a16="http://schemas.microsoft.com/office/drawing/2014/main" id="{A94F40CF-5516-46BA-9B6C-7B54035E2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9" name="Oval 3380">
                <a:extLst>
                  <a:ext uri="{FF2B5EF4-FFF2-40B4-BE49-F238E27FC236}">
                    <a16:creationId xmlns:a16="http://schemas.microsoft.com/office/drawing/2014/main" id="{ED6642B4-9453-4A75-A74F-9A0FBF731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0" name="Oval 3381">
                <a:extLst>
                  <a:ext uri="{FF2B5EF4-FFF2-40B4-BE49-F238E27FC236}">
                    <a16:creationId xmlns:a16="http://schemas.microsoft.com/office/drawing/2014/main" id="{67CE4C97-E127-4542-B9C0-9B353297F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1" name="Oval 3382">
                <a:extLst>
                  <a:ext uri="{FF2B5EF4-FFF2-40B4-BE49-F238E27FC236}">
                    <a16:creationId xmlns:a16="http://schemas.microsoft.com/office/drawing/2014/main" id="{C3AA5449-EA93-4BFE-95FC-AAEA5FA3C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7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2" name="Oval 3383">
                <a:extLst>
                  <a:ext uri="{FF2B5EF4-FFF2-40B4-BE49-F238E27FC236}">
                    <a16:creationId xmlns:a16="http://schemas.microsoft.com/office/drawing/2014/main" id="{329C3B63-3DBA-4204-B995-449242424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7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3" name="Oval 3384">
                <a:extLst>
                  <a:ext uri="{FF2B5EF4-FFF2-40B4-BE49-F238E27FC236}">
                    <a16:creationId xmlns:a16="http://schemas.microsoft.com/office/drawing/2014/main" id="{08708871-AF88-41C7-B6FD-AE35286C3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4" name="Oval 3385">
                <a:extLst>
                  <a:ext uri="{FF2B5EF4-FFF2-40B4-BE49-F238E27FC236}">
                    <a16:creationId xmlns:a16="http://schemas.microsoft.com/office/drawing/2014/main" id="{5803C8D1-374B-42E1-8FE6-26B0B1C9C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5" name="Oval 3386">
                <a:extLst>
                  <a:ext uri="{FF2B5EF4-FFF2-40B4-BE49-F238E27FC236}">
                    <a16:creationId xmlns:a16="http://schemas.microsoft.com/office/drawing/2014/main" id="{A38E059B-A143-451A-9AE7-415CC4EC6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3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6" name="Oval 3387">
                <a:extLst>
                  <a:ext uri="{FF2B5EF4-FFF2-40B4-BE49-F238E27FC236}">
                    <a16:creationId xmlns:a16="http://schemas.microsoft.com/office/drawing/2014/main" id="{2892AFFA-F1E3-4CF8-B9D9-8EDB67DBE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3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7" name="Oval 3388">
                <a:extLst>
                  <a:ext uri="{FF2B5EF4-FFF2-40B4-BE49-F238E27FC236}">
                    <a16:creationId xmlns:a16="http://schemas.microsoft.com/office/drawing/2014/main" id="{D497BDA2-93E5-4E78-9B26-42FECFD9C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8" name="Oval 3389">
                <a:extLst>
                  <a:ext uri="{FF2B5EF4-FFF2-40B4-BE49-F238E27FC236}">
                    <a16:creationId xmlns:a16="http://schemas.microsoft.com/office/drawing/2014/main" id="{26F715ED-F983-4495-A814-E70C6EF47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9" name="Oval 3390">
                <a:extLst>
                  <a:ext uri="{FF2B5EF4-FFF2-40B4-BE49-F238E27FC236}">
                    <a16:creationId xmlns:a16="http://schemas.microsoft.com/office/drawing/2014/main" id="{7A2327DD-8BA1-447A-B648-1F6668364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3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0" name="Oval 3391">
                <a:extLst>
                  <a:ext uri="{FF2B5EF4-FFF2-40B4-BE49-F238E27FC236}">
                    <a16:creationId xmlns:a16="http://schemas.microsoft.com/office/drawing/2014/main" id="{B63E8FAE-4339-405B-9EBC-9F4001322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3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1" name="Oval 3392">
                <a:extLst>
                  <a:ext uri="{FF2B5EF4-FFF2-40B4-BE49-F238E27FC236}">
                    <a16:creationId xmlns:a16="http://schemas.microsoft.com/office/drawing/2014/main" id="{728C790D-79AB-4074-8B75-B8544835D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40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2" name="Oval 3393">
                <a:extLst>
                  <a:ext uri="{FF2B5EF4-FFF2-40B4-BE49-F238E27FC236}">
                    <a16:creationId xmlns:a16="http://schemas.microsoft.com/office/drawing/2014/main" id="{C42D3181-3501-4654-A614-CB7D32368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40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3" name="Oval 3394">
                <a:extLst>
                  <a:ext uri="{FF2B5EF4-FFF2-40B4-BE49-F238E27FC236}">
                    <a16:creationId xmlns:a16="http://schemas.microsoft.com/office/drawing/2014/main" id="{3C87C7CC-1EB2-431F-AE7F-E301B1B42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1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4" name="Oval 3395">
                <a:extLst>
                  <a:ext uri="{FF2B5EF4-FFF2-40B4-BE49-F238E27FC236}">
                    <a16:creationId xmlns:a16="http://schemas.microsoft.com/office/drawing/2014/main" id="{7F762D16-CC29-485D-9000-F99352B6E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1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5" name="Oval 3396">
                <a:extLst>
                  <a:ext uri="{FF2B5EF4-FFF2-40B4-BE49-F238E27FC236}">
                    <a16:creationId xmlns:a16="http://schemas.microsoft.com/office/drawing/2014/main" id="{E097A034-EA60-4ECA-AEBD-2B20EA8AA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6" name="Oval 3397">
                <a:extLst>
                  <a:ext uri="{FF2B5EF4-FFF2-40B4-BE49-F238E27FC236}">
                    <a16:creationId xmlns:a16="http://schemas.microsoft.com/office/drawing/2014/main" id="{5F4A3DB4-14CC-4B69-9D42-08BE1D6F2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7" name="Oval 3398">
                <a:extLst>
                  <a:ext uri="{FF2B5EF4-FFF2-40B4-BE49-F238E27FC236}">
                    <a16:creationId xmlns:a16="http://schemas.microsoft.com/office/drawing/2014/main" id="{C6CFFAA9-4E2D-4E67-B85C-00FDB9B51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68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8" name="Oval 3399">
                <a:extLst>
                  <a:ext uri="{FF2B5EF4-FFF2-40B4-BE49-F238E27FC236}">
                    <a16:creationId xmlns:a16="http://schemas.microsoft.com/office/drawing/2014/main" id="{251AAC8F-3532-4426-96E1-B44D5E5BD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68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" name="Oval 3400">
                <a:extLst>
                  <a:ext uri="{FF2B5EF4-FFF2-40B4-BE49-F238E27FC236}">
                    <a16:creationId xmlns:a16="http://schemas.microsoft.com/office/drawing/2014/main" id="{2367ABD3-0860-4813-96DE-FDAB1DC98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0" name="Oval 3401">
                <a:extLst>
                  <a:ext uri="{FF2B5EF4-FFF2-40B4-BE49-F238E27FC236}">
                    <a16:creationId xmlns:a16="http://schemas.microsoft.com/office/drawing/2014/main" id="{B81EE4F2-E87E-40DD-ADD0-E9DE2604C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1" name="Oval 3402">
                <a:extLst>
                  <a:ext uri="{FF2B5EF4-FFF2-40B4-BE49-F238E27FC236}">
                    <a16:creationId xmlns:a16="http://schemas.microsoft.com/office/drawing/2014/main" id="{32172A1C-CFC3-44FD-A5F9-26046106F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2" name="Oval 3403">
                <a:extLst>
                  <a:ext uri="{FF2B5EF4-FFF2-40B4-BE49-F238E27FC236}">
                    <a16:creationId xmlns:a16="http://schemas.microsoft.com/office/drawing/2014/main" id="{8EA59D92-22A1-461B-99FF-4BFE55141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3" name="Oval 3404">
                <a:extLst>
                  <a:ext uri="{FF2B5EF4-FFF2-40B4-BE49-F238E27FC236}">
                    <a16:creationId xmlns:a16="http://schemas.microsoft.com/office/drawing/2014/main" id="{6DAB4B6F-70E5-463C-804E-6EEAF92AB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4" name="Oval 3405">
                <a:extLst>
                  <a:ext uri="{FF2B5EF4-FFF2-40B4-BE49-F238E27FC236}">
                    <a16:creationId xmlns:a16="http://schemas.microsoft.com/office/drawing/2014/main" id="{E93E0299-5EF5-4D7E-B8C2-E1C4E9FFE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5" name="Oval 3406">
                <a:extLst>
                  <a:ext uri="{FF2B5EF4-FFF2-40B4-BE49-F238E27FC236}">
                    <a16:creationId xmlns:a16="http://schemas.microsoft.com/office/drawing/2014/main" id="{BB209173-582D-4BAD-882F-3845042F2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6" name="Oval 3407">
                <a:extLst>
                  <a:ext uri="{FF2B5EF4-FFF2-40B4-BE49-F238E27FC236}">
                    <a16:creationId xmlns:a16="http://schemas.microsoft.com/office/drawing/2014/main" id="{2A9C7304-17D2-4104-817F-DD74A9C86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7" name="Oval 3408">
                <a:extLst>
                  <a:ext uri="{FF2B5EF4-FFF2-40B4-BE49-F238E27FC236}">
                    <a16:creationId xmlns:a16="http://schemas.microsoft.com/office/drawing/2014/main" id="{F43696AC-21F2-4CE8-AC8C-A4C2ADA12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8" name="Oval 3409">
                <a:extLst>
                  <a:ext uri="{FF2B5EF4-FFF2-40B4-BE49-F238E27FC236}">
                    <a16:creationId xmlns:a16="http://schemas.microsoft.com/office/drawing/2014/main" id="{C4DD0E5F-50CD-448F-8C71-D4DC03C28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9" name="Oval 3410">
                <a:extLst>
                  <a:ext uri="{FF2B5EF4-FFF2-40B4-BE49-F238E27FC236}">
                    <a16:creationId xmlns:a16="http://schemas.microsoft.com/office/drawing/2014/main" id="{B2996CD6-E306-42CA-919E-12A0E2B17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0" name="Oval 3411">
                <a:extLst>
                  <a:ext uri="{FF2B5EF4-FFF2-40B4-BE49-F238E27FC236}">
                    <a16:creationId xmlns:a16="http://schemas.microsoft.com/office/drawing/2014/main" id="{27404FCC-C0F0-4085-B89E-3AAC9BF86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1" name="Oval 3412">
                <a:extLst>
                  <a:ext uri="{FF2B5EF4-FFF2-40B4-BE49-F238E27FC236}">
                    <a16:creationId xmlns:a16="http://schemas.microsoft.com/office/drawing/2014/main" id="{EDD0567A-BD9A-4AEA-B0FE-B111AF858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7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2" name="Oval 3413">
                <a:extLst>
                  <a:ext uri="{FF2B5EF4-FFF2-40B4-BE49-F238E27FC236}">
                    <a16:creationId xmlns:a16="http://schemas.microsoft.com/office/drawing/2014/main" id="{DC3CEB47-1996-44C5-BAC2-E0E35B4AB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7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3" name="Oval 3414">
                <a:extLst>
                  <a:ext uri="{FF2B5EF4-FFF2-40B4-BE49-F238E27FC236}">
                    <a16:creationId xmlns:a16="http://schemas.microsoft.com/office/drawing/2014/main" id="{40080C0D-0664-4EE4-B771-4C1655BCC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4" name="Oval 3415">
                <a:extLst>
                  <a:ext uri="{FF2B5EF4-FFF2-40B4-BE49-F238E27FC236}">
                    <a16:creationId xmlns:a16="http://schemas.microsoft.com/office/drawing/2014/main" id="{956B18CB-F713-4C6F-A1FB-4057D409B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5" name="Oval 3416">
                <a:extLst>
                  <a:ext uri="{FF2B5EF4-FFF2-40B4-BE49-F238E27FC236}">
                    <a16:creationId xmlns:a16="http://schemas.microsoft.com/office/drawing/2014/main" id="{7081D47F-E661-41E3-93EC-C33DA5E02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6" name="Oval 3417">
                <a:extLst>
                  <a:ext uri="{FF2B5EF4-FFF2-40B4-BE49-F238E27FC236}">
                    <a16:creationId xmlns:a16="http://schemas.microsoft.com/office/drawing/2014/main" id="{10779CB1-93D8-4CA1-BBE4-FCEC5255C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7" name="Oval 3418">
                <a:extLst>
                  <a:ext uri="{FF2B5EF4-FFF2-40B4-BE49-F238E27FC236}">
                    <a16:creationId xmlns:a16="http://schemas.microsoft.com/office/drawing/2014/main" id="{A63E7177-A3E5-419C-9480-C17246285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2626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8" name="Oval 3419">
                <a:extLst>
                  <a:ext uri="{FF2B5EF4-FFF2-40B4-BE49-F238E27FC236}">
                    <a16:creationId xmlns:a16="http://schemas.microsoft.com/office/drawing/2014/main" id="{37896D2C-8315-48C4-9BA0-23B8C94E0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2626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9" name="Oval 3420">
                <a:extLst>
                  <a:ext uri="{FF2B5EF4-FFF2-40B4-BE49-F238E27FC236}">
                    <a16:creationId xmlns:a16="http://schemas.microsoft.com/office/drawing/2014/main" id="{B8ECDE1D-E212-4BA9-B73D-A158650F0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" name="Group 3622">
              <a:extLst>
                <a:ext uri="{FF2B5EF4-FFF2-40B4-BE49-F238E27FC236}">
                  <a16:creationId xmlns:a16="http://schemas.microsoft.com/office/drawing/2014/main" id="{27EA2816-7DE1-4210-8898-77A46527C1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0" y="690"/>
              <a:ext cx="1647" cy="3118"/>
              <a:chOff x="3750" y="690"/>
              <a:chExt cx="1647" cy="3118"/>
            </a:xfrm>
          </p:grpSpPr>
          <p:sp>
            <p:nvSpPr>
              <p:cNvPr id="1710" name="Oval 3422">
                <a:extLst>
                  <a:ext uri="{FF2B5EF4-FFF2-40B4-BE49-F238E27FC236}">
                    <a16:creationId xmlns:a16="http://schemas.microsoft.com/office/drawing/2014/main" id="{5F9F69CC-DE46-4CCF-BADE-6797B56C5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1" name="Oval 3423">
                <a:extLst>
                  <a:ext uri="{FF2B5EF4-FFF2-40B4-BE49-F238E27FC236}">
                    <a16:creationId xmlns:a16="http://schemas.microsoft.com/office/drawing/2014/main" id="{59D527F6-E6D8-43B7-BD28-BFAFDCAC6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2" name="Oval 3424">
                <a:extLst>
                  <a:ext uri="{FF2B5EF4-FFF2-40B4-BE49-F238E27FC236}">
                    <a16:creationId xmlns:a16="http://schemas.microsoft.com/office/drawing/2014/main" id="{0767C641-25EA-4DEE-ACA5-37D312CC5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3" name="Oval 3425">
                <a:extLst>
                  <a:ext uri="{FF2B5EF4-FFF2-40B4-BE49-F238E27FC236}">
                    <a16:creationId xmlns:a16="http://schemas.microsoft.com/office/drawing/2014/main" id="{C0D78150-273F-4D69-AC15-323AC58EE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4" name="Oval 3426">
                <a:extLst>
                  <a:ext uri="{FF2B5EF4-FFF2-40B4-BE49-F238E27FC236}">
                    <a16:creationId xmlns:a16="http://schemas.microsoft.com/office/drawing/2014/main" id="{FD94C9EE-9A9A-49B8-A82B-E27411ACA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5" name="Oval 3427">
                <a:extLst>
                  <a:ext uri="{FF2B5EF4-FFF2-40B4-BE49-F238E27FC236}">
                    <a16:creationId xmlns:a16="http://schemas.microsoft.com/office/drawing/2014/main" id="{69E31880-1831-4FC1-A501-7F42CAB6D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6" name="Oval 3428">
                <a:extLst>
                  <a:ext uri="{FF2B5EF4-FFF2-40B4-BE49-F238E27FC236}">
                    <a16:creationId xmlns:a16="http://schemas.microsoft.com/office/drawing/2014/main" id="{9B1545E4-BF0D-4AB9-A0E4-F87F389D1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7" name="Oval 3429">
                <a:extLst>
                  <a:ext uri="{FF2B5EF4-FFF2-40B4-BE49-F238E27FC236}">
                    <a16:creationId xmlns:a16="http://schemas.microsoft.com/office/drawing/2014/main" id="{854BEEAA-A832-4D77-A34B-3D7CE91B6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7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8" name="Oval 3430">
                <a:extLst>
                  <a:ext uri="{FF2B5EF4-FFF2-40B4-BE49-F238E27FC236}">
                    <a16:creationId xmlns:a16="http://schemas.microsoft.com/office/drawing/2014/main" id="{9E15915C-48A0-4A2C-889C-418391B9D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7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9" name="Oval 3431">
                <a:extLst>
                  <a:ext uri="{FF2B5EF4-FFF2-40B4-BE49-F238E27FC236}">
                    <a16:creationId xmlns:a16="http://schemas.microsoft.com/office/drawing/2014/main" id="{6A2EDDE1-4466-4E15-B64B-3A8EE1CC4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0" name="Oval 3432">
                <a:extLst>
                  <a:ext uri="{FF2B5EF4-FFF2-40B4-BE49-F238E27FC236}">
                    <a16:creationId xmlns:a16="http://schemas.microsoft.com/office/drawing/2014/main" id="{D664FBA3-75FB-4AA3-938C-B8200971E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1" name="Oval 3433">
                <a:extLst>
                  <a:ext uri="{FF2B5EF4-FFF2-40B4-BE49-F238E27FC236}">
                    <a16:creationId xmlns:a16="http://schemas.microsoft.com/office/drawing/2014/main" id="{558F7BF9-5BEE-4DC0-A38F-A892309E5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2" name="Oval 3434">
                <a:extLst>
                  <a:ext uri="{FF2B5EF4-FFF2-40B4-BE49-F238E27FC236}">
                    <a16:creationId xmlns:a16="http://schemas.microsoft.com/office/drawing/2014/main" id="{8BCD6BF1-1DAD-4ED7-B25D-308DFC574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3" name="Oval 3435">
                <a:extLst>
                  <a:ext uri="{FF2B5EF4-FFF2-40B4-BE49-F238E27FC236}">
                    <a16:creationId xmlns:a16="http://schemas.microsoft.com/office/drawing/2014/main" id="{D14E2113-5B71-4333-9408-04CECB804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4" name="Oval 3436">
                <a:extLst>
                  <a:ext uri="{FF2B5EF4-FFF2-40B4-BE49-F238E27FC236}">
                    <a16:creationId xmlns:a16="http://schemas.microsoft.com/office/drawing/2014/main" id="{00FA6580-82FD-4919-A614-4DF757EF1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6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5" name="Oval 3437">
                <a:extLst>
                  <a:ext uri="{FF2B5EF4-FFF2-40B4-BE49-F238E27FC236}">
                    <a16:creationId xmlns:a16="http://schemas.microsoft.com/office/drawing/2014/main" id="{C6254932-5204-4167-BEBA-31B78B597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6" name="Oval 3438">
                <a:extLst>
                  <a:ext uri="{FF2B5EF4-FFF2-40B4-BE49-F238E27FC236}">
                    <a16:creationId xmlns:a16="http://schemas.microsoft.com/office/drawing/2014/main" id="{6681CDC9-F93B-49FD-9F80-BCDF305B4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7" name="Oval 3439">
                <a:extLst>
                  <a:ext uri="{FF2B5EF4-FFF2-40B4-BE49-F238E27FC236}">
                    <a16:creationId xmlns:a16="http://schemas.microsoft.com/office/drawing/2014/main" id="{AE26361A-8C01-4B44-AE29-95280ED3D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8" name="Oval 3440">
                <a:extLst>
                  <a:ext uri="{FF2B5EF4-FFF2-40B4-BE49-F238E27FC236}">
                    <a16:creationId xmlns:a16="http://schemas.microsoft.com/office/drawing/2014/main" id="{BD23EEB1-3E4B-4FF4-85F1-785BDAB10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9" name="Oval 3441">
                <a:extLst>
                  <a:ext uri="{FF2B5EF4-FFF2-40B4-BE49-F238E27FC236}">
                    <a16:creationId xmlns:a16="http://schemas.microsoft.com/office/drawing/2014/main" id="{75CE7E2B-414E-4436-8EB6-347CC3270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4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0" name="Oval 3442">
                <a:extLst>
                  <a:ext uri="{FF2B5EF4-FFF2-40B4-BE49-F238E27FC236}">
                    <a16:creationId xmlns:a16="http://schemas.microsoft.com/office/drawing/2014/main" id="{A6AF1468-1F4E-4D92-8B40-870BCBCB8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4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1" name="Oval 3443">
                <a:extLst>
                  <a:ext uri="{FF2B5EF4-FFF2-40B4-BE49-F238E27FC236}">
                    <a16:creationId xmlns:a16="http://schemas.microsoft.com/office/drawing/2014/main" id="{C22EDDB0-5E89-41AE-91F9-64595C37F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7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2" name="Oval 3444">
                <a:extLst>
                  <a:ext uri="{FF2B5EF4-FFF2-40B4-BE49-F238E27FC236}">
                    <a16:creationId xmlns:a16="http://schemas.microsoft.com/office/drawing/2014/main" id="{02CD21F4-8A71-41C8-9020-3A53526CA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7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3" name="Oval 3445">
                <a:extLst>
                  <a:ext uri="{FF2B5EF4-FFF2-40B4-BE49-F238E27FC236}">
                    <a16:creationId xmlns:a16="http://schemas.microsoft.com/office/drawing/2014/main" id="{81A960B8-301C-4065-939E-71F70DD15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4" name="Oval 3446">
                <a:extLst>
                  <a:ext uri="{FF2B5EF4-FFF2-40B4-BE49-F238E27FC236}">
                    <a16:creationId xmlns:a16="http://schemas.microsoft.com/office/drawing/2014/main" id="{057CBF77-A7B4-429B-98DB-CBD248585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5" name="Oval 3447">
                <a:extLst>
                  <a:ext uri="{FF2B5EF4-FFF2-40B4-BE49-F238E27FC236}">
                    <a16:creationId xmlns:a16="http://schemas.microsoft.com/office/drawing/2014/main" id="{79AF69EF-0C74-4EED-9DC0-B26BD32A4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3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6" name="Oval 3448">
                <a:extLst>
                  <a:ext uri="{FF2B5EF4-FFF2-40B4-BE49-F238E27FC236}">
                    <a16:creationId xmlns:a16="http://schemas.microsoft.com/office/drawing/2014/main" id="{FCFD9F04-0682-4BED-BCF5-63E122C02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3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7" name="Oval 3449">
                <a:extLst>
                  <a:ext uri="{FF2B5EF4-FFF2-40B4-BE49-F238E27FC236}">
                    <a16:creationId xmlns:a16="http://schemas.microsoft.com/office/drawing/2014/main" id="{DDE7511E-D42A-46CC-B617-C5B300978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3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8" name="Oval 3450">
                <a:extLst>
                  <a:ext uri="{FF2B5EF4-FFF2-40B4-BE49-F238E27FC236}">
                    <a16:creationId xmlns:a16="http://schemas.microsoft.com/office/drawing/2014/main" id="{EFFCCE73-949C-4BC6-9D15-6092DE967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3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9" name="Oval 3451">
                <a:extLst>
                  <a:ext uri="{FF2B5EF4-FFF2-40B4-BE49-F238E27FC236}">
                    <a16:creationId xmlns:a16="http://schemas.microsoft.com/office/drawing/2014/main" id="{F7868C8B-1279-4193-A0E9-C14983629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0" name="Oval 3452">
                <a:extLst>
                  <a:ext uri="{FF2B5EF4-FFF2-40B4-BE49-F238E27FC236}">
                    <a16:creationId xmlns:a16="http://schemas.microsoft.com/office/drawing/2014/main" id="{1FBD684C-449C-4A6D-B719-B6EE439F6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1" name="Oval 3453">
                <a:extLst>
                  <a:ext uri="{FF2B5EF4-FFF2-40B4-BE49-F238E27FC236}">
                    <a16:creationId xmlns:a16="http://schemas.microsoft.com/office/drawing/2014/main" id="{445218DD-D214-485B-8564-75611B15F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9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2" name="Oval 3454">
                <a:extLst>
                  <a:ext uri="{FF2B5EF4-FFF2-40B4-BE49-F238E27FC236}">
                    <a16:creationId xmlns:a16="http://schemas.microsoft.com/office/drawing/2014/main" id="{0706FEA1-6EBB-4797-BCB7-DFDF530F1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9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3" name="Oval 3455">
                <a:extLst>
                  <a:ext uri="{FF2B5EF4-FFF2-40B4-BE49-F238E27FC236}">
                    <a16:creationId xmlns:a16="http://schemas.microsoft.com/office/drawing/2014/main" id="{08001708-E610-4DF4-AA28-024D2C8E7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4" name="Oval 3456">
                <a:extLst>
                  <a:ext uri="{FF2B5EF4-FFF2-40B4-BE49-F238E27FC236}">
                    <a16:creationId xmlns:a16="http://schemas.microsoft.com/office/drawing/2014/main" id="{EBE48F97-F462-43FE-9C82-3A9859AAF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5" name="Oval 3457">
                <a:extLst>
                  <a:ext uri="{FF2B5EF4-FFF2-40B4-BE49-F238E27FC236}">
                    <a16:creationId xmlns:a16="http://schemas.microsoft.com/office/drawing/2014/main" id="{2302F18D-FE11-4693-9C2D-DE5E0F397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2626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6" name="Oval 3458">
                <a:extLst>
                  <a:ext uri="{FF2B5EF4-FFF2-40B4-BE49-F238E27FC236}">
                    <a16:creationId xmlns:a16="http://schemas.microsoft.com/office/drawing/2014/main" id="{3B86864F-1E7E-43BC-B670-705BC2E5C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2626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7" name="Oval 3459">
                <a:extLst>
                  <a:ext uri="{FF2B5EF4-FFF2-40B4-BE49-F238E27FC236}">
                    <a16:creationId xmlns:a16="http://schemas.microsoft.com/office/drawing/2014/main" id="{77C77B8A-08A2-4F28-9361-81B671314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7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8" name="Oval 3460">
                <a:extLst>
                  <a:ext uri="{FF2B5EF4-FFF2-40B4-BE49-F238E27FC236}">
                    <a16:creationId xmlns:a16="http://schemas.microsoft.com/office/drawing/2014/main" id="{DD3721CB-3B93-43B9-B422-506D1BF7A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7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9" name="Oval 3461">
                <a:extLst>
                  <a:ext uri="{FF2B5EF4-FFF2-40B4-BE49-F238E27FC236}">
                    <a16:creationId xmlns:a16="http://schemas.microsoft.com/office/drawing/2014/main" id="{F907BC4C-A550-4668-88FF-E7B56EC91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0" name="Oval 3462">
                <a:extLst>
                  <a:ext uri="{FF2B5EF4-FFF2-40B4-BE49-F238E27FC236}">
                    <a16:creationId xmlns:a16="http://schemas.microsoft.com/office/drawing/2014/main" id="{D06CD40C-17CB-44B5-A8DC-72AB784D9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1" name="Oval 3463">
                <a:extLst>
                  <a:ext uri="{FF2B5EF4-FFF2-40B4-BE49-F238E27FC236}">
                    <a16:creationId xmlns:a16="http://schemas.microsoft.com/office/drawing/2014/main" id="{9A38A92F-BE64-4D6F-AD85-C83D4D434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2" name="Oval 3464">
                <a:extLst>
                  <a:ext uri="{FF2B5EF4-FFF2-40B4-BE49-F238E27FC236}">
                    <a16:creationId xmlns:a16="http://schemas.microsoft.com/office/drawing/2014/main" id="{C920BB50-1FCF-432B-B8DB-B4D115E76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3" name="Oval 3465">
                <a:extLst>
                  <a:ext uri="{FF2B5EF4-FFF2-40B4-BE49-F238E27FC236}">
                    <a16:creationId xmlns:a16="http://schemas.microsoft.com/office/drawing/2014/main" id="{86C97F5C-C455-4886-B3B3-60E9981C5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4" name="Oval 3466">
                <a:extLst>
                  <a:ext uri="{FF2B5EF4-FFF2-40B4-BE49-F238E27FC236}">
                    <a16:creationId xmlns:a16="http://schemas.microsoft.com/office/drawing/2014/main" id="{6DB9846B-AAF3-47FA-869F-237BDBBCB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5" name="Oval 3467">
                <a:extLst>
                  <a:ext uri="{FF2B5EF4-FFF2-40B4-BE49-F238E27FC236}">
                    <a16:creationId xmlns:a16="http://schemas.microsoft.com/office/drawing/2014/main" id="{2A3643DC-84B3-4A51-A82C-17B83A5F4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6" name="Oval 3468">
                <a:extLst>
                  <a:ext uri="{FF2B5EF4-FFF2-40B4-BE49-F238E27FC236}">
                    <a16:creationId xmlns:a16="http://schemas.microsoft.com/office/drawing/2014/main" id="{A71C4DDD-F259-48CB-8600-F2E6CC001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7" name="Oval 3469">
                <a:extLst>
                  <a:ext uri="{FF2B5EF4-FFF2-40B4-BE49-F238E27FC236}">
                    <a16:creationId xmlns:a16="http://schemas.microsoft.com/office/drawing/2014/main" id="{0D0CA50D-0A02-4D08-A5EB-8CEE4264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8" name="Oval 3470">
                <a:extLst>
                  <a:ext uri="{FF2B5EF4-FFF2-40B4-BE49-F238E27FC236}">
                    <a16:creationId xmlns:a16="http://schemas.microsoft.com/office/drawing/2014/main" id="{FF9C18D8-E635-4A3E-8838-CDB8BA730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9" name="Oval 3471">
                <a:extLst>
                  <a:ext uri="{FF2B5EF4-FFF2-40B4-BE49-F238E27FC236}">
                    <a16:creationId xmlns:a16="http://schemas.microsoft.com/office/drawing/2014/main" id="{AE05D9B4-0D59-43F3-BA9F-19B2F5F46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0" name="Oval 3472">
                <a:extLst>
                  <a:ext uri="{FF2B5EF4-FFF2-40B4-BE49-F238E27FC236}">
                    <a16:creationId xmlns:a16="http://schemas.microsoft.com/office/drawing/2014/main" id="{A58C3602-EBE5-47C0-81EF-D8115C5A2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1" name="Oval 3473">
                <a:extLst>
                  <a:ext uri="{FF2B5EF4-FFF2-40B4-BE49-F238E27FC236}">
                    <a16:creationId xmlns:a16="http://schemas.microsoft.com/office/drawing/2014/main" id="{47C289DF-4371-4125-9D5F-104430B70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2" name="Oval 3474">
                <a:extLst>
                  <a:ext uri="{FF2B5EF4-FFF2-40B4-BE49-F238E27FC236}">
                    <a16:creationId xmlns:a16="http://schemas.microsoft.com/office/drawing/2014/main" id="{EF7C450E-ACC0-43CD-BD04-F4FA3DCAB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3" name="Oval 3475">
                <a:extLst>
                  <a:ext uri="{FF2B5EF4-FFF2-40B4-BE49-F238E27FC236}">
                    <a16:creationId xmlns:a16="http://schemas.microsoft.com/office/drawing/2014/main" id="{CC38D5B3-ACF9-4415-B20C-9F6A99A76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4" name="Oval 3476">
                <a:extLst>
                  <a:ext uri="{FF2B5EF4-FFF2-40B4-BE49-F238E27FC236}">
                    <a16:creationId xmlns:a16="http://schemas.microsoft.com/office/drawing/2014/main" id="{E2614C41-2F4E-4F06-B60D-DE601A328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5" name="Oval 3477">
                <a:extLst>
                  <a:ext uri="{FF2B5EF4-FFF2-40B4-BE49-F238E27FC236}">
                    <a16:creationId xmlns:a16="http://schemas.microsoft.com/office/drawing/2014/main" id="{9EBCA41A-AF42-476E-9BF7-23B320C83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6" name="Oval 3478">
                <a:extLst>
                  <a:ext uri="{FF2B5EF4-FFF2-40B4-BE49-F238E27FC236}">
                    <a16:creationId xmlns:a16="http://schemas.microsoft.com/office/drawing/2014/main" id="{8703765D-E45C-42CB-B7EC-8F28DFFC4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7" name="Oval 3479">
                <a:extLst>
                  <a:ext uri="{FF2B5EF4-FFF2-40B4-BE49-F238E27FC236}">
                    <a16:creationId xmlns:a16="http://schemas.microsoft.com/office/drawing/2014/main" id="{4F3601DF-4B4A-401F-8907-E11AD2DC7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8" name="Oval 3480">
                <a:extLst>
                  <a:ext uri="{FF2B5EF4-FFF2-40B4-BE49-F238E27FC236}">
                    <a16:creationId xmlns:a16="http://schemas.microsoft.com/office/drawing/2014/main" id="{9886F7B9-F9B6-4FB8-8515-60C0777EF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9" name="Oval 3481">
                <a:extLst>
                  <a:ext uri="{FF2B5EF4-FFF2-40B4-BE49-F238E27FC236}">
                    <a16:creationId xmlns:a16="http://schemas.microsoft.com/office/drawing/2014/main" id="{F5837143-78E3-4A2E-8494-986B93190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0" name="Oval 3482">
                <a:extLst>
                  <a:ext uri="{FF2B5EF4-FFF2-40B4-BE49-F238E27FC236}">
                    <a16:creationId xmlns:a16="http://schemas.microsoft.com/office/drawing/2014/main" id="{78118ACA-4413-4FE2-B816-D138D2C90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1" name="Oval 3483">
                <a:extLst>
                  <a:ext uri="{FF2B5EF4-FFF2-40B4-BE49-F238E27FC236}">
                    <a16:creationId xmlns:a16="http://schemas.microsoft.com/office/drawing/2014/main" id="{FF59FB7C-C358-4CFA-8D04-AE27957F9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2" name="Oval 3484">
                <a:extLst>
                  <a:ext uri="{FF2B5EF4-FFF2-40B4-BE49-F238E27FC236}">
                    <a16:creationId xmlns:a16="http://schemas.microsoft.com/office/drawing/2014/main" id="{13FDFCA9-1DB8-464C-BECC-61B400241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3" name="Oval 3485">
                <a:extLst>
                  <a:ext uri="{FF2B5EF4-FFF2-40B4-BE49-F238E27FC236}">
                    <a16:creationId xmlns:a16="http://schemas.microsoft.com/office/drawing/2014/main" id="{C6DC1344-21B6-4A27-B735-7BF34D9B9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4" name="Oval 3486">
                <a:extLst>
                  <a:ext uri="{FF2B5EF4-FFF2-40B4-BE49-F238E27FC236}">
                    <a16:creationId xmlns:a16="http://schemas.microsoft.com/office/drawing/2014/main" id="{141EA31E-3064-40C1-A7F4-61B3B12A2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5" name="Oval 3487">
                <a:extLst>
                  <a:ext uri="{FF2B5EF4-FFF2-40B4-BE49-F238E27FC236}">
                    <a16:creationId xmlns:a16="http://schemas.microsoft.com/office/drawing/2014/main" id="{DC07DF32-3873-4B83-9B08-3E3F95A82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6" name="Oval 3488">
                <a:extLst>
                  <a:ext uri="{FF2B5EF4-FFF2-40B4-BE49-F238E27FC236}">
                    <a16:creationId xmlns:a16="http://schemas.microsoft.com/office/drawing/2014/main" id="{76A58AE2-8C66-41F5-9A5F-94BF79FAF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7" name="Oval 3489">
                <a:extLst>
                  <a:ext uri="{FF2B5EF4-FFF2-40B4-BE49-F238E27FC236}">
                    <a16:creationId xmlns:a16="http://schemas.microsoft.com/office/drawing/2014/main" id="{5DB6925F-3490-4525-AE98-CAE5E2656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8" name="Oval 3490">
                <a:extLst>
                  <a:ext uri="{FF2B5EF4-FFF2-40B4-BE49-F238E27FC236}">
                    <a16:creationId xmlns:a16="http://schemas.microsoft.com/office/drawing/2014/main" id="{E74C8F4C-7FFF-4ADC-BB01-F626140BB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9" name="Oval 3491">
                <a:extLst>
                  <a:ext uri="{FF2B5EF4-FFF2-40B4-BE49-F238E27FC236}">
                    <a16:creationId xmlns:a16="http://schemas.microsoft.com/office/drawing/2014/main" id="{6DEF2535-E04F-4BC1-A3A2-FED5E3F7C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0" name="Oval 3492">
                <a:extLst>
                  <a:ext uri="{FF2B5EF4-FFF2-40B4-BE49-F238E27FC236}">
                    <a16:creationId xmlns:a16="http://schemas.microsoft.com/office/drawing/2014/main" id="{5AF30223-4B21-4536-A84A-AD9C36E2B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1" name="Oval 3493">
                <a:extLst>
                  <a:ext uri="{FF2B5EF4-FFF2-40B4-BE49-F238E27FC236}">
                    <a16:creationId xmlns:a16="http://schemas.microsoft.com/office/drawing/2014/main" id="{330C2DDF-3BF9-4D79-88F9-B31EF75C0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2" name="Oval 3494">
                <a:extLst>
                  <a:ext uri="{FF2B5EF4-FFF2-40B4-BE49-F238E27FC236}">
                    <a16:creationId xmlns:a16="http://schemas.microsoft.com/office/drawing/2014/main" id="{3775AFF6-ACE3-4DAC-A7C2-253BE86A5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3" name="Oval 3495">
                <a:extLst>
                  <a:ext uri="{FF2B5EF4-FFF2-40B4-BE49-F238E27FC236}">
                    <a16:creationId xmlns:a16="http://schemas.microsoft.com/office/drawing/2014/main" id="{A1F94A7D-B086-448A-A8AA-FA5E2F678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4" name="Oval 3496">
                <a:extLst>
                  <a:ext uri="{FF2B5EF4-FFF2-40B4-BE49-F238E27FC236}">
                    <a16:creationId xmlns:a16="http://schemas.microsoft.com/office/drawing/2014/main" id="{AE6F5080-2892-425D-808D-24BD55811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5" name="Oval 3497">
                <a:extLst>
                  <a:ext uri="{FF2B5EF4-FFF2-40B4-BE49-F238E27FC236}">
                    <a16:creationId xmlns:a16="http://schemas.microsoft.com/office/drawing/2014/main" id="{E9DD114B-EF91-4882-8E89-CB84E9C2C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9" y="3402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6" name="Oval 3498">
                <a:extLst>
                  <a:ext uri="{FF2B5EF4-FFF2-40B4-BE49-F238E27FC236}">
                    <a16:creationId xmlns:a16="http://schemas.microsoft.com/office/drawing/2014/main" id="{16E26BB4-5E9F-4ED5-A2FD-68D729454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9" y="3402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7" name="Oval 3499">
                <a:extLst>
                  <a:ext uri="{FF2B5EF4-FFF2-40B4-BE49-F238E27FC236}">
                    <a16:creationId xmlns:a16="http://schemas.microsoft.com/office/drawing/2014/main" id="{E3D043D9-4E87-4BE0-83A4-98CF761E0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1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8" name="Oval 3500">
                <a:extLst>
                  <a:ext uri="{FF2B5EF4-FFF2-40B4-BE49-F238E27FC236}">
                    <a16:creationId xmlns:a16="http://schemas.microsoft.com/office/drawing/2014/main" id="{9FEC90A9-BD85-46D0-9477-345332EDA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1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9" name="Oval 3501">
                <a:extLst>
                  <a:ext uri="{FF2B5EF4-FFF2-40B4-BE49-F238E27FC236}">
                    <a16:creationId xmlns:a16="http://schemas.microsoft.com/office/drawing/2014/main" id="{AF01676E-8217-4D05-AC53-8B82C1291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4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0" name="Oval 3502">
                <a:extLst>
                  <a:ext uri="{FF2B5EF4-FFF2-40B4-BE49-F238E27FC236}">
                    <a16:creationId xmlns:a16="http://schemas.microsoft.com/office/drawing/2014/main" id="{B919FF8C-B870-47D4-A111-AB31E949E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4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1" name="Oval 3503">
                <a:extLst>
                  <a:ext uri="{FF2B5EF4-FFF2-40B4-BE49-F238E27FC236}">
                    <a16:creationId xmlns:a16="http://schemas.microsoft.com/office/drawing/2014/main" id="{56C5F0AC-7456-40A2-8F51-55C43016B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7" y="190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2" name="Oval 3504">
                <a:extLst>
                  <a:ext uri="{FF2B5EF4-FFF2-40B4-BE49-F238E27FC236}">
                    <a16:creationId xmlns:a16="http://schemas.microsoft.com/office/drawing/2014/main" id="{22E36421-96E9-40C9-A686-69B4A6E3D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7" y="190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3" name="Oval 3505">
                <a:extLst>
                  <a:ext uri="{FF2B5EF4-FFF2-40B4-BE49-F238E27FC236}">
                    <a16:creationId xmlns:a16="http://schemas.microsoft.com/office/drawing/2014/main" id="{B7CBBE59-6566-4F3D-8F02-4220249DF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4" name="Oval 3506">
                <a:extLst>
                  <a:ext uri="{FF2B5EF4-FFF2-40B4-BE49-F238E27FC236}">
                    <a16:creationId xmlns:a16="http://schemas.microsoft.com/office/drawing/2014/main" id="{0B46B45B-FFA3-40A1-8065-85C31922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5" name="Oval 3507">
                <a:extLst>
                  <a:ext uri="{FF2B5EF4-FFF2-40B4-BE49-F238E27FC236}">
                    <a16:creationId xmlns:a16="http://schemas.microsoft.com/office/drawing/2014/main" id="{D1275E74-BAC5-491D-A385-85196EBFA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6" name="Oval 3508">
                <a:extLst>
                  <a:ext uri="{FF2B5EF4-FFF2-40B4-BE49-F238E27FC236}">
                    <a16:creationId xmlns:a16="http://schemas.microsoft.com/office/drawing/2014/main" id="{B863F2CD-3BB3-4E9B-A487-8F1248DD6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7" name="Oval 3509">
                <a:extLst>
                  <a:ext uri="{FF2B5EF4-FFF2-40B4-BE49-F238E27FC236}">
                    <a16:creationId xmlns:a16="http://schemas.microsoft.com/office/drawing/2014/main" id="{AC303ED2-EF3F-40E7-AFCA-06E964D6D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8" name="Oval 3510">
                <a:extLst>
                  <a:ext uri="{FF2B5EF4-FFF2-40B4-BE49-F238E27FC236}">
                    <a16:creationId xmlns:a16="http://schemas.microsoft.com/office/drawing/2014/main" id="{572B1C5C-8B68-4810-B20D-9F734FD18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9" name="Oval 3511">
                <a:extLst>
                  <a:ext uri="{FF2B5EF4-FFF2-40B4-BE49-F238E27FC236}">
                    <a16:creationId xmlns:a16="http://schemas.microsoft.com/office/drawing/2014/main" id="{EA397F36-29C3-4777-9E0A-0C8E442A5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0" name="Oval 3512">
                <a:extLst>
                  <a:ext uri="{FF2B5EF4-FFF2-40B4-BE49-F238E27FC236}">
                    <a16:creationId xmlns:a16="http://schemas.microsoft.com/office/drawing/2014/main" id="{F6E216E8-72EC-4B9C-8766-20B67F8AE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1" name="Oval 3513">
                <a:extLst>
                  <a:ext uri="{FF2B5EF4-FFF2-40B4-BE49-F238E27FC236}">
                    <a16:creationId xmlns:a16="http://schemas.microsoft.com/office/drawing/2014/main" id="{C9D1A645-EDC7-45FC-8CCF-242D9581D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2" name="Oval 3514">
                <a:extLst>
                  <a:ext uri="{FF2B5EF4-FFF2-40B4-BE49-F238E27FC236}">
                    <a16:creationId xmlns:a16="http://schemas.microsoft.com/office/drawing/2014/main" id="{B2129E19-93D3-4953-BC03-946F77BBA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3" name="Oval 3515">
                <a:extLst>
                  <a:ext uri="{FF2B5EF4-FFF2-40B4-BE49-F238E27FC236}">
                    <a16:creationId xmlns:a16="http://schemas.microsoft.com/office/drawing/2014/main" id="{505E14C7-4587-4AE9-A9E4-E833A21FC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1" y="196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4" name="Oval 3516">
                <a:extLst>
                  <a:ext uri="{FF2B5EF4-FFF2-40B4-BE49-F238E27FC236}">
                    <a16:creationId xmlns:a16="http://schemas.microsoft.com/office/drawing/2014/main" id="{1A98019C-0303-448F-9AEE-9A331E21D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1" y="196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5" name="Oval 3517">
                <a:extLst>
                  <a:ext uri="{FF2B5EF4-FFF2-40B4-BE49-F238E27FC236}">
                    <a16:creationId xmlns:a16="http://schemas.microsoft.com/office/drawing/2014/main" id="{2DB17F4B-C39B-4B4F-9C7E-824504625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6" name="Oval 3518">
                <a:extLst>
                  <a:ext uri="{FF2B5EF4-FFF2-40B4-BE49-F238E27FC236}">
                    <a16:creationId xmlns:a16="http://schemas.microsoft.com/office/drawing/2014/main" id="{B8E79F8B-8EF5-4AB9-B708-7282DB9F3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7" name="Oval 3519">
                <a:extLst>
                  <a:ext uri="{FF2B5EF4-FFF2-40B4-BE49-F238E27FC236}">
                    <a16:creationId xmlns:a16="http://schemas.microsoft.com/office/drawing/2014/main" id="{17522B98-AEBB-4B15-B448-DB071B97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7" y="168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8" name="Oval 3520">
                <a:extLst>
                  <a:ext uri="{FF2B5EF4-FFF2-40B4-BE49-F238E27FC236}">
                    <a16:creationId xmlns:a16="http://schemas.microsoft.com/office/drawing/2014/main" id="{437CEFD3-BB24-4C3E-A4E4-6C573B287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7" y="168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" name="Oval 3521">
                <a:extLst>
                  <a:ext uri="{FF2B5EF4-FFF2-40B4-BE49-F238E27FC236}">
                    <a16:creationId xmlns:a16="http://schemas.microsoft.com/office/drawing/2014/main" id="{E39B6AD1-CFD3-4990-B0EA-BCC75B9E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0" name="Oval 3522">
                <a:extLst>
                  <a:ext uri="{FF2B5EF4-FFF2-40B4-BE49-F238E27FC236}">
                    <a16:creationId xmlns:a16="http://schemas.microsoft.com/office/drawing/2014/main" id="{EE0A650B-A36F-4994-9871-1C98D7286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1" name="Oval 3523">
                <a:extLst>
                  <a:ext uri="{FF2B5EF4-FFF2-40B4-BE49-F238E27FC236}">
                    <a16:creationId xmlns:a16="http://schemas.microsoft.com/office/drawing/2014/main" id="{D4C739EC-D982-4287-ADB3-408D52EA0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" name="Oval 3524">
                <a:extLst>
                  <a:ext uri="{FF2B5EF4-FFF2-40B4-BE49-F238E27FC236}">
                    <a16:creationId xmlns:a16="http://schemas.microsoft.com/office/drawing/2014/main" id="{2871071A-1299-4B11-A2E0-12EF6C09B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" name="Oval 3525">
                <a:extLst>
                  <a:ext uri="{FF2B5EF4-FFF2-40B4-BE49-F238E27FC236}">
                    <a16:creationId xmlns:a16="http://schemas.microsoft.com/office/drawing/2014/main" id="{AE4F9A99-77ED-46D1-8FC9-D1B04A58C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4" name="Oval 3526">
                <a:extLst>
                  <a:ext uri="{FF2B5EF4-FFF2-40B4-BE49-F238E27FC236}">
                    <a16:creationId xmlns:a16="http://schemas.microsoft.com/office/drawing/2014/main" id="{C831B2E0-277E-4D14-A5A7-66E2F17AF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" name="Oval 3527">
                <a:extLst>
                  <a:ext uri="{FF2B5EF4-FFF2-40B4-BE49-F238E27FC236}">
                    <a16:creationId xmlns:a16="http://schemas.microsoft.com/office/drawing/2014/main" id="{DD8AAA82-3421-403A-B08F-E56B23C86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6" name="Oval 3528">
                <a:extLst>
                  <a:ext uri="{FF2B5EF4-FFF2-40B4-BE49-F238E27FC236}">
                    <a16:creationId xmlns:a16="http://schemas.microsoft.com/office/drawing/2014/main" id="{62F22EE6-E103-4503-A175-DCF78F359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" name="Oval 3529">
                <a:extLst>
                  <a:ext uri="{FF2B5EF4-FFF2-40B4-BE49-F238E27FC236}">
                    <a16:creationId xmlns:a16="http://schemas.microsoft.com/office/drawing/2014/main" id="{B9FF319F-A958-4054-84FA-5F04C25DA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8" name="Oval 3530">
                <a:extLst>
                  <a:ext uri="{FF2B5EF4-FFF2-40B4-BE49-F238E27FC236}">
                    <a16:creationId xmlns:a16="http://schemas.microsoft.com/office/drawing/2014/main" id="{C25A615B-F37E-4547-90B3-B0E17A8EB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9" name="Oval 3531">
                <a:extLst>
                  <a:ext uri="{FF2B5EF4-FFF2-40B4-BE49-F238E27FC236}">
                    <a16:creationId xmlns:a16="http://schemas.microsoft.com/office/drawing/2014/main" id="{E00FA287-4D33-4A6F-A70B-ED22037E2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0" name="Oval 3532">
                <a:extLst>
                  <a:ext uri="{FF2B5EF4-FFF2-40B4-BE49-F238E27FC236}">
                    <a16:creationId xmlns:a16="http://schemas.microsoft.com/office/drawing/2014/main" id="{A990A4BB-0223-4FD8-BC13-4DE5765DF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1" name="Oval 3533">
                <a:extLst>
                  <a:ext uri="{FF2B5EF4-FFF2-40B4-BE49-F238E27FC236}">
                    <a16:creationId xmlns:a16="http://schemas.microsoft.com/office/drawing/2014/main" id="{CB455170-37F2-4CA2-AE72-A00009991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2" name="Oval 3534">
                <a:extLst>
                  <a:ext uri="{FF2B5EF4-FFF2-40B4-BE49-F238E27FC236}">
                    <a16:creationId xmlns:a16="http://schemas.microsoft.com/office/drawing/2014/main" id="{7538534E-26CE-4D4E-89EC-BDCE20D3B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3" name="Oval 3535">
                <a:extLst>
                  <a:ext uri="{FF2B5EF4-FFF2-40B4-BE49-F238E27FC236}">
                    <a16:creationId xmlns:a16="http://schemas.microsoft.com/office/drawing/2014/main" id="{5A4694B4-FD15-4F38-9441-C7F46AC2C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4" name="Oval 3536">
                <a:extLst>
                  <a:ext uri="{FF2B5EF4-FFF2-40B4-BE49-F238E27FC236}">
                    <a16:creationId xmlns:a16="http://schemas.microsoft.com/office/drawing/2014/main" id="{802882DA-D5C6-4B79-AADA-33565BAA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5" name="Oval 3537">
                <a:extLst>
                  <a:ext uri="{FF2B5EF4-FFF2-40B4-BE49-F238E27FC236}">
                    <a16:creationId xmlns:a16="http://schemas.microsoft.com/office/drawing/2014/main" id="{CB505200-262E-44DE-84F8-7CF53E09A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6" name="Oval 3538">
                <a:extLst>
                  <a:ext uri="{FF2B5EF4-FFF2-40B4-BE49-F238E27FC236}">
                    <a16:creationId xmlns:a16="http://schemas.microsoft.com/office/drawing/2014/main" id="{F1E6194C-50D8-4528-BF16-F0510810F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7" name="Oval 3539">
                <a:extLst>
                  <a:ext uri="{FF2B5EF4-FFF2-40B4-BE49-F238E27FC236}">
                    <a16:creationId xmlns:a16="http://schemas.microsoft.com/office/drawing/2014/main" id="{540889C0-9CCB-4180-929E-7108C8E4E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8" name="Oval 3540">
                <a:extLst>
                  <a:ext uri="{FF2B5EF4-FFF2-40B4-BE49-F238E27FC236}">
                    <a16:creationId xmlns:a16="http://schemas.microsoft.com/office/drawing/2014/main" id="{143F1AD5-B560-4A8D-A17B-B4DA9101A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9" name="Oval 3541">
                <a:extLst>
                  <a:ext uri="{FF2B5EF4-FFF2-40B4-BE49-F238E27FC236}">
                    <a16:creationId xmlns:a16="http://schemas.microsoft.com/office/drawing/2014/main" id="{83D06E17-CC35-44D1-A2AD-DEB19FFD0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" y="2238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0" name="Oval 3542">
                <a:extLst>
                  <a:ext uri="{FF2B5EF4-FFF2-40B4-BE49-F238E27FC236}">
                    <a16:creationId xmlns:a16="http://schemas.microsoft.com/office/drawing/2014/main" id="{FCF5E714-119D-4101-AA12-E59034A66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" y="2238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1" name="Oval 3543">
                <a:extLst>
                  <a:ext uri="{FF2B5EF4-FFF2-40B4-BE49-F238E27FC236}">
                    <a16:creationId xmlns:a16="http://schemas.microsoft.com/office/drawing/2014/main" id="{38BF72EB-3855-4404-858E-7B2D99FB0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2" name="Oval 3544">
                <a:extLst>
                  <a:ext uri="{FF2B5EF4-FFF2-40B4-BE49-F238E27FC236}">
                    <a16:creationId xmlns:a16="http://schemas.microsoft.com/office/drawing/2014/main" id="{5B912D79-2E0B-4799-A52F-CA81652A6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" name="Oval 3545">
                <a:extLst>
                  <a:ext uri="{FF2B5EF4-FFF2-40B4-BE49-F238E27FC236}">
                    <a16:creationId xmlns:a16="http://schemas.microsoft.com/office/drawing/2014/main" id="{7FDD46BE-8B1B-4CA9-BBE1-9CEF81EA5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4" name="Oval 3546">
                <a:extLst>
                  <a:ext uri="{FF2B5EF4-FFF2-40B4-BE49-F238E27FC236}">
                    <a16:creationId xmlns:a16="http://schemas.microsoft.com/office/drawing/2014/main" id="{EF031FCF-1C1F-49E6-941C-2D9900630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5" name="Oval 3547">
                <a:extLst>
                  <a:ext uri="{FF2B5EF4-FFF2-40B4-BE49-F238E27FC236}">
                    <a16:creationId xmlns:a16="http://schemas.microsoft.com/office/drawing/2014/main" id="{F082CE58-A0D5-44C6-8FAD-411257B33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6" name="Oval 3548">
                <a:extLst>
                  <a:ext uri="{FF2B5EF4-FFF2-40B4-BE49-F238E27FC236}">
                    <a16:creationId xmlns:a16="http://schemas.microsoft.com/office/drawing/2014/main" id="{4693456A-8CE8-4232-B3C1-4A5236D24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7" name="Oval 3549">
                <a:extLst>
                  <a:ext uri="{FF2B5EF4-FFF2-40B4-BE49-F238E27FC236}">
                    <a16:creationId xmlns:a16="http://schemas.microsoft.com/office/drawing/2014/main" id="{98EE3071-E8E8-461B-99F6-DE0BBB60E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8" name="Oval 3550">
                <a:extLst>
                  <a:ext uri="{FF2B5EF4-FFF2-40B4-BE49-F238E27FC236}">
                    <a16:creationId xmlns:a16="http://schemas.microsoft.com/office/drawing/2014/main" id="{29AB2EFC-EF50-489A-AF4F-3CC3E98AD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9" name="Oval 3551">
                <a:extLst>
                  <a:ext uri="{FF2B5EF4-FFF2-40B4-BE49-F238E27FC236}">
                    <a16:creationId xmlns:a16="http://schemas.microsoft.com/office/drawing/2014/main" id="{86BBEEA2-578E-408D-9E1F-FC48E34A6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123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0" name="Oval 3552">
                <a:extLst>
                  <a:ext uri="{FF2B5EF4-FFF2-40B4-BE49-F238E27FC236}">
                    <a16:creationId xmlns:a16="http://schemas.microsoft.com/office/drawing/2014/main" id="{39F4A992-F3B3-4EA3-BF15-FF77ECB8A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123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1" name="Oval 3553">
                <a:extLst>
                  <a:ext uri="{FF2B5EF4-FFF2-40B4-BE49-F238E27FC236}">
                    <a16:creationId xmlns:a16="http://schemas.microsoft.com/office/drawing/2014/main" id="{1BA09132-C9BD-42FE-B02E-F3A232BAF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2" name="Oval 3554">
                <a:extLst>
                  <a:ext uri="{FF2B5EF4-FFF2-40B4-BE49-F238E27FC236}">
                    <a16:creationId xmlns:a16="http://schemas.microsoft.com/office/drawing/2014/main" id="{DE790FFD-A6BF-4E40-8F4C-BCA2B612E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3" name="Oval 3555">
                <a:extLst>
                  <a:ext uri="{FF2B5EF4-FFF2-40B4-BE49-F238E27FC236}">
                    <a16:creationId xmlns:a16="http://schemas.microsoft.com/office/drawing/2014/main" id="{5D55475D-9E08-4167-AA26-F344A0BF1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6" y="129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4" name="Oval 3556">
                <a:extLst>
                  <a:ext uri="{FF2B5EF4-FFF2-40B4-BE49-F238E27FC236}">
                    <a16:creationId xmlns:a16="http://schemas.microsoft.com/office/drawing/2014/main" id="{AAE92817-35DB-4976-A6A1-86D860CA5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6" y="129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" name="Oval 3557">
                <a:extLst>
                  <a:ext uri="{FF2B5EF4-FFF2-40B4-BE49-F238E27FC236}">
                    <a16:creationId xmlns:a16="http://schemas.microsoft.com/office/drawing/2014/main" id="{056B6B39-24EE-4555-B253-B54E8DBE4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6" name="Oval 3558">
                <a:extLst>
                  <a:ext uri="{FF2B5EF4-FFF2-40B4-BE49-F238E27FC236}">
                    <a16:creationId xmlns:a16="http://schemas.microsoft.com/office/drawing/2014/main" id="{2BDD9713-90DB-4A2D-AC47-BA914419A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7" name="Oval 3559">
                <a:extLst>
                  <a:ext uri="{FF2B5EF4-FFF2-40B4-BE49-F238E27FC236}">
                    <a16:creationId xmlns:a16="http://schemas.microsoft.com/office/drawing/2014/main" id="{642FC496-40E0-4120-95A7-746541236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8" name="Oval 3560">
                <a:extLst>
                  <a:ext uri="{FF2B5EF4-FFF2-40B4-BE49-F238E27FC236}">
                    <a16:creationId xmlns:a16="http://schemas.microsoft.com/office/drawing/2014/main" id="{6E249505-C6BE-44C1-B562-B0FF0591C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" name="Line 3561">
                <a:extLst>
                  <a:ext uri="{FF2B5EF4-FFF2-40B4-BE49-F238E27FC236}">
                    <a16:creationId xmlns:a16="http://schemas.microsoft.com/office/drawing/2014/main" id="{B37C7382-1CCB-45FA-BEB4-74F3A77B8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566"/>
                <a:ext cx="823" cy="0"/>
              </a:xfrm>
              <a:prstGeom prst="line">
                <a:avLst/>
              </a:prstGeom>
              <a:noFill/>
              <a:ln w="142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0" name="Rectangle 3562">
                <a:extLst>
                  <a:ext uri="{FF2B5EF4-FFF2-40B4-BE49-F238E27FC236}">
                    <a16:creationId xmlns:a16="http://schemas.microsoft.com/office/drawing/2014/main" id="{CE61E8E7-B5FE-4A93-BCD0-F5432552A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474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20.26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1" name="Rectangle 3563">
                <a:extLst>
                  <a:ext uri="{FF2B5EF4-FFF2-40B4-BE49-F238E27FC236}">
                    <a16:creationId xmlns:a16="http://schemas.microsoft.com/office/drawing/2014/main" id="{4700AD6B-F121-4273-BD86-68AF45C6F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" y="2474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20.26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2" name="Rectangle 3564">
                <a:extLst>
                  <a:ext uri="{FF2B5EF4-FFF2-40B4-BE49-F238E27FC236}">
                    <a16:creationId xmlns:a16="http://schemas.microsoft.com/office/drawing/2014/main" id="{01F41E18-A6E0-46EB-ACB2-3B5527E79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" y="2474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20.26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" name="Rectangle 3565">
                <a:extLst>
                  <a:ext uri="{FF2B5EF4-FFF2-40B4-BE49-F238E27FC236}">
                    <a16:creationId xmlns:a16="http://schemas.microsoft.com/office/drawing/2014/main" id="{50F2029C-3400-4804-A128-B4CE00478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477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20.26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4" name="Rectangle 3566">
                <a:extLst>
                  <a:ext uri="{FF2B5EF4-FFF2-40B4-BE49-F238E27FC236}">
                    <a16:creationId xmlns:a16="http://schemas.microsoft.com/office/drawing/2014/main" id="{7662D8B5-62F8-4DC1-BC6E-881EA8911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" y="2477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20.26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5" name="Rectangle 3567">
                <a:extLst>
                  <a:ext uri="{FF2B5EF4-FFF2-40B4-BE49-F238E27FC236}">
                    <a16:creationId xmlns:a16="http://schemas.microsoft.com/office/drawing/2014/main" id="{E85EF68A-F3F0-4E92-97A2-C4D55A097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480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20.26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6" name="Rectangle 3568">
                <a:extLst>
                  <a:ext uri="{FF2B5EF4-FFF2-40B4-BE49-F238E27FC236}">
                    <a16:creationId xmlns:a16="http://schemas.microsoft.com/office/drawing/2014/main" id="{02A1AD4C-0D2E-498E-842E-8C6A35F80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" y="2480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20.26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7" name="Rectangle 3569">
                <a:extLst>
                  <a:ext uri="{FF2B5EF4-FFF2-40B4-BE49-F238E27FC236}">
                    <a16:creationId xmlns:a16="http://schemas.microsoft.com/office/drawing/2014/main" id="{DECD2820-B295-41CA-8C33-99DBD55A0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" y="2480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20.26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8" name="Rectangle 3570">
                <a:extLst>
                  <a:ext uri="{FF2B5EF4-FFF2-40B4-BE49-F238E27FC236}">
                    <a16:creationId xmlns:a16="http://schemas.microsoft.com/office/drawing/2014/main" id="{D28670FB-D584-480F-AA2F-8378B30F8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" y="2477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20.26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9" name="Freeform 3571">
                <a:extLst>
                  <a:ext uri="{FF2B5EF4-FFF2-40B4-BE49-F238E27FC236}">
                    <a16:creationId xmlns:a16="http://schemas.microsoft.com/office/drawing/2014/main" id="{6B355027-B098-4AF8-BAA3-F23D510A49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71" y="690"/>
                <a:ext cx="826" cy="3118"/>
              </a:xfrm>
              <a:custGeom>
                <a:avLst/>
                <a:gdLst>
                  <a:gd name="T0" fmla="*/ 0 w 826"/>
                  <a:gd name="T1" fmla="*/ 0 h 3118"/>
                  <a:gd name="T2" fmla="*/ 0 w 826"/>
                  <a:gd name="T3" fmla="*/ 0 h 3118"/>
                  <a:gd name="T4" fmla="*/ 826 w 826"/>
                  <a:gd name="T5" fmla="*/ 0 h 3118"/>
                  <a:gd name="T6" fmla="*/ 826 w 826"/>
                  <a:gd name="T7" fmla="*/ 0 h 3118"/>
                  <a:gd name="T8" fmla="*/ 826 w 826"/>
                  <a:gd name="T9" fmla="*/ 3118 h 3118"/>
                  <a:gd name="T10" fmla="*/ 826 w 826"/>
                  <a:gd name="T11" fmla="*/ 3118 h 3118"/>
                  <a:gd name="T12" fmla="*/ 0 w 826"/>
                  <a:gd name="T13" fmla="*/ 3118 h 3118"/>
                  <a:gd name="T14" fmla="*/ 0 w 826"/>
                  <a:gd name="T15" fmla="*/ 3118 h 3118"/>
                  <a:gd name="T16" fmla="*/ 0 w 826"/>
                  <a:gd name="T17" fmla="*/ 0 h 3118"/>
                  <a:gd name="T18" fmla="*/ 3 w 826"/>
                  <a:gd name="T19" fmla="*/ 2 h 3118"/>
                  <a:gd name="T20" fmla="*/ 3 w 826"/>
                  <a:gd name="T21" fmla="*/ 2 h 3118"/>
                  <a:gd name="T22" fmla="*/ 823 w 826"/>
                  <a:gd name="T23" fmla="*/ 2 h 3118"/>
                  <a:gd name="T24" fmla="*/ 823 w 826"/>
                  <a:gd name="T25" fmla="*/ 2 h 3118"/>
                  <a:gd name="T26" fmla="*/ 823 w 826"/>
                  <a:gd name="T27" fmla="*/ 3115 h 3118"/>
                  <a:gd name="T28" fmla="*/ 823 w 826"/>
                  <a:gd name="T29" fmla="*/ 3115 h 3118"/>
                  <a:gd name="T30" fmla="*/ 3 w 826"/>
                  <a:gd name="T31" fmla="*/ 3115 h 3118"/>
                  <a:gd name="T32" fmla="*/ 3 w 826"/>
                  <a:gd name="T33" fmla="*/ 3115 h 3118"/>
                  <a:gd name="T34" fmla="*/ 3 w 826"/>
                  <a:gd name="T35" fmla="*/ 2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6" h="3118">
                    <a:moveTo>
                      <a:pt x="0" y="0"/>
                    </a:moveTo>
                    <a:lnTo>
                      <a:pt x="0" y="0"/>
                    </a:lnTo>
                    <a:lnTo>
                      <a:pt x="826" y="0"/>
                    </a:lnTo>
                    <a:lnTo>
                      <a:pt x="826" y="0"/>
                    </a:lnTo>
                    <a:lnTo>
                      <a:pt x="826" y="3118"/>
                    </a:lnTo>
                    <a:lnTo>
                      <a:pt x="826" y="3118"/>
                    </a:lnTo>
                    <a:lnTo>
                      <a:pt x="0" y="3118"/>
                    </a:lnTo>
                    <a:lnTo>
                      <a:pt x="0" y="3118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3" y="2"/>
                    </a:lnTo>
                    <a:lnTo>
                      <a:pt x="823" y="2"/>
                    </a:lnTo>
                    <a:lnTo>
                      <a:pt x="823" y="2"/>
                    </a:lnTo>
                    <a:lnTo>
                      <a:pt x="823" y="3115"/>
                    </a:lnTo>
                    <a:lnTo>
                      <a:pt x="823" y="3115"/>
                    </a:lnTo>
                    <a:lnTo>
                      <a:pt x="3" y="3115"/>
                    </a:lnTo>
                    <a:lnTo>
                      <a:pt x="3" y="3115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0" name="Oval 3572">
                <a:extLst>
                  <a:ext uri="{FF2B5EF4-FFF2-40B4-BE49-F238E27FC236}">
                    <a16:creationId xmlns:a16="http://schemas.microsoft.com/office/drawing/2014/main" id="{D3966719-A665-4827-8F28-8C8DF99D7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1" name="Oval 3573">
                <a:extLst>
                  <a:ext uri="{FF2B5EF4-FFF2-40B4-BE49-F238E27FC236}">
                    <a16:creationId xmlns:a16="http://schemas.microsoft.com/office/drawing/2014/main" id="{AFAE7168-3690-4BD1-8B10-85FE81A68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2" name="Oval 3574">
                <a:extLst>
                  <a:ext uri="{FF2B5EF4-FFF2-40B4-BE49-F238E27FC236}">
                    <a16:creationId xmlns:a16="http://schemas.microsoft.com/office/drawing/2014/main" id="{48431582-DEC7-4034-8761-E2B3CB0DD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4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3" name="Oval 3575">
                <a:extLst>
                  <a:ext uri="{FF2B5EF4-FFF2-40B4-BE49-F238E27FC236}">
                    <a16:creationId xmlns:a16="http://schemas.microsoft.com/office/drawing/2014/main" id="{5A03FDBC-B1E5-4657-B6C9-562D8A1C1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4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4" name="Oval 3576">
                <a:extLst>
                  <a:ext uri="{FF2B5EF4-FFF2-40B4-BE49-F238E27FC236}">
                    <a16:creationId xmlns:a16="http://schemas.microsoft.com/office/drawing/2014/main" id="{0132203F-0BDF-4381-A554-22355C43E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5" name="Oval 3577">
                <a:extLst>
                  <a:ext uri="{FF2B5EF4-FFF2-40B4-BE49-F238E27FC236}">
                    <a16:creationId xmlns:a16="http://schemas.microsoft.com/office/drawing/2014/main" id="{30F57AFF-67C7-4B1A-ABDE-AA79B0E38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6" name="Oval 3578">
                <a:extLst>
                  <a:ext uri="{FF2B5EF4-FFF2-40B4-BE49-F238E27FC236}">
                    <a16:creationId xmlns:a16="http://schemas.microsoft.com/office/drawing/2014/main" id="{578B6BFA-873D-4C24-984C-BC494979D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7" name="Oval 3579">
                <a:extLst>
                  <a:ext uri="{FF2B5EF4-FFF2-40B4-BE49-F238E27FC236}">
                    <a16:creationId xmlns:a16="http://schemas.microsoft.com/office/drawing/2014/main" id="{005BAFE3-9E43-486D-A788-171E78900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8" name="Oval 3580">
                <a:extLst>
                  <a:ext uri="{FF2B5EF4-FFF2-40B4-BE49-F238E27FC236}">
                    <a16:creationId xmlns:a16="http://schemas.microsoft.com/office/drawing/2014/main" id="{7EBB985F-95CF-45A7-AA8D-1C1B09798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3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9" name="Oval 3581">
                <a:extLst>
                  <a:ext uri="{FF2B5EF4-FFF2-40B4-BE49-F238E27FC236}">
                    <a16:creationId xmlns:a16="http://schemas.microsoft.com/office/drawing/2014/main" id="{D9231165-717D-4E95-99A9-71C563F25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3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0" name="Oval 3582">
                <a:extLst>
                  <a:ext uri="{FF2B5EF4-FFF2-40B4-BE49-F238E27FC236}">
                    <a16:creationId xmlns:a16="http://schemas.microsoft.com/office/drawing/2014/main" id="{7E9292EB-462D-4019-93B7-D16EABFB3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1" name="Oval 3583">
                <a:extLst>
                  <a:ext uri="{FF2B5EF4-FFF2-40B4-BE49-F238E27FC236}">
                    <a16:creationId xmlns:a16="http://schemas.microsoft.com/office/drawing/2014/main" id="{E61BE98F-E885-48F6-9499-C0E9821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2" name="Oval 3584">
                <a:extLst>
                  <a:ext uri="{FF2B5EF4-FFF2-40B4-BE49-F238E27FC236}">
                    <a16:creationId xmlns:a16="http://schemas.microsoft.com/office/drawing/2014/main" id="{D9CEE3C7-3510-42C0-B05E-54D83BD76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329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3" name="Oval 3585">
                <a:extLst>
                  <a:ext uri="{FF2B5EF4-FFF2-40B4-BE49-F238E27FC236}">
                    <a16:creationId xmlns:a16="http://schemas.microsoft.com/office/drawing/2014/main" id="{C449B5EB-5672-4524-8E03-8A1A817B5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329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4" name="Oval 3586">
                <a:extLst>
                  <a:ext uri="{FF2B5EF4-FFF2-40B4-BE49-F238E27FC236}">
                    <a16:creationId xmlns:a16="http://schemas.microsoft.com/office/drawing/2014/main" id="{C2A36C67-F629-42C3-B70B-8257D4C10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5" name="Oval 3587">
                <a:extLst>
                  <a:ext uri="{FF2B5EF4-FFF2-40B4-BE49-F238E27FC236}">
                    <a16:creationId xmlns:a16="http://schemas.microsoft.com/office/drawing/2014/main" id="{AE4DF763-84E8-4ACA-9A06-BCC05E968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6" name="Oval 3588">
                <a:extLst>
                  <a:ext uri="{FF2B5EF4-FFF2-40B4-BE49-F238E27FC236}">
                    <a16:creationId xmlns:a16="http://schemas.microsoft.com/office/drawing/2014/main" id="{CA2E1A52-9111-47CD-99F0-C182A2833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7" name="Oval 3589">
                <a:extLst>
                  <a:ext uri="{FF2B5EF4-FFF2-40B4-BE49-F238E27FC236}">
                    <a16:creationId xmlns:a16="http://schemas.microsoft.com/office/drawing/2014/main" id="{1B6140F7-B9CF-41A5-B038-6C22E5879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8" name="Oval 3590">
                <a:extLst>
                  <a:ext uri="{FF2B5EF4-FFF2-40B4-BE49-F238E27FC236}">
                    <a16:creationId xmlns:a16="http://schemas.microsoft.com/office/drawing/2014/main" id="{4FE7CB5E-B84F-4A16-A8FB-3FC9434AF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9" name="Oval 3591">
                <a:extLst>
                  <a:ext uri="{FF2B5EF4-FFF2-40B4-BE49-F238E27FC236}">
                    <a16:creationId xmlns:a16="http://schemas.microsoft.com/office/drawing/2014/main" id="{096803CC-87D8-449F-8F28-CE7ECD9C0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0" name="Oval 3592">
                <a:extLst>
                  <a:ext uri="{FF2B5EF4-FFF2-40B4-BE49-F238E27FC236}">
                    <a16:creationId xmlns:a16="http://schemas.microsoft.com/office/drawing/2014/main" id="{F4ACEDEB-11C6-4413-A5D3-8027E46FC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1" name="Oval 3593">
                <a:extLst>
                  <a:ext uri="{FF2B5EF4-FFF2-40B4-BE49-F238E27FC236}">
                    <a16:creationId xmlns:a16="http://schemas.microsoft.com/office/drawing/2014/main" id="{A9B62717-25EC-4E88-A2D2-3E59DE484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2" name="Oval 3594">
                <a:extLst>
                  <a:ext uri="{FF2B5EF4-FFF2-40B4-BE49-F238E27FC236}">
                    <a16:creationId xmlns:a16="http://schemas.microsoft.com/office/drawing/2014/main" id="{577AB6D8-C125-415F-9E18-0136C07E8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3" name="Oval 3595">
                <a:extLst>
                  <a:ext uri="{FF2B5EF4-FFF2-40B4-BE49-F238E27FC236}">
                    <a16:creationId xmlns:a16="http://schemas.microsoft.com/office/drawing/2014/main" id="{93B77B6E-71FE-4F0D-A448-62D3A8AD8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4" name="Oval 3596">
                <a:extLst>
                  <a:ext uri="{FF2B5EF4-FFF2-40B4-BE49-F238E27FC236}">
                    <a16:creationId xmlns:a16="http://schemas.microsoft.com/office/drawing/2014/main" id="{C853009C-2004-43A3-89C5-04F04E5B4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5" name="Oval 3597">
                <a:extLst>
                  <a:ext uri="{FF2B5EF4-FFF2-40B4-BE49-F238E27FC236}">
                    <a16:creationId xmlns:a16="http://schemas.microsoft.com/office/drawing/2014/main" id="{CEA4DA52-D3E0-45F4-BCD2-669FACD5F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6" name="Oval 3598">
                <a:extLst>
                  <a:ext uri="{FF2B5EF4-FFF2-40B4-BE49-F238E27FC236}">
                    <a16:creationId xmlns:a16="http://schemas.microsoft.com/office/drawing/2014/main" id="{3308EA31-A162-4A5F-B46E-19FCD8E99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7" name="Oval 3599">
                <a:extLst>
                  <a:ext uri="{FF2B5EF4-FFF2-40B4-BE49-F238E27FC236}">
                    <a16:creationId xmlns:a16="http://schemas.microsoft.com/office/drawing/2014/main" id="{0B530FAD-E4DA-48EE-BE3B-997994987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8" name="Oval 3600">
                <a:extLst>
                  <a:ext uri="{FF2B5EF4-FFF2-40B4-BE49-F238E27FC236}">
                    <a16:creationId xmlns:a16="http://schemas.microsoft.com/office/drawing/2014/main" id="{D5B6FC23-373E-4911-A953-8E67E356B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9" name="Oval 3601">
                <a:extLst>
                  <a:ext uri="{FF2B5EF4-FFF2-40B4-BE49-F238E27FC236}">
                    <a16:creationId xmlns:a16="http://schemas.microsoft.com/office/drawing/2014/main" id="{CF56F181-C4AC-4874-A8A5-C9DB4CAF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323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0" name="Oval 3602">
                <a:extLst>
                  <a:ext uri="{FF2B5EF4-FFF2-40B4-BE49-F238E27FC236}">
                    <a16:creationId xmlns:a16="http://schemas.microsoft.com/office/drawing/2014/main" id="{E74D0A6B-114D-4644-B70B-478D95582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1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1" name="Oval 3603">
                <a:extLst>
                  <a:ext uri="{FF2B5EF4-FFF2-40B4-BE49-F238E27FC236}">
                    <a16:creationId xmlns:a16="http://schemas.microsoft.com/office/drawing/2014/main" id="{F7A52ADE-8117-47BC-9D43-B417FC5C6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1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2" name="Oval 3604">
                <a:extLst>
                  <a:ext uri="{FF2B5EF4-FFF2-40B4-BE49-F238E27FC236}">
                    <a16:creationId xmlns:a16="http://schemas.microsoft.com/office/drawing/2014/main" id="{B62FDA66-03E5-40AB-B085-1EAD0F4F1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3" name="Oval 3605">
                <a:extLst>
                  <a:ext uri="{FF2B5EF4-FFF2-40B4-BE49-F238E27FC236}">
                    <a16:creationId xmlns:a16="http://schemas.microsoft.com/office/drawing/2014/main" id="{0F16FC90-E736-4FBE-9577-B5A4D736D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4" name="Oval 3606">
                <a:extLst>
                  <a:ext uri="{FF2B5EF4-FFF2-40B4-BE49-F238E27FC236}">
                    <a16:creationId xmlns:a16="http://schemas.microsoft.com/office/drawing/2014/main" id="{57DCCE8A-AF4F-46E1-9DE0-7DE98F2C5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5" name="Oval 3607">
                <a:extLst>
                  <a:ext uri="{FF2B5EF4-FFF2-40B4-BE49-F238E27FC236}">
                    <a16:creationId xmlns:a16="http://schemas.microsoft.com/office/drawing/2014/main" id="{1BD86432-57D0-44F8-A5EF-74B28034B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6" name="Oval 3608">
                <a:extLst>
                  <a:ext uri="{FF2B5EF4-FFF2-40B4-BE49-F238E27FC236}">
                    <a16:creationId xmlns:a16="http://schemas.microsoft.com/office/drawing/2014/main" id="{DF619EAC-78C3-401B-8E76-A81AABB47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7" name="Oval 3609">
                <a:extLst>
                  <a:ext uri="{FF2B5EF4-FFF2-40B4-BE49-F238E27FC236}">
                    <a16:creationId xmlns:a16="http://schemas.microsoft.com/office/drawing/2014/main" id="{5727753A-00E0-406B-AAE2-BC41B1277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8" name="Oval 3610">
                <a:extLst>
                  <a:ext uri="{FF2B5EF4-FFF2-40B4-BE49-F238E27FC236}">
                    <a16:creationId xmlns:a16="http://schemas.microsoft.com/office/drawing/2014/main" id="{51BE4743-D7BB-47A2-9824-53C77F24B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3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9" name="Oval 3611">
                <a:extLst>
                  <a:ext uri="{FF2B5EF4-FFF2-40B4-BE49-F238E27FC236}">
                    <a16:creationId xmlns:a16="http://schemas.microsoft.com/office/drawing/2014/main" id="{5C94E2EF-435B-45C0-9E5D-A89C89AEA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3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0" name="Oval 3612">
                <a:extLst>
                  <a:ext uri="{FF2B5EF4-FFF2-40B4-BE49-F238E27FC236}">
                    <a16:creationId xmlns:a16="http://schemas.microsoft.com/office/drawing/2014/main" id="{F0A627A0-01AF-40EA-B36F-33B34533D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1" name="Oval 3613">
                <a:extLst>
                  <a:ext uri="{FF2B5EF4-FFF2-40B4-BE49-F238E27FC236}">
                    <a16:creationId xmlns:a16="http://schemas.microsoft.com/office/drawing/2014/main" id="{ABDE08C1-8C9C-42E7-862D-E2EC645D5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2" name="Oval 3614">
                <a:extLst>
                  <a:ext uri="{FF2B5EF4-FFF2-40B4-BE49-F238E27FC236}">
                    <a16:creationId xmlns:a16="http://schemas.microsoft.com/office/drawing/2014/main" id="{9E7079FB-B07F-4B36-9133-43CBEDEAC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3" name="Oval 3615">
                <a:extLst>
                  <a:ext uri="{FF2B5EF4-FFF2-40B4-BE49-F238E27FC236}">
                    <a16:creationId xmlns:a16="http://schemas.microsoft.com/office/drawing/2014/main" id="{0DF43116-7409-491C-AC70-17001D52C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4" name="Oval 3616">
                <a:extLst>
                  <a:ext uri="{FF2B5EF4-FFF2-40B4-BE49-F238E27FC236}">
                    <a16:creationId xmlns:a16="http://schemas.microsoft.com/office/drawing/2014/main" id="{0247E3F8-F18E-4C1D-9573-4EE87A3CD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40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5" name="Oval 3617">
                <a:extLst>
                  <a:ext uri="{FF2B5EF4-FFF2-40B4-BE49-F238E27FC236}">
                    <a16:creationId xmlns:a16="http://schemas.microsoft.com/office/drawing/2014/main" id="{513BDFDE-5DA2-4862-971C-CFD10039E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6" name="Oval 3618">
                <a:extLst>
                  <a:ext uri="{FF2B5EF4-FFF2-40B4-BE49-F238E27FC236}">
                    <a16:creationId xmlns:a16="http://schemas.microsoft.com/office/drawing/2014/main" id="{AFB0B925-953E-4F59-851D-656C84EDD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7" name="Oval 3619">
                <a:extLst>
                  <a:ext uri="{FF2B5EF4-FFF2-40B4-BE49-F238E27FC236}">
                    <a16:creationId xmlns:a16="http://schemas.microsoft.com/office/drawing/2014/main" id="{86E6E863-3E05-47C2-8542-373AE3A8B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8" name="Oval 3620">
                <a:extLst>
                  <a:ext uri="{FF2B5EF4-FFF2-40B4-BE49-F238E27FC236}">
                    <a16:creationId xmlns:a16="http://schemas.microsoft.com/office/drawing/2014/main" id="{1C7C55E2-5880-4F27-9EBC-9CCF9E88B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9" name="Oval 3621">
                <a:extLst>
                  <a:ext uri="{FF2B5EF4-FFF2-40B4-BE49-F238E27FC236}">
                    <a16:creationId xmlns:a16="http://schemas.microsoft.com/office/drawing/2014/main" id="{58612B67-309B-4FC6-8F65-E4C0FD744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3823">
              <a:extLst>
                <a:ext uri="{FF2B5EF4-FFF2-40B4-BE49-F238E27FC236}">
                  <a16:creationId xmlns:a16="http://schemas.microsoft.com/office/drawing/2014/main" id="{1E8B653D-7959-42FA-B6C6-5A703A3844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0" y="851"/>
              <a:ext cx="286" cy="2796"/>
              <a:chOff x="4670" y="851"/>
              <a:chExt cx="286" cy="2796"/>
            </a:xfrm>
          </p:grpSpPr>
          <p:sp>
            <p:nvSpPr>
              <p:cNvPr id="1510" name="Oval 3623">
                <a:extLst>
                  <a:ext uri="{FF2B5EF4-FFF2-40B4-BE49-F238E27FC236}">
                    <a16:creationId xmlns:a16="http://schemas.microsoft.com/office/drawing/2014/main" id="{110BE1F1-D222-4635-AF1F-C270B4D20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1" name="Oval 3624">
                <a:extLst>
                  <a:ext uri="{FF2B5EF4-FFF2-40B4-BE49-F238E27FC236}">
                    <a16:creationId xmlns:a16="http://schemas.microsoft.com/office/drawing/2014/main" id="{E5A020E2-E526-48CB-A3CF-0731AE3A2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2" name="Oval 3625">
                <a:extLst>
                  <a:ext uri="{FF2B5EF4-FFF2-40B4-BE49-F238E27FC236}">
                    <a16:creationId xmlns:a16="http://schemas.microsoft.com/office/drawing/2014/main" id="{F2376835-C95C-46B7-BD14-AE28A2600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3" name="Oval 3626">
                <a:extLst>
                  <a:ext uri="{FF2B5EF4-FFF2-40B4-BE49-F238E27FC236}">
                    <a16:creationId xmlns:a16="http://schemas.microsoft.com/office/drawing/2014/main" id="{C74B9443-C25A-45ED-A7D3-7458FD371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4" name="Oval 3627">
                <a:extLst>
                  <a:ext uri="{FF2B5EF4-FFF2-40B4-BE49-F238E27FC236}">
                    <a16:creationId xmlns:a16="http://schemas.microsoft.com/office/drawing/2014/main" id="{7B554B27-4A7E-4CB0-8173-465069D3D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5" name="Oval 3628">
                <a:extLst>
                  <a:ext uri="{FF2B5EF4-FFF2-40B4-BE49-F238E27FC236}">
                    <a16:creationId xmlns:a16="http://schemas.microsoft.com/office/drawing/2014/main" id="{6ABD2E76-B9B4-4A92-A318-0ECD36438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6" name="Oval 3629">
                <a:extLst>
                  <a:ext uri="{FF2B5EF4-FFF2-40B4-BE49-F238E27FC236}">
                    <a16:creationId xmlns:a16="http://schemas.microsoft.com/office/drawing/2014/main" id="{4464B1DA-D996-4B76-A83D-0CC5FD283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7" name="Oval 3630">
                <a:extLst>
                  <a:ext uri="{FF2B5EF4-FFF2-40B4-BE49-F238E27FC236}">
                    <a16:creationId xmlns:a16="http://schemas.microsoft.com/office/drawing/2014/main" id="{AC89C3DD-A752-43F5-A72F-DEAF885FB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8" name="Oval 3631">
                <a:extLst>
                  <a:ext uri="{FF2B5EF4-FFF2-40B4-BE49-F238E27FC236}">
                    <a16:creationId xmlns:a16="http://schemas.microsoft.com/office/drawing/2014/main" id="{DC651BA9-FB1D-425C-9CFC-611D8AEC6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9" name="Oval 3632">
                <a:extLst>
                  <a:ext uri="{FF2B5EF4-FFF2-40B4-BE49-F238E27FC236}">
                    <a16:creationId xmlns:a16="http://schemas.microsoft.com/office/drawing/2014/main" id="{D2810CD1-D8AC-43C9-8C86-C87C09D6D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" y="3179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0" name="Oval 3633">
                <a:extLst>
                  <a:ext uri="{FF2B5EF4-FFF2-40B4-BE49-F238E27FC236}">
                    <a16:creationId xmlns:a16="http://schemas.microsoft.com/office/drawing/2014/main" id="{0E33D3E9-8171-466B-92A4-5D65EEF21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2" y="246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1" name="Oval 3634">
                <a:extLst>
                  <a:ext uri="{FF2B5EF4-FFF2-40B4-BE49-F238E27FC236}">
                    <a16:creationId xmlns:a16="http://schemas.microsoft.com/office/drawing/2014/main" id="{6E099861-90AC-4FC1-B0E1-84EC7B2F5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246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2" name="Oval 3635">
                <a:extLst>
                  <a:ext uri="{FF2B5EF4-FFF2-40B4-BE49-F238E27FC236}">
                    <a16:creationId xmlns:a16="http://schemas.microsoft.com/office/drawing/2014/main" id="{0303AF8E-12CB-4761-A32C-96B9DFA80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4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3" name="Oval 3636">
                <a:extLst>
                  <a:ext uri="{FF2B5EF4-FFF2-40B4-BE49-F238E27FC236}">
                    <a16:creationId xmlns:a16="http://schemas.microsoft.com/office/drawing/2014/main" id="{71A2763F-DA08-41DA-B7B7-4090A7C7A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4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4" name="Oval 3637">
                <a:extLst>
                  <a:ext uri="{FF2B5EF4-FFF2-40B4-BE49-F238E27FC236}">
                    <a16:creationId xmlns:a16="http://schemas.microsoft.com/office/drawing/2014/main" id="{E09A9E6E-5C8F-4A52-AC25-6DB4D7985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" y="157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5" name="Oval 3638">
                <a:extLst>
                  <a:ext uri="{FF2B5EF4-FFF2-40B4-BE49-F238E27FC236}">
                    <a16:creationId xmlns:a16="http://schemas.microsoft.com/office/drawing/2014/main" id="{FAE93436-C80F-4857-B1CA-B2B75FA2C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" y="157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6" name="Oval 3639">
                <a:extLst>
                  <a:ext uri="{FF2B5EF4-FFF2-40B4-BE49-F238E27FC236}">
                    <a16:creationId xmlns:a16="http://schemas.microsoft.com/office/drawing/2014/main" id="{EE83B8D6-37D6-4ED7-B8BB-B63CF0F23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7" name="Oval 3640">
                <a:extLst>
                  <a:ext uri="{FF2B5EF4-FFF2-40B4-BE49-F238E27FC236}">
                    <a16:creationId xmlns:a16="http://schemas.microsoft.com/office/drawing/2014/main" id="{21D1AE3F-AE0F-4786-B38A-59063CAA0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8" name="Oval 3641">
                <a:extLst>
                  <a:ext uri="{FF2B5EF4-FFF2-40B4-BE49-F238E27FC236}">
                    <a16:creationId xmlns:a16="http://schemas.microsoft.com/office/drawing/2014/main" id="{EC2BB90E-1185-48A7-B505-D489282B9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01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9" name="Oval 3642">
                <a:extLst>
                  <a:ext uri="{FF2B5EF4-FFF2-40B4-BE49-F238E27FC236}">
                    <a16:creationId xmlns:a16="http://schemas.microsoft.com/office/drawing/2014/main" id="{17D7AB41-4159-47EC-B10E-4A508D703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01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0" name="Oval 3643">
                <a:extLst>
                  <a:ext uri="{FF2B5EF4-FFF2-40B4-BE49-F238E27FC236}">
                    <a16:creationId xmlns:a16="http://schemas.microsoft.com/office/drawing/2014/main" id="{A65D8295-5254-4F9A-A00A-6356815B5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1" name="Oval 3644">
                <a:extLst>
                  <a:ext uri="{FF2B5EF4-FFF2-40B4-BE49-F238E27FC236}">
                    <a16:creationId xmlns:a16="http://schemas.microsoft.com/office/drawing/2014/main" id="{000653DA-0AB6-449C-B99B-84F596D23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2" name="Oval 3645">
                <a:extLst>
                  <a:ext uri="{FF2B5EF4-FFF2-40B4-BE49-F238E27FC236}">
                    <a16:creationId xmlns:a16="http://schemas.microsoft.com/office/drawing/2014/main" id="{6B466366-F4FF-441B-9E38-A7A9D6350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9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3" name="Oval 3646">
                <a:extLst>
                  <a:ext uri="{FF2B5EF4-FFF2-40B4-BE49-F238E27FC236}">
                    <a16:creationId xmlns:a16="http://schemas.microsoft.com/office/drawing/2014/main" id="{37C015C0-329A-48CA-8D6E-BEF0298F2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9" y="329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4" name="Oval 3647">
                <a:extLst>
                  <a:ext uri="{FF2B5EF4-FFF2-40B4-BE49-F238E27FC236}">
                    <a16:creationId xmlns:a16="http://schemas.microsoft.com/office/drawing/2014/main" id="{96928804-7C31-4936-B915-DA02663FF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190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5" name="Oval 3648">
                <a:extLst>
                  <a:ext uri="{FF2B5EF4-FFF2-40B4-BE49-F238E27FC236}">
                    <a16:creationId xmlns:a16="http://schemas.microsoft.com/office/drawing/2014/main" id="{A427D584-C0D1-42C7-B952-7B9EACF10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" y="190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6" name="Oval 3649">
                <a:extLst>
                  <a:ext uri="{FF2B5EF4-FFF2-40B4-BE49-F238E27FC236}">
                    <a16:creationId xmlns:a16="http://schemas.microsoft.com/office/drawing/2014/main" id="{852750BD-8438-4EB2-AC71-62C64BBB7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1519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" name="Oval 3650">
                <a:extLst>
                  <a:ext uri="{FF2B5EF4-FFF2-40B4-BE49-F238E27FC236}">
                    <a16:creationId xmlns:a16="http://schemas.microsoft.com/office/drawing/2014/main" id="{645C3176-9295-4453-B505-D073F704C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151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" name="Oval 3651">
                <a:extLst>
                  <a:ext uri="{FF2B5EF4-FFF2-40B4-BE49-F238E27FC236}">
                    <a16:creationId xmlns:a16="http://schemas.microsoft.com/office/drawing/2014/main" id="{A875DAFA-C307-4A8F-9A74-D674A5D0B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" name="Oval 3652">
                <a:extLst>
                  <a:ext uri="{FF2B5EF4-FFF2-40B4-BE49-F238E27FC236}">
                    <a16:creationId xmlns:a16="http://schemas.microsoft.com/office/drawing/2014/main" id="{1639B31B-541A-491B-AAD3-DF1AD2488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" name="Oval 3653">
                <a:extLst>
                  <a:ext uri="{FF2B5EF4-FFF2-40B4-BE49-F238E27FC236}">
                    <a16:creationId xmlns:a16="http://schemas.microsoft.com/office/drawing/2014/main" id="{858ECF93-B8E4-4DDF-BA35-699400749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" name="Oval 3654">
                <a:extLst>
                  <a:ext uri="{FF2B5EF4-FFF2-40B4-BE49-F238E27FC236}">
                    <a16:creationId xmlns:a16="http://schemas.microsoft.com/office/drawing/2014/main" id="{D64CAA73-BA7F-4A4D-9ADD-C4F396066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2" name="Oval 3655">
                <a:extLst>
                  <a:ext uri="{FF2B5EF4-FFF2-40B4-BE49-F238E27FC236}">
                    <a16:creationId xmlns:a16="http://schemas.microsoft.com/office/drawing/2014/main" id="{1A00FC3D-225E-43BB-AD50-8B57E8770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3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3" name="Oval 3656">
                <a:extLst>
                  <a:ext uri="{FF2B5EF4-FFF2-40B4-BE49-F238E27FC236}">
                    <a16:creationId xmlns:a16="http://schemas.microsoft.com/office/drawing/2014/main" id="{9436F90A-A894-441D-A5A6-0A90E5688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3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4" name="Oval 3657">
                <a:extLst>
                  <a:ext uri="{FF2B5EF4-FFF2-40B4-BE49-F238E27FC236}">
                    <a16:creationId xmlns:a16="http://schemas.microsoft.com/office/drawing/2014/main" id="{ACC1D272-BCAA-49C2-BB32-79FD8C893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3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5" name="Oval 3658">
                <a:extLst>
                  <a:ext uri="{FF2B5EF4-FFF2-40B4-BE49-F238E27FC236}">
                    <a16:creationId xmlns:a16="http://schemas.microsoft.com/office/drawing/2014/main" id="{172A06DE-7BAE-4BB4-BEC4-D002F5946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3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6" name="Oval 3659">
                <a:extLst>
                  <a:ext uri="{FF2B5EF4-FFF2-40B4-BE49-F238E27FC236}">
                    <a16:creationId xmlns:a16="http://schemas.microsoft.com/office/drawing/2014/main" id="{0A18F2EA-1738-45E4-B066-AD8C4F439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6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7" name="Oval 3660">
                <a:extLst>
                  <a:ext uri="{FF2B5EF4-FFF2-40B4-BE49-F238E27FC236}">
                    <a16:creationId xmlns:a16="http://schemas.microsoft.com/office/drawing/2014/main" id="{C24A6ECB-744B-40B8-9E5F-DFDFC2EF8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6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8" name="Oval 3661">
                <a:extLst>
                  <a:ext uri="{FF2B5EF4-FFF2-40B4-BE49-F238E27FC236}">
                    <a16:creationId xmlns:a16="http://schemas.microsoft.com/office/drawing/2014/main" id="{4FD9955E-C164-40D2-A3D7-1705A7D33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9" name="Oval 3662">
                <a:extLst>
                  <a:ext uri="{FF2B5EF4-FFF2-40B4-BE49-F238E27FC236}">
                    <a16:creationId xmlns:a16="http://schemas.microsoft.com/office/drawing/2014/main" id="{515C6FF8-95B1-42ED-9CEF-9947AE264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0" name="Oval 3663">
                <a:extLst>
                  <a:ext uri="{FF2B5EF4-FFF2-40B4-BE49-F238E27FC236}">
                    <a16:creationId xmlns:a16="http://schemas.microsoft.com/office/drawing/2014/main" id="{AB435222-F993-41B7-8638-23879739A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1" name="Oval 3664">
                <a:extLst>
                  <a:ext uri="{FF2B5EF4-FFF2-40B4-BE49-F238E27FC236}">
                    <a16:creationId xmlns:a16="http://schemas.microsoft.com/office/drawing/2014/main" id="{204AD557-C8C3-4D31-8EE9-F85841FC9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2" name="Oval 3665">
                <a:extLst>
                  <a:ext uri="{FF2B5EF4-FFF2-40B4-BE49-F238E27FC236}">
                    <a16:creationId xmlns:a16="http://schemas.microsoft.com/office/drawing/2014/main" id="{03A4453C-FC74-44C2-B554-42D0CDF70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3" name="Oval 3666">
                <a:extLst>
                  <a:ext uri="{FF2B5EF4-FFF2-40B4-BE49-F238E27FC236}">
                    <a16:creationId xmlns:a16="http://schemas.microsoft.com/office/drawing/2014/main" id="{215650E8-9D4F-49F2-9949-84612CC15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4" name="Oval 3667">
                <a:extLst>
                  <a:ext uri="{FF2B5EF4-FFF2-40B4-BE49-F238E27FC236}">
                    <a16:creationId xmlns:a16="http://schemas.microsoft.com/office/drawing/2014/main" id="{A2D93579-D69C-4AF5-8F1C-F37EDC878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5" name="Oval 3668">
                <a:extLst>
                  <a:ext uri="{FF2B5EF4-FFF2-40B4-BE49-F238E27FC236}">
                    <a16:creationId xmlns:a16="http://schemas.microsoft.com/office/drawing/2014/main" id="{1DBA6956-17B6-4929-B0BF-4BF8ABC11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6" name="Oval 3669">
                <a:extLst>
                  <a:ext uri="{FF2B5EF4-FFF2-40B4-BE49-F238E27FC236}">
                    <a16:creationId xmlns:a16="http://schemas.microsoft.com/office/drawing/2014/main" id="{A584EB36-A905-4CF9-9C09-8BE38B610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7" name="Oval 3670">
                <a:extLst>
                  <a:ext uri="{FF2B5EF4-FFF2-40B4-BE49-F238E27FC236}">
                    <a16:creationId xmlns:a16="http://schemas.microsoft.com/office/drawing/2014/main" id="{42FA3873-52BD-41AD-81C2-8D57674F2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8" name="Oval 3671">
                <a:extLst>
                  <a:ext uri="{FF2B5EF4-FFF2-40B4-BE49-F238E27FC236}">
                    <a16:creationId xmlns:a16="http://schemas.microsoft.com/office/drawing/2014/main" id="{0ABAF733-9D08-4D29-A2F5-7F60A471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9" name="Oval 3672">
                <a:extLst>
                  <a:ext uri="{FF2B5EF4-FFF2-40B4-BE49-F238E27FC236}">
                    <a16:creationId xmlns:a16="http://schemas.microsoft.com/office/drawing/2014/main" id="{6A5D8491-FCE9-498C-8A17-4FD947FC3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0" name="Oval 3673">
                <a:extLst>
                  <a:ext uri="{FF2B5EF4-FFF2-40B4-BE49-F238E27FC236}">
                    <a16:creationId xmlns:a16="http://schemas.microsoft.com/office/drawing/2014/main" id="{BF92D5A3-AE55-4F68-8561-289F8CEA6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1" name="Oval 3674">
                <a:extLst>
                  <a:ext uri="{FF2B5EF4-FFF2-40B4-BE49-F238E27FC236}">
                    <a16:creationId xmlns:a16="http://schemas.microsoft.com/office/drawing/2014/main" id="{B23C806A-2BAF-4BE1-9023-ECFADD5D8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2" name="Oval 3675">
                <a:extLst>
                  <a:ext uri="{FF2B5EF4-FFF2-40B4-BE49-F238E27FC236}">
                    <a16:creationId xmlns:a16="http://schemas.microsoft.com/office/drawing/2014/main" id="{FC3733B6-EF60-4376-AED3-14048F8F7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9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3" name="Oval 3676">
                <a:extLst>
                  <a:ext uri="{FF2B5EF4-FFF2-40B4-BE49-F238E27FC236}">
                    <a16:creationId xmlns:a16="http://schemas.microsoft.com/office/drawing/2014/main" id="{5BB1F1F8-496D-4309-9B49-EE97FA7C7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9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4" name="Oval 3677">
                <a:extLst>
                  <a:ext uri="{FF2B5EF4-FFF2-40B4-BE49-F238E27FC236}">
                    <a16:creationId xmlns:a16="http://schemas.microsoft.com/office/drawing/2014/main" id="{CA027F43-E753-4AE3-8123-49ED85B14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2" y="323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5" name="Oval 3678">
                <a:extLst>
                  <a:ext uri="{FF2B5EF4-FFF2-40B4-BE49-F238E27FC236}">
                    <a16:creationId xmlns:a16="http://schemas.microsoft.com/office/drawing/2014/main" id="{8D76EABA-7D52-44A4-B2EF-44C5BBF5F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6" name="Oval 3679">
                <a:extLst>
                  <a:ext uri="{FF2B5EF4-FFF2-40B4-BE49-F238E27FC236}">
                    <a16:creationId xmlns:a16="http://schemas.microsoft.com/office/drawing/2014/main" id="{38744619-2087-4194-9EC8-85726768B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7" name="Oval 3680">
                <a:extLst>
                  <a:ext uri="{FF2B5EF4-FFF2-40B4-BE49-F238E27FC236}">
                    <a16:creationId xmlns:a16="http://schemas.microsoft.com/office/drawing/2014/main" id="{9B343A28-1753-420F-9EAF-271BB942B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8" name="Oval 3681">
                <a:extLst>
                  <a:ext uri="{FF2B5EF4-FFF2-40B4-BE49-F238E27FC236}">
                    <a16:creationId xmlns:a16="http://schemas.microsoft.com/office/drawing/2014/main" id="{72842CD3-43FE-4F8F-864E-6A4D59A41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9" name="Oval 3682">
                <a:extLst>
                  <a:ext uri="{FF2B5EF4-FFF2-40B4-BE49-F238E27FC236}">
                    <a16:creationId xmlns:a16="http://schemas.microsoft.com/office/drawing/2014/main" id="{68E001FF-68D6-405D-B2ED-3E9E1718A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0" name="Oval 3683">
                <a:extLst>
                  <a:ext uri="{FF2B5EF4-FFF2-40B4-BE49-F238E27FC236}">
                    <a16:creationId xmlns:a16="http://schemas.microsoft.com/office/drawing/2014/main" id="{DF5D6E5F-68CC-4EC9-9456-5944F0379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1" name="Oval 3684">
                <a:extLst>
                  <a:ext uri="{FF2B5EF4-FFF2-40B4-BE49-F238E27FC236}">
                    <a16:creationId xmlns:a16="http://schemas.microsoft.com/office/drawing/2014/main" id="{3BC90E42-FA7E-4C88-98BD-76D053C97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2" name="Oval 3685">
                <a:extLst>
                  <a:ext uri="{FF2B5EF4-FFF2-40B4-BE49-F238E27FC236}">
                    <a16:creationId xmlns:a16="http://schemas.microsoft.com/office/drawing/2014/main" id="{8F3A2ADC-ADF4-44A6-8404-F9B1D5C45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3" name="Oval 3686">
                <a:extLst>
                  <a:ext uri="{FF2B5EF4-FFF2-40B4-BE49-F238E27FC236}">
                    <a16:creationId xmlns:a16="http://schemas.microsoft.com/office/drawing/2014/main" id="{79CA5BE2-73F8-4901-93D3-33A85526B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4" name="Oval 3687">
                <a:extLst>
                  <a:ext uri="{FF2B5EF4-FFF2-40B4-BE49-F238E27FC236}">
                    <a16:creationId xmlns:a16="http://schemas.microsoft.com/office/drawing/2014/main" id="{948B825D-CC4F-4775-9337-0C9D40D50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5" name="Oval 3688">
                <a:extLst>
                  <a:ext uri="{FF2B5EF4-FFF2-40B4-BE49-F238E27FC236}">
                    <a16:creationId xmlns:a16="http://schemas.microsoft.com/office/drawing/2014/main" id="{1BC600B3-D271-4E79-9119-C4C674AF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6" name="Oval 3689">
                <a:extLst>
                  <a:ext uri="{FF2B5EF4-FFF2-40B4-BE49-F238E27FC236}">
                    <a16:creationId xmlns:a16="http://schemas.microsoft.com/office/drawing/2014/main" id="{5EFC0D09-A179-4810-8B8B-FBDA32368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7" name="Oval 3690">
                <a:extLst>
                  <a:ext uri="{FF2B5EF4-FFF2-40B4-BE49-F238E27FC236}">
                    <a16:creationId xmlns:a16="http://schemas.microsoft.com/office/drawing/2014/main" id="{422C5A47-AAA5-40B5-A27F-A4754A2F8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8" name="Oval 3691">
                <a:extLst>
                  <a:ext uri="{FF2B5EF4-FFF2-40B4-BE49-F238E27FC236}">
                    <a16:creationId xmlns:a16="http://schemas.microsoft.com/office/drawing/2014/main" id="{D3C384F4-7257-476D-9404-628337A11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9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9" name="Oval 3692">
                <a:extLst>
                  <a:ext uri="{FF2B5EF4-FFF2-40B4-BE49-F238E27FC236}">
                    <a16:creationId xmlns:a16="http://schemas.microsoft.com/office/drawing/2014/main" id="{3D9E1C4D-2D6F-4408-B6B0-037BFC14D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9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0" name="Oval 3693">
                <a:extLst>
                  <a:ext uri="{FF2B5EF4-FFF2-40B4-BE49-F238E27FC236}">
                    <a16:creationId xmlns:a16="http://schemas.microsoft.com/office/drawing/2014/main" id="{C6F00187-6052-4171-88AA-D9E75FE80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1" name="Oval 3694">
                <a:extLst>
                  <a:ext uri="{FF2B5EF4-FFF2-40B4-BE49-F238E27FC236}">
                    <a16:creationId xmlns:a16="http://schemas.microsoft.com/office/drawing/2014/main" id="{4A16C470-688F-4BEF-8DF5-D2E70C50C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2" name="Oval 3695">
                <a:extLst>
                  <a:ext uri="{FF2B5EF4-FFF2-40B4-BE49-F238E27FC236}">
                    <a16:creationId xmlns:a16="http://schemas.microsoft.com/office/drawing/2014/main" id="{EF012CC9-138A-4D74-894F-51B505922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4" y="123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3" name="Oval 3696">
                <a:extLst>
                  <a:ext uri="{FF2B5EF4-FFF2-40B4-BE49-F238E27FC236}">
                    <a16:creationId xmlns:a16="http://schemas.microsoft.com/office/drawing/2014/main" id="{C3AC1355-1110-4ABC-9CA8-B878A5CE7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4" y="123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4" name="Oval 3697">
                <a:extLst>
                  <a:ext uri="{FF2B5EF4-FFF2-40B4-BE49-F238E27FC236}">
                    <a16:creationId xmlns:a16="http://schemas.microsoft.com/office/drawing/2014/main" id="{FFF6DE24-167C-4CE4-AACD-3B419CF9A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5" name="Oval 3698">
                <a:extLst>
                  <a:ext uri="{FF2B5EF4-FFF2-40B4-BE49-F238E27FC236}">
                    <a16:creationId xmlns:a16="http://schemas.microsoft.com/office/drawing/2014/main" id="{ED30911F-50D0-491E-A77C-67EE64C43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6" name="Oval 3699">
                <a:extLst>
                  <a:ext uri="{FF2B5EF4-FFF2-40B4-BE49-F238E27FC236}">
                    <a16:creationId xmlns:a16="http://schemas.microsoft.com/office/drawing/2014/main" id="{555D63FF-1D3C-44BF-B9EB-CBDEAA5DF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7" name="Oval 3700">
                <a:extLst>
                  <a:ext uri="{FF2B5EF4-FFF2-40B4-BE49-F238E27FC236}">
                    <a16:creationId xmlns:a16="http://schemas.microsoft.com/office/drawing/2014/main" id="{9AADE54F-A039-4FB4-BECF-2A5B83944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8" name="Oval 3701">
                <a:extLst>
                  <a:ext uri="{FF2B5EF4-FFF2-40B4-BE49-F238E27FC236}">
                    <a16:creationId xmlns:a16="http://schemas.microsoft.com/office/drawing/2014/main" id="{3C308B82-710B-409A-84DF-2803A37AE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9" name="Oval 3702">
                <a:extLst>
                  <a:ext uri="{FF2B5EF4-FFF2-40B4-BE49-F238E27FC236}">
                    <a16:creationId xmlns:a16="http://schemas.microsoft.com/office/drawing/2014/main" id="{689D2EBD-9EF7-4B32-8FC3-D970F528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0" name="Oval 3703">
                <a:extLst>
                  <a:ext uri="{FF2B5EF4-FFF2-40B4-BE49-F238E27FC236}">
                    <a16:creationId xmlns:a16="http://schemas.microsoft.com/office/drawing/2014/main" id="{F94DAD93-B60D-48DA-966C-198022D60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1" name="Oval 3704">
                <a:extLst>
                  <a:ext uri="{FF2B5EF4-FFF2-40B4-BE49-F238E27FC236}">
                    <a16:creationId xmlns:a16="http://schemas.microsoft.com/office/drawing/2014/main" id="{DEF1B6D5-AAB9-4F66-9A6B-7148DD572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6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2" name="Oval 3705">
                <a:extLst>
                  <a:ext uri="{FF2B5EF4-FFF2-40B4-BE49-F238E27FC236}">
                    <a16:creationId xmlns:a16="http://schemas.microsoft.com/office/drawing/2014/main" id="{83D054F5-B20C-449D-8DE3-8C3D3C194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9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3" name="Oval 3706">
                <a:extLst>
                  <a:ext uri="{FF2B5EF4-FFF2-40B4-BE49-F238E27FC236}">
                    <a16:creationId xmlns:a16="http://schemas.microsoft.com/office/drawing/2014/main" id="{5BD98322-47AF-4CB4-AD46-3BEDF81E4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4" name="Oval 3707">
                <a:extLst>
                  <a:ext uri="{FF2B5EF4-FFF2-40B4-BE49-F238E27FC236}">
                    <a16:creationId xmlns:a16="http://schemas.microsoft.com/office/drawing/2014/main" id="{E656AC43-4F74-42E6-9D2B-D5B5B06E2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2" y="1185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5" name="Oval 3708">
                <a:extLst>
                  <a:ext uri="{FF2B5EF4-FFF2-40B4-BE49-F238E27FC236}">
                    <a16:creationId xmlns:a16="http://schemas.microsoft.com/office/drawing/2014/main" id="{EA34B092-2DDD-4497-9B9C-A8C183473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1" y="118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6" name="Oval 3709">
                <a:extLst>
                  <a:ext uri="{FF2B5EF4-FFF2-40B4-BE49-F238E27FC236}">
                    <a16:creationId xmlns:a16="http://schemas.microsoft.com/office/drawing/2014/main" id="{EAA8F981-3BEE-41B4-9859-D8C2150FF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7" name="Oval 3710">
                <a:extLst>
                  <a:ext uri="{FF2B5EF4-FFF2-40B4-BE49-F238E27FC236}">
                    <a16:creationId xmlns:a16="http://schemas.microsoft.com/office/drawing/2014/main" id="{79BEEBE8-990B-4676-8AB3-7162A9B25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8" name="Oval 3711">
                <a:extLst>
                  <a:ext uri="{FF2B5EF4-FFF2-40B4-BE49-F238E27FC236}">
                    <a16:creationId xmlns:a16="http://schemas.microsoft.com/office/drawing/2014/main" id="{1CB48701-9754-452B-B257-F39100295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" name="Oval 3712">
                <a:extLst>
                  <a:ext uri="{FF2B5EF4-FFF2-40B4-BE49-F238E27FC236}">
                    <a16:creationId xmlns:a16="http://schemas.microsoft.com/office/drawing/2014/main" id="{3CD68586-93D2-4DB7-A678-2798C045E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0" name="Oval 3713">
                <a:extLst>
                  <a:ext uri="{FF2B5EF4-FFF2-40B4-BE49-F238E27FC236}">
                    <a16:creationId xmlns:a16="http://schemas.microsoft.com/office/drawing/2014/main" id="{33FDC8E1-DF57-4A58-95C3-E03A84DA5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1" name="Oval 3714">
                <a:extLst>
                  <a:ext uri="{FF2B5EF4-FFF2-40B4-BE49-F238E27FC236}">
                    <a16:creationId xmlns:a16="http://schemas.microsoft.com/office/drawing/2014/main" id="{A4B19DDD-8FDD-47D3-BCD0-3D01EBFD3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2" name="Oval 3715">
                <a:extLst>
                  <a:ext uri="{FF2B5EF4-FFF2-40B4-BE49-F238E27FC236}">
                    <a16:creationId xmlns:a16="http://schemas.microsoft.com/office/drawing/2014/main" id="{828487A8-6A2E-4A6A-B832-DB3746CBB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3" name="Oval 3716">
                <a:extLst>
                  <a:ext uri="{FF2B5EF4-FFF2-40B4-BE49-F238E27FC236}">
                    <a16:creationId xmlns:a16="http://schemas.microsoft.com/office/drawing/2014/main" id="{56B1270D-1605-43AB-ABB8-650155BD1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4" name="Oval 3717">
                <a:extLst>
                  <a:ext uri="{FF2B5EF4-FFF2-40B4-BE49-F238E27FC236}">
                    <a16:creationId xmlns:a16="http://schemas.microsoft.com/office/drawing/2014/main" id="{88B3C26F-E571-44E9-9638-9F8E3E9EF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5" name="Oval 3718">
                <a:extLst>
                  <a:ext uri="{FF2B5EF4-FFF2-40B4-BE49-F238E27FC236}">
                    <a16:creationId xmlns:a16="http://schemas.microsoft.com/office/drawing/2014/main" id="{A1DB9411-9D78-4038-8486-80EEC2FE8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6" name="Oval 3719">
                <a:extLst>
                  <a:ext uri="{FF2B5EF4-FFF2-40B4-BE49-F238E27FC236}">
                    <a16:creationId xmlns:a16="http://schemas.microsoft.com/office/drawing/2014/main" id="{2E5C0B7F-90E9-48F6-A16F-92206A1F3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7" name="Oval 3720">
                <a:extLst>
                  <a:ext uri="{FF2B5EF4-FFF2-40B4-BE49-F238E27FC236}">
                    <a16:creationId xmlns:a16="http://schemas.microsoft.com/office/drawing/2014/main" id="{7F4C13BD-1565-40A4-9DC2-2F7980CC2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8" name="Oval 3721">
                <a:extLst>
                  <a:ext uri="{FF2B5EF4-FFF2-40B4-BE49-F238E27FC236}">
                    <a16:creationId xmlns:a16="http://schemas.microsoft.com/office/drawing/2014/main" id="{AC179F07-44CF-4FF8-9DCE-CAFB3399E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9" name="Oval 3722">
                <a:extLst>
                  <a:ext uri="{FF2B5EF4-FFF2-40B4-BE49-F238E27FC236}">
                    <a16:creationId xmlns:a16="http://schemas.microsoft.com/office/drawing/2014/main" id="{3B769F92-EAF7-47D8-AC90-62DA630A9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9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0" name="Oval 3723">
                <a:extLst>
                  <a:ext uri="{FF2B5EF4-FFF2-40B4-BE49-F238E27FC236}">
                    <a16:creationId xmlns:a16="http://schemas.microsoft.com/office/drawing/2014/main" id="{0F3E3174-1A78-4CCC-B7A8-7440D7CA3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2" y="246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1" name="Oval 3724">
                <a:extLst>
                  <a:ext uri="{FF2B5EF4-FFF2-40B4-BE49-F238E27FC236}">
                    <a16:creationId xmlns:a16="http://schemas.microsoft.com/office/drawing/2014/main" id="{3A6EF103-1C58-4FAE-9B7A-A192B18FB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246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2" name="Oval 3725">
                <a:extLst>
                  <a:ext uri="{FF2B5EF4-FFF2-40B4-BE49-F238E27FC236}">
                    <a16:creationId xmlns:a16="http://schemas.microsoft.com/office/drawing/2014/main" id="{8FFF27DF-DECC-4ABD-9E7B-B48B084DC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3" name="Oval 3726">
                <a:extLst>
                  <a:ext uri="{FF2B5EF4-FFF2-40B4-BE49-F238E27FC236}">
                    <a16:creationId xmlns:a16="http://schemas.microsoft.com/office/drawing/2014/main" id="{EA543F2D-806B-4F4E-8BEB-975EE21A6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4" name="Oval 3727">
                <a:extLst>
                  <a:ext uri="{FF2B5EF4-FFF2-40B4-BE49-F238E27FC236}">
                    <a16:creationId xmlns:a16="http://schemas.microsoft.com/office/drawing/2014/main" id="{F2CF0DFD-3C4F-470D-B850-1266C9BA0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5" name="Oval 3728">
                <a:extLst>
                  <a:ext uri="{FF2B5EF4-FFF2-40B4-BE49-F238E27FC236}">
                    <a16:creationId xmlns:a16="http://schemas.microsoft.com/office/drawing/2014/main" id="{378FF385-F308-4EDD-B035-5963B7DC1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6" name="Oval 3729">
                <a:extLst>
                  <a:ext uri="{FF2B5EF4-FFF2-40B4-BE49-F238E27FC236}">
                    <a16:creationId xmlns:a16="http://schemas.microsoft.com/office/drawing/2014/main" id="{A3444BE3-5BEE-4B39-8FE3-018B86797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7" name="Oval 3730">
                <a:extLst>
                  <a:ext uri="{FF2B5EF4-FFF2-40B4-BE49-F238E27FC236}">
                    <a16:creationId xmlns:a16="http://schemas.microsoft.com/office/drawing/2014/main" id="{089DF02D-FC04-40C0-BBA7-FAB62D313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8" name="Oval 3731">
                <a:extLst>
                  <a:ext uri="{FF2B5EF4-FFF2-40B4-BE49-F238E27FC236}">
                    <a16:creationId xmlns:a16="http://schemas.microsoft.com/office/drawing/2014/main" id="{BD2FD705-DABB-4E85-8E2C-7FE4200E4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3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9" name="Oval 3732">
                <a:extLst>
                  <a:ext uri="{FF2B5EF4-FFF2-40B4-BE49-F238E27FC236}">
                    <a16:creationId xmlns:a16="http://schemas.microsoft.com/office/drawing/2014/main" id="{66E42B5F-2DF4-4CE8-9EFB-32DF8013E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3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0" name="Oval 3733">
                <a:extLst>
                  <a:ext uri="{FF2B5EF4-FFF2-40B4-BE49-F238E27FC236}">
                    <a16:creationId xmlns:a16="http://schemas.microsoft.com/office/drawing/2014/main" id="{E1497EDB-789B-4438-8D68-DCC50495B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6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1" name="Oval 3734">
                <a:extLst>
                  <a:ext uri="{FF2B5EF4-FFF2-40B4-BE49-F238E27FC236}">
                    <a16:creationId xmlns:a16="http://schemas.microsoft.com/office/drawing/2014/main" id="{6652F9A9-D074-4DDA-A103-C88EF94F3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6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2" name="Oval 3735">
                <a:extLst>
                  <a:ext uri="{FF2B5EF4-FFF2-40B4-BE49-F238E27FC236}">
                    <a16:creationId xmlns:a16="http://schemas.microsoft.com/office/drawing/2014/main" id="{AAC80964-FCC4-495F-9C17-2D29000B2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3" name="Oval 3736">
                <a:extLst>
                  <a:ext uri="{FF2B5EF4-FFF2-40B4-BE49-F238E27FC236}">
                    <a16:creationId xmlns:a16="http://schemas.microsoft.com/office/drawing/2014/main" id="{16A77349-AE62-4842-99A9-FF35E0E9F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3345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4" name="Oval 3737">
                <a:extLst>
                  <a:ext uri="{FF2B5EF4-FFF2-40B4-BE49-F238E27FC236}">
                    <a16:creationId xmlns:a16="http://schemas.microsoft.com/office/drawing/2014/main" id="{52FF3484-9D1D-4C9C-B93E-EE4685F09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5" name="Oval 3738">
                <a:extLst>
                  <a:ext uri="{FF2B5EF4-FFF2-40B4-BE49-F238E27FC236}">
                    <a16:creationId xmlns:a16="http://schemas.microsoft.com/office/drawing/2014/main" id="{7841EBDC-5039-489F-B212-B137E701A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6" name="Oval 3739">
                <a:extLst>
                  <a:ext uri="{FF2B5EF4-FFF2-40B4-BE49-F238E27FC236}">
                    <a16:creationId xmlns:a16="http://schemas.microsoft.com/office/drawing/2014/main" id="{D49DA95D-C7CB-4C54-BD32-36359ECBC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7" name="Oval 3740">
                <a:extLst>
                  <a:ext uri="{FF2B5EF4-FFF2-40B4-BE49-F238E27FC236}">
                    <a16:creationId xmlns:a16="http://schemas.microsoft.com/office/drawing/2014/main" id="{3B614156-F56C-486C-86E6-FC0EB9B38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8" name="Oval 3741">
                <a:extLst>
                  <a:ext uri="{FF2B5EF4-FFF2-40B4-BE49-F238E27FC236}">
                    <a16:creationId xmlns:a16="http://schemas.microsoft.com/office/drawing/2014/main" id="{09929DA1-8A58-4965-AE27-C4C5BB6CE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9" name="Oval 3742">
                <a:extLst>
                  <a:ext uri="{FF2B5EF4-FFF2-40B4-BE49-F238E27FC236}">
                    <a16:creationId xmlns:a16="http://schemas.microsoft.com/office/drawing/2014/main" id="{5FE57C32-4C87-49F2-8505-153E148CB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0" name="Oval 3743">
                <a:extLst>
                  <a:ext uri="{FF2B5EF4-FFF2-40B4-BE49-F238E27FC236}">
                    <a16:creationId xmlns:a16="http://schemas.microsoft.com/office/drawing/2014/main" id="{35399217-4D5C-4CD4-BB72-DC14B706D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7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1" name="Oval 3744">
                <a:extLst>
                  <a:ext uri="{FF2B5EF4-FFF2-40B4-BE49-F238E27FC236}">
                    <a16:creationId xmlns:a16="http://schemas.microsoft.com/office/drawing/2014/main" id="{D8AF0D85-EE54-4426-BDA3-31A346B3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7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2" name="Oval 3745">
                <a:extLst>
                  <a:ext uri="{FF2B5EF4-FFF2-40B4-BE49-F238E27FC236}">
                    <a16:creationId xmlns:a16="http://schemas.microsoft.com/office/drawing/2014/main" id="{72FD704F-C3AB-4D4C-9284-44FBE15B5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3" name="Oval 3746">
                <a:extLst>
                  <a:ext uri="{FF2B5EF4-FFF2-40B4-BE49-F238E27FC236}">
                    <a16:creationId xmlns:a16="http://schemas.microsoft.com/office/drawing/2014/main" id="{BDA12F9C-D658-487F-967E-D79EED653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4" name="Oval 3747">
                <a:extLst>
                  <a:ext uri="{FF2B5EF4-FFF2-40B4-BE49-F238E27FC236}">
                    <a16:creationId xmlns:a16="http://schemas.microsoft.com/office/drawing/2014/main" id="{CA711FF8-0589-45D4-878E-DBD61208F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3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5" name="Oval 3748">
                <a:extLst>
                  <a:ext uri="{FF2B5EF4-FFF2-40B4-BE49-F238E27FC236}">
                    <a16:creationId xmlns:a16="http://schemas.microsoft.com/office/drawing/2014/main" id="{296EC991-B1A3-4ADB-AE9F-5A162AF67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3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6" name="Oval 3749">
                <a:extLst>
                  <a:ext uri="{FF2B5EF4-FFF2-40B4-BE49-F238E27FC236}">
                    <a16:creationId xmlns:a16="http://schemas.microsoft.com/office/drawing/2014/main" id="{BFCDBFEB-1FE5-4C66-9CC3-59A7B2FB5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6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7" name="Oval 3750">
                <a:extLst>
                  <a:ext uri="{FF2B5EF4-FFF2-40B4-BE49-F238E27FC236}">
                    <a16:creationId xmlns:a16="http://schemas.microsoft.com/office/drawing/2014/main" id="{8B174F26-8759-4176-80C8-6173F440C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6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8" name="Oval 3751">
                <a:extLst>
                  <a:ext uri="{FF2B5EF4-FFF2-40B4-BE49-F238E27FC236}">
                    <a16:creationId xmlns:a16="http://schemas.microsoft.com/office/drawing/2014/main" id="{AD01912E-6880-46AB-95F4-E423850C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9" y="251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9" name="Oval 3752">
                <a:extLst>
                  <a:ext uri="{FF2B5EF4-FFF2-40B4-BE49-F238E27FC236}">
                    <a16:creationId xmlns:a16="http://schemas.microsoft.com/office/drawing/2014/main" id="{94675E37-44CB-4841-BDE4-8977D27D8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9" y="251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" name="Oval 3753">
                <a:extLst>
                  <a:ext uri="{FF2B5EF4-FFF2-40B4-BE49-F238E27FC236}">
                    <a16:creationId xmlns:a16="http://schemas.microsoft.com/office/drawing/2014/main" id="{D8BAABF5-1AB2-4845-BA83-EFEDA054B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2" y="2902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" name="Oval 3754">
                <a:extLst>
                  <a:ext uri="{FF2B5EF4-FFF2-40B4-BE49-F238E27FC236}">
                    <a16:creationId xmlns:a16="http://schemas.microsoft.com/office/drawing/2014/main" id="{01ED63A9-1B29-48FA-9AD0-29B84E655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2" name="Oval 3755">
                <a:extLst>
                  <a:ext uri="{FF2B5EF4-FFF2-40B4-BE49-F238E27FC236}">
                    <a16:creationId xmlns:a16="http://schemas.microsoft.com/office/drawing/2014/main" id="{E096397D-059B-4F31-816A-6CAA1A298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4" y="157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3" name="Oval 3756">
                <a:extLst>
                  <a:ext uri="{FF2B5EF4-FFF2-40B4-BE49-F238E27FC236}">
                    <a16:creationId xmlns:a16="http://schemas.microsoft.com/office/drawing/2014/main" id="{9A91EA6F-BD35-4CFA-997F-E85DFE470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4" y="157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4" name="Oval 3757">
                <a:extLst>
                  <a:ext uri="{FF2B5EF4-FFF2-40B4-BE49-F238E27FC236}">
                    <a16:creationId xmlns:a16="http://schemas.microsoft.com/office/drawing/2014/main" id="{7C305138-F9A8-4010-9FAD-600D0D5DD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5" name="Oval 3758">
                <a:extLst>
                  <a:ext uri="{FF2B5EF4-FFF2-40B4-BE49-F238E27FC236}">
                    <a16:creationId xmlns:a16="http://schemas.microsoft.com/office/drawing/2014/main" id="{9C868E8E-F11F-4991-8FED-A15D096DE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6" name="Oval 3759">
                <a:extLst>
                  <a:ext uri="{FF2B5EF4-FFF2-40B4-BE49-F238E27FC236}">
                    <a16:creationId xmlns:a16="http://schemas.microsoft.com/office/drawing/2014/main" id="{1E536B13-DA50-418E-97A8-2B1D763DA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7" name="Oval 3760">
                <a:extLst>
                  <a:ext uri="{FF2B5EF4-FFF2-40B4-BE49-F238E27FC236}">
                    <a16:creationId xmlns:a16="http://schemas.microsoft.com/office/drawing/2014/main" id="{4096B515-7089-46CD-8153-8A749D503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8" name="Oval 3761">
                <a:extLst>
                  <a:ext uri="{FF2B5EF4-FFF2-40B4-BE49-F238E27FC236}">
                    <a16:creationId xmlns:a16="http://schemas.microsoft.com/office/drawing/2014/main" id="{C37CADFF-857C-4525-855B-209910B71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9" name="Oval 3762">
                <a:extLst>
                  <a:ext uri="{FF2B5EF4-FFF2-40B4-BE49-F238E27FC236}">
                    <a16:creationId xmlns:a16="http://schemas.microsoft.com/office/drawing/2014/main" id="{1ABF4EE9-5597-457C-9093-F0549236A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0" name="Oval 3763">
                <a:extLst>
                  <a:ext uri="{FF2B5EF4-FFF2-40B4-BE49-F238E27FC236}">
                    <a16:creationId xmlns:a16="http://schemas.microsoft.com/office/drawing/2014/main" id="{0B04E539-2A07-4FFD-97DC-D33E16200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6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1" name="Oval 3764">
                <a:extLst>
                  <a:ext uri="{FF2B5EF4-FFF2-40B4-BE49-F238E27FC236}">
                    <a16:creationId xmlns:a16="http://schemas.microsoft.com/office/drawing/2014/main" id="{4447E1EE-4D31-4CAC-97F2-CE7D50C56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6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2" name="Oval 3765">
                <a:extLst>
                  <a:ext uri="{FF2B5EF4-FFF2-40B4-BE49-F238E27FC236}">
                    <a16:creationId xmlns:a16="http://schemas.microsoft.com/office/drawing/2014/main" id="{98B4370F-EAEA-4644-9761-857C41F23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" y="113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3" name="Oval 3766">
                <a:extLst>
                  <a:ext uri="{FF2B5EF4-FFF2-40B4-BE49-F238E27FC236}">
                    <a16:creationId xmlns:a16="http://schemas.microsoft.com/office/drawing/2014/main" id="{4C6B377C-78EA-4E47-B6D9-B4332FDE1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" y="113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" name="Oval 3767">
                <a:extLst>
                  <a:ext uri="{FF2B5EF4-FFF2-40B4-BE49-F238E27FC236}">
                    <a16:creationId xmlns:a16="http://schemas.microsoft.com/office/drawing/2014/main" id="{7441D960-057A-4A1E-8451-2CBE94AE1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2" y="129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" name="Oval 3768">
                <a:extLst>
                  <a:ext uri="{FF2B5EF4-FFF2-40B4-BE49-F238E27FC236}">
                    <a16:creationId xmlns:a16="http://schemas.microsoft.com/office/drawing/2014/main" id="{63E294B6-3077-4D86-9B2F-13B0400A5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1" y="129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" name="Oval 3769">
                <a:extLst>
                  <a:ext uri="{FF2B5EF4-FFF2-40B4-BE49-F238E27FC236}">
                    <a16:creationId xmlns:a16="http://schemas.microsoft.com/office/drawing/2014/main" id="{C63495F5-9F07-4E7D-A2F6-4359E579F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2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7" name="Oval 3770">
                <a:extLst>
                  <a:ext uri="{FF2B5EF4-FFF2-40B4-BE49-F238E27FC236}">
                    <a16:creationId xmlns:a16="http://schemas.microsoft.com/office/drawing/2014/main" id="{DC0D379A-1629-4D42-9330-5569A9B12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8" name="Oval 3771">
                <a:extLst>
                  <a:ext uri="{FF2B5EF4-FFF2-40B4-BE49-F238E27FC236}">
                    <a16:creationId xmlns:a16="http://schemas.microsoft.com/office/drawing/2014/main" id="{37AA1641-E845-4BC2-AE23-26BF67942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9" name="Oval 3772">
                <a:extLst>
                  <a:ext uri="{FF2B5EF4-FFF2-40B4-BE49-F238E27FC236}">
                    <a16:creationId xmlns:a16="http://schemas.microsoft.com/office/drawing/2014/main" id="{D878B207-F96D-4787-A200-402F5AA19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0" name="Oval 3773">
                <a:extLst>
                  <a:ext uri="{FF2B5EF4-FFF2-40B4-BE49-F238E27FC236}">
                    <a16:creationId xmlns:a16="http://schemas.microsoft.com/office/drawing/2014/main" id="{10E31887-6E7A-4B2D-AB90-FDAE62493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" name="Oval 3774">
                <a:extLst>
                  <a:ext uri="{FF2B5EF4-FFF2-40B4-BE49-F238E27FC236}">
                    <a16:creationId xmlns:a16="http://schemas.microsoft.com/office/drawing/2014/main" id="{81D0FA13-6E95-40D2-AFE3-A0E7851D1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" name="Oval 3775">
                <a:extLst>
                  <a:ext uri="{FF2B5EF4-FFF2-40B4-BE49-F238E27FC236}">
                    <a16:creationId xmlns:a16="http://schemas.microsoft.com/office/drawing/2014/main" id="{585BB312-25E7-4138-A50D-29196C9DC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" name="Oval 3776">
                <a:extLst>
                  <a:ext uri="{FF2B5EF4-FFF2-40B4-BE49-F238E27FC236}">
                    <a16:creationId xmlns:a16="http://schemas.microsoft.com/office/drawing/2014/main" id="{B831FC37-7C1C-45DD-93CE-7BAE91F5F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" name="Oval 3777">
                <a:extLst>
                  <a:ext uri="{FF2B5EF4-FFF2-40B4-BE49-F238E27FC236}">
                    <a16:creationId xmlns:a16="http://schemas.microsoft.com/office/drawing/2014/main" id="{264DACDE-289D-41C2-BDF3-BCD8A5149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3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5" name="Oval 3778">
                <a:extLst>
                  <a:ext uri="{FF2B5EF4-FFF2-40B4-BE49-F238E27FC236}">
                    <a16:creationId xmlns:a16="http://schemas.microsoft.com/office/drawing/2014/main" id="{70AE7C83-34AE-47B9-997A-197129025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3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6" name="Oval 3779">
                <a:extLst>
                  <a:ext uri="{FF2B5EF4-FFF2-40B4-BE49-F238E27FC236}">
                    <a16:creationId xmlns:a16="http://schemas.microsoft.com/office/drawing/2014/main" id="{44998E58-7DC8-4B6C-8563-FFFD1DBDA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7" name="Oval 3780">
                <a:extLst>
                  <a:ext uri="{FF2B5EF4-FFF2-40B4-BE49-F238E27FC236}">
                    <a16:creationId xmlns:a16="http://schemas.microsoft.com/office/drawing/2014/main" id="{CF4FFB0D-43A3-4B36-A9E6-3FED9CACB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8" name="Oval 3781">
                <a:extLst>
                  <a:ext uri="{FF2B5EF4-FFF2-40B4-BE49-F238E27FC236}">
                    <a16:creationId xmlns:a16="http://schemas.microsoft.com/office/drawing/2014/main" id="{595A0202-DDBA-4346-A64B-6E905FA63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9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9" name="Oval 3782">
                <a:extLst>
                  <a:ext uri="{FF2B5EF4-FFF2-40B4-BE49-F238E27FC236}">
                    <a16:creationId xmlns:a16="http://schemas.microsoft.com/office/drawing/2014/main" id="{B9ED8DDC-961F-4302-BBF7-E6D49D208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9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0" name="Oval 3783">
                <a:extLst>
                  <a:ext uri="{FF2B5EF4-FFF2-40B4-BE49-F238E27FC236}">
                    <a16:creationId xmlns:a16="http://schemas.microsoft.com/office/drawing/2014/main" id="{B6CB89D3-675D-4B3A-8FF0-DB27471D1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1" name="Oval 3784">
                <a:extLst>
                  <a:ext uri="{FF2B5EF4-FFF2-40B4-BE49-F238E27FC236}">
                    <a16:creationId xmlns:a16="http://schemas.microsoft.com/office/drawing/2014/main" id="{BDF4F1E9-E7FC-4A24-AC7F-603DC4549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2" name="Oval 3785">
                <a:extLst>
                  <a:ext uri="{FF2B5EF4-FFF2-40B4-BE49-F238E27FC236}">
                    <a16:creationId xmlns:a16="http://schemas.microsoft.com/office/drawing/2014/main" id="{DA48DB9D-220F-43BF-8442-91BE055E8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4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3" name="Oval 3786">
                <a:extLst>
                  <a:ext uri="{FF2B5EF4-FFF2-40B4-BE49-F238E27FC236}">
                    <a16:creationId xmlns:a16="http://schemas.microsoft.com/office/drawing/2014/main" id="{8964C3AA-D424-494E-9A82-9D72FD72E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4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4" name="Oval 3787">
                <a:extLst>
                  <a:ext uri="{FF2B5EF4-FFF2-40B4-BE49-F238E27FC236}">
                    <a16:creationId xmlns:a16="http://schemas.microsoft.com/office/drawing/2014/main" id="{A68A5176-A495-487F-9048-0EECEEAAD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5" name="Oval 3788">
                <a:extLst>
                  <a:ext uri="{FF2B5EF4-FFF2-40B4-BE49-F238E27FC236}">
                    <a16:creationId xmlns:a16="http://schemas.microsoft.com/office/drawing/2014/main" id="{46FE73C1-0C7E-4472-BBFC-B9F4708FD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6" name="Oval 3789">
                <a:extLst>
                  <a:ext uri="{FF2B5EF4-FFF2-40B4-BE49-F238E27FC236}">
                    <a16:creationId xmlns:a16="http://schemas.microsoft.com/office/drawing/2014/main" id="{9CE04974-B3DE-4577-99E9-9632F7228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0" y="212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" name="Oval 3790">
                <a:extLst>
                  <a:ext uri="{FF2B5EF4-FFF2-40B4-BE49-F238E27FC236}">
                    <a16:creationId xmlns:a16="http://schemas.microsoft.com/office/drawing/2014/main" id="{81A3ECDA-5040-4631-A2F4-0B6760E43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0" y="212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8" name="Oval 3791">
                <a:extLst>
                  <a:ext uri="{FF2B5EF4-FFF2-40B4-BE49-F238E27FC236}">
                    <a16:creationId xmlns:a16="http://schemas.microsoft.com/office/drawing/2014/main" id="{8F82D71B-640E-4B41-ACC1-F0A2D4321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" y="179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9" name="Oval 3792">
                <a:extLst>
                  <a:ext uri="{FF2B5EF4-FFF2-40B4-BE49-F238E27FC236}">
                    <a16:creationId xmlns:a16="http://schemas.microsoft.com/office/drawing/2014/main" id="{370FBB63-A55F-4A3E-A945-D8B5B1779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" y="179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" name="Oval 3793">
                <a:extLst>
                  <a:ext uri="{FF2B5EF4-FFF2-40B4-BE49-F238E27FC236}">
                    <a16:creationId xmlns:a16="http://schemas.microsoft.com/office/drawing/2014/main" id="{FD7424C5-8B52-47AC-907C-9B10114B7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1" name="Oval 3794">
                <a:extLst>
                  <a:ext uri="{FF2B5EF4-FFF2-40B4-BE49-F238E27FC236}">
                    <a16:creationId xmlns:a16="http://schemas.microsoft.com/office/drawing/2014/main" id="{EC56C906-5A42-46D7-BBDB-9758FE1F9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2" name="Oval 3795">
                <a:extLst>
                  <a:ext uri="{FF2B5EF4-FFF2-40B4-BE49-F238E27FC236}">
                    <a16:creationId xmlns:a16="http://schemas.microsoft.com/office/drawing/2014/main" id="{703788A0-F947-4B24-B6CF-116283876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3" name="Oval 3796">
                <a:extLst>
                  <a:ext uri="{FF2B5EF4-FFF2-40B4-BE49-F238E27FC236}">
                    <a16:creationId xmlns:a16="http://schemas.microsoft.com/office/drawing/2014/main" id="{7B474190-2673-4192-AA3D-AA3C29B59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4" name="Oval 3797">
                <a:extLst>
                  <a:ext uri="{FF2B5EF4-FFF2-40B4-BE49-F238E27FC236}">
                    <a16:creationId xmlns:a16="http://schemas.microsoft.com/office/drawing/2014/main" id="{03C77D64-CE81-4886-8E86-993D6F038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5" name="Oval 3798">
                <a:extLst>
                  <a:ext uri="{FF2B5EF4-FFF2-40B4-BE49-F238E27FC236}">
                    <a16:creationId xmlns:a16="http://schemas.microsoft.com/office/drawing/2014/main" id="{5DA73A8C-B2A9-4A58-A0F1-81D9F54AD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6" name="Oval 3799">
                <a:extLst>
                  <a:ext uri="{FF2B5EF4-FFF2-40B4-BE49-F238E27FC236}">
                    <a16:creationId xmlns:a16="http://schemas.microsoft.com/office/drawing/2014/main" id="{CA15619B-AE77-47D5-BE08-CDC8563B8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7" name="Oval 3800">
                <a:extLst>
                  <a:ext uri="{FF2B5EF4-FFF2-40B4-BE49-F238E27FC236}">
                    <a16:creationId xmlns:a16="http://schemas.microsoft.com/office/drawing/2014/main" id="{E6DB5E12-6772-4300-96AE-5DC896D6D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8" name="Oval 3801">
                <a:extLst>
                  <a:ext uri="{FF2B5EF4-FFF2-40B4-BE49-F238E27FC236}">
                    <a16:creationId xmlns:a16="http://schemas.microsoft.com/office/drawing/2014/main" id="{787FFD95-D30F-467C-964C-864A1C102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" name="Oval 3802">
                <a:extLst>
                  <a:ext uri="{FF2B5EF4-FFF2-40B4-BE49-F238E27FC236}">
                    <a16:creationId xmlns:a16="http://schemas.microsoft.com/office/drawing/2014/main" id="{BEC91C08-FD1D-4E46-8909-B2456689E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" name="Oval 3803">
                <a:extLst>
                  <a:ext uri="{FF2B5EF4-FFF2-40B4-BE49-F238E27FC236}">
                    <a16:creationId xmlns:a16="http://schemas.microsoft.com/office/drawing/2014/main" id="{4CB96D29-A936-4300-9971-EF87AF973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1" name="Oval 3804">
                <a:extLst>
                  <a:ext uri="{FF2B5EF4-FFF2-40B4-BE49-F238E27FC236}">
                    <a16:creationId xmlns:a16="http://schemas.microsoft.com/office/drawing/2014/main" id="{81C281E6-7DDE-447E-AE39-BD14FD0F9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2" name="Oval 3805">
                <a:extLst>
                  <a:ext uri="{FF2B5EF4-FFF2-40B4-BE49-F238E27FC236}">
                    <a16:creationId xmlns:a16="http://schemas.microsoft.com/office/drawing/2014/main" id="{4A95EB72-4AC0-41CA-B518-E4AF32D58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3" name="Oval 3806">
                <a:extLst>
                  <a:ext uri="{FF2B5EF4-FFF2-40B4-BE49-F238E27FC236}">
                    <a16:creationId xmlns:a16="http://schemas.microsoft.com/office/drawing/2014/main" id="{8F5F61C8-54C1-4539-BC1C-F6BD932CC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4" name="Oval 3807">
                <a:extLst>
                  <a:ext uri="{FF2B5EF4-FFF2-40B4-BE49-F238E27FC236}">
                    <a16:creationId xmlns:a16="http://schemas.microsoft.com/office/drawing/2014/main" id="{A3B7A249-6262-491F-BA1C-D6073D81B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5" name="Oval 3808">
                <a:extLst>
                  <a:ext uri="{FF2B5EF4-FFF2-40B4-BE49-F238E27FC236}">
                    <a16:creationId xmlns:a16="http://schemas.microsoft.com/office/drawing/2014/main" id="{4F3D5602-EA31-469D-8DE3-A9D846B9D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6" name="Oval 3809">
                <a:extLst>
                  <a:ext uri="{FF2B5EF4-FFF2-40B4-BE49-F238E27FC236}">
                    <a16:creationId xmlns:a16="http://schemas.microsoft.com/office/drawing/2014/main" id="{2BA275BA-E74E-4EA7-B7E3-3C9762D41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7" name="Oval 3810">
                <a:extLst>
                  <a:ext uri="{FF2B5EF4-FFF2-40B4-BE49-F238E27FC236}">
                    <a16:creationId xmlns:a16="http://schemas.microsoft.com/office/drawing/2014/main" id="{1055D0A7-39F4-4BC4-B3F8-3AFB3669E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8" name="Oval 3811">
                <a:extLst>
                  <a:ext uri="{FF2B5EF4-FFF2-40B4-BE49-F238E27FC236}">
                    <a16:creationId xmlns:a16="http://schemas.microsoft.com/office/drawing/2014/main" id="{A9E7A68B-E872-4D64-891D-159DFA544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" name="Oval 3812">
                <a:extLst>
                  <a:ext uri="{FF2B5EF4-FFF2-40B4-BE49-F238E27FC236}">
                    <a16:creationId xmlns:a16="http://schemas.microsoft.com/office/drawing/2014/main" id="{61AB57D7-8BA5-4AE4-B01B-8970014D1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" y="323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0" name="Oval 3813">
                <a:extLst>
                  <a:ext uri="{FF2B5EF4-FFF2-40B4-BE49-F238E27FC236}">
                    <a16:creationId xmlns:a16="http://schemas.microsoft.com/office/drawing/2014/main" id="{42543406-0F2A-4F17-AB31-0F03ECB64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" name="Oval 3814">
                <a:extLst>
                  <a:ext uri="{FF2B5EF4-FFF2-40B4-BE49-F238E27FC236}">
                    <a16:creationId xmlns:a16="http://schemas.microsoft.com/office/drawing/2014/main" id="{DC804243-2955-4096-92A1-25D6455C9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" name="Oval 3815">
                <a:extLst>
                  <a:ext uri="{FF2B5EF4-FFF2-40B4-BE49-F238E27FC236}">
                    <a16:creationId xmlns:a16="http://schemas.microsoft.com/office/drawing/2014/main" id="{46666469-9760-4E72-BA3C-A5D3534EF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3" name="Oval 3816">
                <a:extLst>
                  <a:ext uri="{FF2B5EF4-FFF2-40B4-BE49-F238E27FC236}">
                    <a16:creationId xmlns:a16="http://schemas.microsoft.com/office/drawing/2014/main" id="{0676F7B1-3DE4-4BE0-AB43-ED63E9533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4" name="Oval 3817">
                <a:extLst>
                  <a:ext uri="{FF2B5EF4-FFF2-40B4-BE49-F238E27FC236}">
                    <a16:creationId xmlns:a16="http://schemas.microsoft.com/office/drawing/2014/main" id="{1FD96550-E512-495C-BF0E-7262B5A23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5" name="Oval 3818">
                <a:extLst>
                  <a:ext uri="{FF2B5EF4-FFF2-40B4-BE49-F238E27FC236}">
                    <a16:creationId xmlns:a16="http://schemas.microsoft.com/office/drawing/2014/main" id="{40579061-F634-4A61-AC8F-0E94554F4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6" name="Oval 3819">
                <a:extLst>
                  <a:ext uri="{FF2B5EF4-FFF2-40B4-BE49-F238E27FC236}">
                    <a16:creationId xmlns:a16="http://schemas.microsoft.com/office/drawing/2014/main" id="{EDB22F27-2B75-4618-A9C1-1D9FBDE62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7" name="Oval 3820">
                <a:extLst>
                  <a:ext uri="{FF2B5EF4-FFF2-40B4-BE49-F238E27FC236}">
                    <a16:creationId xmlns:a16="http://schemas.microsoft.com/office/drawing/2014/main" id="{7EAE2E99-D84F-4C9C-8D34-939E12836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8" name="Oval 3821">
                <a:extLst>
                  <a:ext uri="{FF2B5EF4-FFF2-40B4-BE49-F238E27FC236}">
                    <a16:creationId xmlns:a16="http://schemas.microsoft.com/office/drawing/2014/main" id="{FF84FEC9-F03B-4D1A-9766-8304D5BFC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9" name="Oval 3822">
                <a:extLst>
                  <a:ext uri="{FF2B5EF4-FFF2-40B4-BE49-F238E27FC236}">
                    <a16:creationId xmlns:a16="http://schemas.microsoft.com/office/drawing/2014/main" id="{9905B104-A782-455B-811D-C1BE9FD9D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" name="Group 4024">
              <a:extLst>
                <a:ext uri="{FF2B5EF4-FFF2-40B4-BE49-F238E27FC236}">
                  <a16:creationId xmlns:a16="http://schemas.microsoft.com/office/drawing/2014/main" id="{C8534E1C-9215-4CDF-B8EC-BF65A01039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6" y="851"/>
              <a:ext cx="283" cy="2796"/>
              <a:chOff x="4936" y="851"/>
              <a:chExt cx="283" cy="2796"/>
            </a:xfrm>
          </p:grpSpPr>
          <p:sp>
            <p:nvSpPr>
              <p:cNvPr id="1310" name="Oval 3824">
                <a:extLst>
                  <a:ext uri="{FF2B5EF4-FFF2-40B4-BE49-F238E27FC236}">
                    <a16:creationId xmlns:a16="http://schemas.microsoft.com/office/drawing/2014/main" id="{87F6578C-BD10-496C-8709-99948DA82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Oval 3825">
                <a:extLst>
                  <a:ext uri="{FF2B5EF4-FFF2-40B4-BE49-F238E27FC236}">
                    <a16:creationId xmlns:a16="http://schemas.microsoft.com/office/drawing/2014/main" id="{009B38C1-FC3E-4A5C-BEAC-B70D3AC41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Oval 3826">
                <a:extLst>
                  <a:ext uri="{FF2B5EF4-FFF2-40B4-BE49-F238E27FC236}">
                    <a16:creationId xmlns:a16="http://schemas.microsoft.com/office/drawing/2014/main" id="{32238894-818D-43C1-9A8E-5BFEDBCA0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6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Oval 3827">
                <a:extLst>
                  <a:ext uri="{FF2B5EF4-FFF2-40B4-BE49-F238E27FC236}">
                    <a16:creationId xmlns:a16="http://schemas.microsoft.com/office/drawing/2014/main" id="{5ED205E6-1CD4-422B-8622-4780155B9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6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Oval 3828">
                <a:extLst>
                  <a:ext uri="{FF2B5EF4-FFF2-40B4-BE49-F238E27FC236}">
                    <a16:creationId xmlns:a16="http://schemas.microsoft.com/office/drawing/2014/main" id="{B144CDDB-F7ED-4AE7-8177-06F2429B6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9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Oval 3829">
                <a:extLst>
                  <a:ext uri="{FF2B5EF4-FFF2-40B4-BE49-F238E27FC236}">
                    <a16:creationId xmlns:a16="http://schemas.microsoft.com/office/drawing/2014/main" id="{F08CB249-E75A-4EE7-971E-7AC55D61F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9" y="3179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Oval 3830">
                <a:extLst>
                  <a:ext uri="{FF2B5EF4-FFF2-40B4-BE49-F238E27FC236}">
                    <a16:creationId xmlns:a16="http://schemas.microsoft.com/office/drawing/2014/main" id="{B4BFC8CC-B2D1-4165-90FC-BAA27C003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" y="279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Oval 3831">
                <a:extLst>
                  <a:ext uri="{FF2B5EF4-FFF2-40B4-BE49-F238E27FC236}">
                    <a16:creationId xmlns:a16="http://schemas.microsoft.com/office/drawing/2014/main" id="{4B3F373D-6DCF-4042-8BE0-1C6D809C5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1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Oval 3832">
                <a:extLst>
                  <a:ext uri="{FF2B5EF4-FFF2-40B4-BE49-F238E27FC236}">
                    <a16:creationId xmlns:a16="http://schemas.microsoft.com/office/drawing/2014/main" id="{159BF803-2211-497A-B056-C67798A1E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Oval 3833">
                <a:extLst>
                  <a:ext uri="{FF2B5EF4-FFF2-40B4-BE49-F238E27FC236}">
                    <a16:creationId xmlns:a16="http://schemas.microsoft.com/office/drawing/2014/main" id="{876EBC45-5E5A-4D49-8575-39B2AC045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Oval 3834">
                <a:extLst>
                  <a:ext uri="{FF2B5EF4-FFF2-40B4-BE49-F238E27FC236}">
                    <a16:creationId xmlns:a16="http://schemas.microsoft.com/office/drawing/2014/main" id="{374AF525-A72A-41CB-91C5-ABC6FEF5D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7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Oval 3835">
                <a:extLst>
                  <a:ext uri="{FF2B5EF4-FFF2-40B4-BE49-F238E27FC236}">
                    <a16:creationId xmlns:a16="http://schemas.microsoft.com/office/drawing/2014/main" id="{DFC76C9F-E42A-4B7C-BE7C-B5937E8AC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7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Oval 3836">
                <a:extLst>
                  <a:ext uri="{FF2B5EF4-FFF2-40B4-BE49-F238E27FC236}">
                    <a16:creationId xmlns:a16="http://schemas.microsoft.com/office/drawing/2014/main" id="{6187B020-CB1F-478F-9EE6-498250333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0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Oval 3837">
                <a:extLst>
                  <a:ext uri="{FF2B5EF4-FFF2-40B4-BE49-F238E27FC236}">
                    <a16:creationId xmlns:a16="http://schemas.microsoft.com/office/drawing/2014/main" id="{8338521A-14C9-4B66-8DE3-BF33E51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0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Oval 3838">
                <a:extLst>
                  <a:ext uri="{FF2B5EF4-FFF2-40B4-BE49-F238E27FC236}">
                    <a16:creationId xmlns:a16="http://schemas.microsoft.com/office/drawing/2014/main" id="{99EC4256-548B-41FB-9CC9-2D352D151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Oval 3839">
                <a:extLst>
                  <a:ext uri="{FF2B5EF4-FFF2-40B4-BE49-F238E27FC236}">
                    <a16:creationId xmlns:a16="http://schemas.microsoft.com/office/drawing/2014/main" id="{50F98BBF-2B6B-421C-937B-80D70AB28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Oval 3840">
                <a:extLst>
                  <a:ext uri="{FF2B5EF4-FFF2-40B4-BE49-F238E27FC236}">
                    <a16:creationId xmlns:a16="http://schemas.microsoft.com/office/drawing/2014/main" id="{68197EBD-E5F4-47B9-8010-8A89F7100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6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Oval 3841">
                <a:extLst>
                  <a:ext uri="{FF2B5EF4-FFF2-40B4-BE49-F238E27FC236}">
                    <a16:creationId xmlns:a16="http://schemas.microsoft.com/office/drawing/2014/main" id="{79F9B93F-9284-4CBC-BD39-4EDC9D3DC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6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Oval 3842">
                <a:extLst>
                  <a:ext uri="{FF2B5EF4-FFF2-40B4-BE49-F238E27FC236}">
                    <a16:creationId xmlns:a16="http://schemas.microsoft.com/office/drawing/2014/main" id="{6F3089B6-8722-43C1-A28A-D0BCE366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Oval 3843">
                <a:extLst>
                  <a:ext uri="{FF2B5EF4-FFF2-40B4-BE49-F238E27FC236}">
                    <a16:creationId xmlns:a16="http://schemas.microsoft.com/office/drawing/2014/main" id="{8FB1DE2E-E675-4D13-94DB-8B9AEF1F0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Oval 3844">
                <a:extLst>
                  <a:ext uri="{FF2B5EF4-FFF2-40B4-BE49-F238E27FC236}">
                    <a16:creationId xmlns:a16="http://schemas.microsoft.com/office/drawing/2014/main" id="{A97B47F0-07FB-4246-919B-57B59483C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2" y="257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Oval 3845">
                <a:extLst>
                  <a:ext uri="{FF2B5EF4-FFF2-40B4-BE49-F238E27FC236}">
                    <a16:creationId xmlns:a16="http://schemas.microsoft.com/office/drawing/2014/main" id="{919ABF9D-B62B-4020-8C59-A17CAE793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1" y="257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Oval 3846">
                <a:extLst>
                  <a:ext uri="{FF2B5EF4-FFF2-40B4-BE49-F238E27FC236}">
                    <a16:creationId xmlns:a16="http://schemas.microsoft.com/office/drawing/2014/main" id="{BA57E03C-E0F4-4035-9214-48CEBB2A9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Oval 3847">
                <a:extLst>
                  <a:ext uri="{FF2B5EF4-FFF2-40B4-BE49-F238E27FC236}">
                    <a16:creationId xmlns:a16="http://schemas.microsoft.com/office/drawing/2014/main" id="{FEC2733D-5BC1-4510-8886-B68A82224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Oval 3848">
                <a:extLst>
                  <a:ext uri="{FF2B5EF4-FFF2-40B4-BE49-F238E27FC236}">
                    <a16:creationId xmlns:a16="http://schemas.microsoft.com/office/drawing/2014/main" id="{190DC712-7F98-4D34-AEC0-E8F488342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7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Oval 3849">
                <a:extLst>
                  <a:ext uri="{FF2B5EF4-FFF2-40B4-BE49-F238E27FC236}">
                    <a16:creationId xmlns:a16="http://schemas.microsoft.com/office/drawing/2014/main" id="{7D3493A8-61FE-41B3-9D8D-9940CF37B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7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Oval 3850">
                <a:extLst>
                  <a:ext uri="{FF2B5EF4-FFF2-40B4-BE49-F238E27FC236}">
                    <a16:creationId xmlns:a16="http://schemas.microsoft.com/office/drawing/2014/main" id="{8D837511-E50F-4494-9A24-E082D6138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Oval 3851">
                <a:extLst>
                  <a:ext uri="{FF2B5EF4-FFF2-40B4-BE49-F238E27FC236}">
                    <a16:creationId xmlns:a16="http://schemas.microsoft.com/office/drawing/2014/main" id="{499000DB-A923-436D-9B42-0AF708870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Oval 3852">
                <a:extLst>
                  <a:ext uri="{FF2B5EF4-FFF2-40B4-BE49-F238E27FC236}">
                    <a16:creationId xmlns:a16="http://schemas.microsoft.com/office/drawing/2014/main" id="{599781DC-B254-4BFA-B978-678A7FEB0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Oval 3853">
                <a:extLst>
                  <a:ext uri="{FF2B5EF4-FFF2-40B4-BE49-F238E27FC236}">
                    <a16:creationId xmlns:a16="http://schemas.microsoft.com/office/drawing/2014/main" id="{B17A7FDF-B9C1-4FA2-8807-4BB7FAFE8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Oval 3854">
                <a:extLst>
                  <a:ext uri="{FF2B5EF4-FFF2-40B4-BE49-F238E27FC236}">
                    <a16:creationId xmlns:a16="http://schemas.microsoft.com/office/drawing/2014/main" id="{81215898-F4DC-457B-822E-74C502B9A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Oval 3855">
                <a:extLst>
                  <a:ext uri="{FF2B5EF4-FFF2-40B4-BE49-F238E27FC236}">
                    <a16:creationId xmlns:a16="http://schemas.microsoft.com/office/drawing/2014/main" id="{E1163C85-9287-4D1D-80A6-6780BB664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Oval 3856">
                <a:extLst>
                  <a:ext uri="{FF2B5EF4-FFF2-40B4-BE49-F238E27FC236}">
                    <a16:creationId xmlns:a16="http://schemas.microsoft.com/office/drawing/2014/main" id="{9B29B84D-A0F9-456F-8486-3E4405B81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Oval 3857">
                <a:extLst>
                  <a:ext uri="{FF2B5EF4-FFF2-40B4-BE49-F238E27FC236}">
                    <a16:creationId xmlns:a16="http://schemas.microsoft.com/office/drawing/2014/main" id="{4E47F2D0-6779-481D-B10A-5E0CBA8DC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Oval 3858">
                <a:extLst>
                  <a:ext uri="{FF2B5EF4-FFF2-40B4-BE49-F238E27FC236}">
                    <a16:creationId xmlns:a16="http://schemas.microsoft.com/office/drawing/2014/main" id="{BA4C4676-CE97-487A-9AAD-EDCB981A8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Oval 3859">
                <a:extLst>
                  <a:ext uri="{FF2B5EF4-FFF2-40B4-BE49-F238E27FC236}">
                    <a16:creationId xmlns:a16="http://schemas.microsoft.com/office/drawing/2014/main" id="{49081224-6B46-44A9-8321-AEB3683F8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Oval 3860">
                <a:extLst>
                  <a:ext uri="{FF2B5EF4-FFF2-40B4-BE49-F238E27FC236}">
                    <a16:creationId xmlns:a16="http://schemas.microsoft.com/office/drawing/2014/main" id="{33F034FE-3FD3-44A6-9D08-43B7158E6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329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Oval 3861">
                <a:extLst>
                  <a:ext uri="{FF2B5EF4-FFF2-40B4-BE49-F238E27FC236}">
                    <a16:creationId xmlns:a16="http://schemas.microsoft.com/office/drawing/2014/main" id="{78AA1FC5-F06B-4BF3-884D-62D550E5F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1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Oval 3862">
                <a:extLst>
                  <a:ext uri="{FF2B5EF4-FFF2-40B4-BE49-F238E27FC236}">
                    <a16:creationId xmlns:a16="http://schemas.microsoft.com/office/drawing/2014/main" id="{C67F1A62-892E-48E1-BBEB-1A5B9F45F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Oval 3863">
                <a:extLst>
                  <a:ext uri="{FF2B5EF4-FFF2-40B4-BE49-F238E27FC236}">
                    <a16:creationId xmlns:a16="http://schemas.microsoft.com/office/drawing/2014/main" id="{A558BDC3-61CC-47F1-9799-61EBFBB71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Oval 3864">
                <a:extLst>
                  <a:ext uri="{FF2B5EF4-FFF2-40B4-BE49-F238E27FC236}">
                    <a16:creationId xmlns:a16="http://schemas.microsoft.com/office/drawing/2014/main" id="{FF8250FE-DB3F-4819-95FA-FA31D8D2B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Oval 3865">
                <a:extLst>
                  <a:ext uri="{FF2B5EF4-FFF2-40B4-BE49-F238E27FC236}">
                    <a16:creationId xmlns:a16="http://schemas.microsoft.com/office/drawing/2014/main" id="{E7DFD57E-3A14-4256-A2D1-5BC54CBD0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Oval 3866">
                <a:extLst>
                  <a:ext uri="{FF2B5EF4-FFF2-40B4-BE49-F238E27FC236}">
                    <a16:creationId xmlns:a16="http://schemas.microsoft.com/office/drawing/2014/main" id="{03FB5049-A4D5-4D33-9797-8D27DF95B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Oval 3867">
                <a:extLst>
                  <a:ext uri="{FF2B5EF4-FFF2-40B4-BE49-F238E27FC236}">
                    <a16:creationId xmlns:a16="http://schemas.microsoft.com/office/drawing/2014/main" id="{53BFB0C1-6A6C-4A54-A6BA-ABF7A094D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Oval 3868">
                <a:extLst>
                  <a:ext uri="{FF2B5EF4-FFF2-40B4-BE49-F238E27FC236}">
                    <a16:creationId xmlns:a16="http://schemas.microsoft.com/office/drawing/2014/main" id="{C85D1609-5928-4C4B-9FA5-CAFD6D9B2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Oval 3869">
                <a:extLst>
                  <a:ext uri="{FF2B5EF4-FFF2-40B4-BE49-F238E27FC236}">
                    <a16:creationId xmlns:a16="http://schemas.microsoft.com/office/drawing/2014/main" id="{36174059-42F7-4335-890B-3096897D3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Oval 3870">
                <a:extLst>
                  <a:ext uri="{FF2B5EF4-FFF2-40B4-BE49-F238E27FC236}">
                    <a16:creationId xmlns:a16="http://schemas.microsoft.com/office/drawing/2014/main" id="{4DCB7409-C767-4462-831C-7F45CB402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6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Oval 3871">
                <a:extLst>
                  <a:ext uri="{FF2B5EF4-FFF2-40B4-BE49-F238E27FC236}">
                    <a16:creationId xmlns:a16="http://schemas.microsoft.com/office/drawing/2014/main" id="{E72A871A-D6B4-471B-A465-DE939E80F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6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Oval 3872">
                <a:extLst>
                  <a:ext uri="{FF2B5EF4-FFF2-40B4-BE49-F238E27FC236}">
                    <a16:creationId xmlns:a16="http://schemas.microsoft.com/office/drawing/2014/main" id="{443D2787-B783-4DC2-98C2-A3C90D7BB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9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Oval 3873">
                <a:extLst>
                  <a:ext uri="{FF2B5EF4-FFF2-40B4-BE49-F238E27FC236}">
                    <a16:creationId xmlns:a16="http://schemas.microsoft.com/office/drawing/2014/main" id="{66E484F1-9731-42EF-906C-A306C6F29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9" y="240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Oval 3874">
                <a:extLst>
                  <a:ext uri="{FF2B5EF4-FFF2-40B4-BE49-F238E27FC236}">
                    <a16:creationId xmlns:a16="http://schemas.microsoft.com/office/drawing/2014/main" id="{D7F0FBBC-D396-4BDE-90E4-52124BB41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2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Oval 3875">
                <a:extLst>
                  <a:ext uri="{FF2B5EF4-FFF2-40B4-BE49-F238E27FC236}">
                    <a16:creationId xmlns:a16="http://schemas.microsoft.com/office/drawing/2014/main" id="{2B24EFDA-D8EA-4FB7-A930-6209530DC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Oval 3876">
                <a:extLst>
                  <a:ext uri="{FF2B5EF4-FFF2-40B4-BE49-F238E27FC236}">
                    <a16:creationId xmlns:a16="http://schemas.microsoft.com/office/drawing/2014/main" id="{8D179568-DE5C-4940-9ED4-8E0694D02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4" y="184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Oval 3877">
                <a:extLst>
                  <a:ext uri="{FF2B5EF4-FFF2-40B4-BE49-F238E27FC236}">
                    <a16:creationId xmlns:a16="http://schemas.microsoft.com/office/drawing/2014/main" id="{2B26803B-50B1-47A9-89C2-6E77F587F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4" y="184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Oval 3878">
                <a:extLst>
                  <a:ext uri="{FF2B5EF4-FFF2-40B4-BE49-F238E27FC236}">
                    <a16:creationId xmlns:a16="http://schemas.microsoft.com/office/drawing/2014/main" id="{46BEEE20-E7CC-4CEF-8B1A-79303155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7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Oval 3879">
                <a:extLst>
                  <a:ext uri="{FF2B5EF4-FFF2-40B4-BE49-F238E27FC236}">
                    <a16:creationId xmlns:a16="http://schemas.microsoft.com/office/drawing/2014/main" id="{F526BCA1-5711-454B-AB0C-70F7E77FE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7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Oval 3880">
                <a:extLst>
                  <a:ext uri="{FF2B5EF4-FFF2-40B4-BE49-F238E27FC236}">
                    <a16:creationId xmlns:a16="http://schemas.microsoft.com/office/drawing/2014/main" id="{973E470A-A22F-498E-8610-537F599E9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Oval 3881">
                <a:extLst>
                  <a:ext uri="{FF2B5EF4-FFF2-40B4-BE49-F238E27FC236}">
                    <a16:creationId xmlns:a16="http://schemas.microsoft.com/office/drawing/2014/main" id="{164F64EC-F45D-425F-A74A-0CC7903F9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Oval 3882">
                <a:extLst>
                  <a:ext uri="{FF2B5EF4-FFF2-40B4-BE49-F238E27FC236}">
                    <a16:creationId xmlns:a16="http://schemas.microsoft.com/office/drawing/2014/main" id="{17D720CE-1847-49D5-8561-2763440EE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" y="207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Oval 3883">
                <a:extLst>
                  <a:ext uri="{FF2B5EF4-FFF2-40B4-BE49-F238E27FC236}">
                    <a16:creationId xmlns:a16="http://schemas.microsoft.com/office/drawing/2014/main" id="{9E0595B7-83A5-4C0D-B930-C186E662A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" y="207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Oval 3884">
                <a:extLst>
                  <a:ext uri="{FF2B5EF4-FFF2-40B4-BE49-F238E27FC236}">
                    <a16:creationId xmlns:a16="http://schemas.microsoft.com/office/drawing/2014/main" id="{91DDEDB7-FD06-4887-95A4-952EE9C98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Oval 3885">
                <a:extLst>
                  <a:ext uri="{FF2B5EF4-FFF2-40B4-BE49-F238E27FC236}">
                    <a16:creationId xmlns:a16="http://schemas.microsoft.com/office/drawing/2014/main" id="{9ACBBE50-0EB2-4DFE-BEA3-BEEBD9282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Oval 3886">
                <a:extLst>
                  <a:ext uri="{FF2B5EF4-FFF2-40B4-BE49-F238E27FC236}">
                    <a16:creationId xmlns:a16="http://schemas.microsoft.com/office/drawing/2014/main" id="{1FBF3F59-4D2E-4FA1-95F2-ACC309C61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Oval 3887">
                <a:extLst>
                  <a:ext uri="{FF2B5EF4-FFF2-40B4-BE49-F238E27FC236}">
                    <a16:creationId xmlns:a16="http://schemas.microsoft.com/office/drawing/2014/main" id="{566D1891-7BE5-4453-B122-CD7FB6AE5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Oval 3888">
                <a:extLst>
                  <a:ext uri="{FF2B5EF4-FFF2-40B4-BE49-F238E27FC236}">
                    <a16:creationId xmlns:a16="http://schemas.microsoft.com/office/drawing/2014/main" id="{DE9739D6-C291-458B-8C97-C9ACC4957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Oval 3889">
                <a:extLst>
                  <a:ext uri="{FF2B5EF4-FFF2-40B4-BE49-F238E27FC236}">
                    <a16:creationId xmlns:a16="http://schemas.microsoft.com/office/drawing/2014/main" id="{39ECBF5E-E381-4A6F-A505-35DD53D55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Oval 3890">
                <a:extLst>
                  <a:ext uri="{FF2B5EF4-FFF2-40B4-BE49-F238E27FC236}">
                    <a16:creationId xmlns:a16="http://schemas.microsoft.com/office/drawing/2014/main" id="{6B0FC137-FE0A-408B-8183-9E50D6E39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" y="2072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Oval 3891">
                <a:extLst>
                  <a:ext uri="{FF2B5EF4-FFF2-40B4-BE49-F238E27FC236}">
                    <a16:creationId xmlns:a16="http://schemas.microsoft.com/office/drawing/2014/main" id="{5A2B02EC-2229-415C-9F07-A648A93D0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207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Oval 3892">
                <a:extLst>
                  <a:ext uri="{FF2B5EF4-FFF2-40B4-BE49-F238E27FC236}">
                    <a16:creationId xmlns:a16="http://schemas.microsoft.com/office/drawing/2014/main" id="{B73C4535-43AA-4B75-8B73-2BD0AE691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4" y="229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Oval 3893">
                <a:extLst>
                  <a:ext uri="{FF2B5EF4-FFF2-40B4-BE49-F238E27FC236}">
                    <a16:creationId xmlns:a16="http://schemas.microsoft.com/office/drawing/2014/main" id="{7D3BF4F9-0401-4087-AD4B-7A6F1A78D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4" y="229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Oval 3894">
                <a:extLst>
                  <a:ext uri="{FF2B5EF4-FFF2-40B4-BE49-F238E27FC236}">
                    <a16:creationId xmlns:a16="http://schemas.microsoft.com/office/drawing/2014/main" id="{C44F039D-FA6C-4C0B-99CA-57221C612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Oval 3895">
                <a:extLst>
                  <a:ext uri="{FF2B5EF4-FFF2-40B4-BE49-F238E27FC236}">
                    <a16:creationId xmlns:a16="http://schemas.microsoft.com/office/drawing/2014/main" id="{B1908A4C-588B-4203-A09E-29D854B57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Oval 3896">
                <a:extLst>
                  <a:ext uri="{FF2B5EF4-FFF2-40B4-BE49-F238E27FC236}">
                    <a16:creationId xmlns:a16="http://schemas.microsoft.com/office/drawing/2014/main" id="{72B20EB9-D4C4-43AE-935D-C6D06759A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Oval 3897">
                <a:extLst>
                  <a:ext uri="{FF2B5EF4-FFF2-40B4-BE49-F238E27FC236}">
                    <a16:creationId xmlns:a16="http://schemas.microsoft.com/office/drawing/2014/main" id="{BA8F4217-31B5-4504-8CD6-F0414D096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Oval 3898">
                <a:extLst>
                  <a:ext uri="{FF2B5EF4-FFF2-40B4-BE49-F238E27FC236}">
                    <a16:creationId xmlns:a16="http://schemas.microsoft.com/office/drawing/2014/main" id="{5DCF7647-2D53-4243-A329-3718C7157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Oval 3899">
                <a:extLst>
                  <a:ext uri="{FF2B5EF4-FFF2-40B4-BE49-F238E27FC236}">
                    <a16:creationId xmlns:a16="http://schemas.microsoft.com/office/drawing/2014/main" id="{0B4F0BDF-9BFA-4815-90AA-EBD79D69E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Oval 3900">
                <a:extLst>
                  <a:ext uri="{FF2B5EF4-FFF2-40B4-BE49-F238E27FC236}">
                    <a16:creationId xmlns:a16="http://schemas.microsoft.com/office/drawing/2014/main" id="{EB20E97E-5B74-4E4E-ACC8-CBE9DDDE3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6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Oval 3901">
                <a:extLst>
                  <a:ext uri="{FF2B5EF4-FFF2-40B4-BE49-F238E27FC236}">
                    <a16:creationId xmlns:a16="http://schemas.microsoft.com/office/drawing/2014/main" id="{0E73E9FE-CF0C-4EF0-9B94-1101CFFE3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6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Oval 3902">
                <a:extLst>
                  <a:ext uri="{FF2B5EF4-FFF2-40B4-BE49-F238E27FC236}">
                    <a16:creationId xmlns:a16="http://schemas.microsoft.com/office/drawing/2014/main" id="{2C75655C-187A-490A-B9D5-94E45B42B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9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Oval 3903">
                <a:extLst>
                  <a:ext uri="{FF2B5EF4-FFF2-40B4-BE49-F238E27FC236}">
                    <a16:creationId xmlns:a16="http://schemas.microsoft.com/office/drawing/2014/main" id="{0ECF6253-D577-4F22-937F-6219A5EB7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9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Oval 3904">
                <a:extLst>
                  <a:ext uri="{FF2B5EF4-FFF2-40B4-BE49-F238E27FC236}">
                    <a16:creationId xmlns:a16="http://schemas.microsoft.com/office/drawing/2014/main" id="{DBD3FB30-EE89-4B1F-8CC3-00A52B19E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Oval 3905">
                <a:extLst>
                  <a:ext uri="{FF2B5EF4-FFF2-40B4-BE49-F238E27FC236}">
                    <a16:creationId xmlns:a16="http://schemas.microsoft.com/office/drawing/2014/main" id="{217DF436-34D7-40F3-8518-D8F91F01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Oval 3906">
                <a:extLst>
                  <a:ext uri="{FF2B5EF4-FFF2-40B4-BE49-F238E27FC236}">
                    <a16:creationId xmlns:a16="http://schemas.microsoft.com/office/drawing/2014/main" id="{037039F8-F39E-4F19-A9AD-EF8413716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Oval 3907">
                <a:extLst>
                  <a:ext uri="{FF2B5EF4-FFF2-40B4-BE49-F238E27FC236}">
                    <a16:creationId xmlns:a16="http://schemas.microsoft.com/office/drawing/2014/main" id="{DF0E4724-B3E2-4C8D-8B97-D22AD2DC7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Oval 3908">
                <a:extLst>
                  <a:ext uri="{FF2B5EF4-FFF2-40B4-BE49-F238E27FC236}">
                    <a16:creationId xmlns:a16="http://schemas.microsoft.com/office/drawing/2014/main" id="{DF8715ED-4CFB-4C37-A18F-A255755E3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Oval 3909">
                <a:extLst>
                  <a:ext uri="{FF2B5EF4-FFF2-40B4-BE49-F238E27FC236}">
                    <a16:creationId xmlns:a16="http://schemas.microsoft.com/office/drawing/2014/main" id="{9B52575D-ECFC-44B9-B44C-C0F7BACC3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Oval 3910">
                <a:extLst>
                  <a:ext uri="{FF2B5EF4-FFF2-40B4-BE49-F238E27FC236}">
                    <a16:creationId xmlns:a16="http://schemas.microsoft.com/office/drawing/2014/main" id="{88D4423C-7AB2-4FE3-BFAB-8D63E338A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Oval 3911">
                <a:extLst>
                  <a:ext uri="{FF2B5EF4-FFF2-40B4-BE49-F238E27FC236}">
                    <a16:creationId xmlns:a16="http://schemas.microsoft.com/office/drawing/2014/main" id="{550C1AE1-BE11-4A8F-81EB-897E6BEDF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Oval 3912">
                <a:extLst>
                  <a:ext uri="{FF2B5EF4-FFF2-40B4-BE49-F238E27FC236}">
                    <a16:creationId xmlns:a16="http://schemas.microsoft.com/office/drawing/2014/main" id="{24EACB6F-77CF-4EC9-B1D3-D0798D30B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Oval 3913">
                <a:extLst>
                  <a:ext uri="{FF2B5EF4-FFF2-40B4-BE49-F238E27FC236}">
                    <a16:creationId xmlns:a16="http://schemas.microsoft.com/office/drawing/2014/main" id="{41CF2CC2-6DA1-44EE-BEF9-C7F01075D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Oval 3914">
                <a:extLst>
                  <a:ext uri="{FF2B5EF4-FFF2-40B4-BE49-F238E27FC236}">
                    <a16:creationId xmlns:a16="http://schemas.microsoft.com/office/drawing/2014/main" id="{D9CE44E0-67AE-490D-8645-C521F022A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Oval 3915">
                <a:extLst>
                  <a:ext uri="{FF2B5EF4-FFF2-40B4-BE49-F238E27FC236}">
                    <a16:creationId xmlns:a16="http://schemas.microsoft.com/office/drawing/2014/main" id="{075C0F68-51DB-4766-9D4B-FCBADBD8D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Oval 3916">
                <a:extLst>
                  <a:ext uri="{FF2B5EF4-FFF2-40B4-BE49-F238E27FC236}">
                    <a16:creationId xmlns:a16="http://schemas.microsoft.com/office/drawing/2014/main" id="{887D6460-0A3E-4A3C-8E02-1B0FDC293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Oval 3917">
                <a:extLst>
                  <a:ext uri="{FF2B5EF4-FFF2-40B4-BE49-F238E27FC236}">
                    <a16:creationId xmlns:a16="http://schemas.microsoft.com/office/drawing/2014/main" id="{9DE54A2F-C7F1-4D6E-926A-52E7A6A25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Oval 3918">
                <a:extLst>
                  <a:ext uri="{FF2B5EF4-FFF2-40B4-BE49-F238E27FC236}">
                    <a16:creationId xmlns:a16="http://schemas.microsoft.com/office/drawing/2014/main" id="{0C0F2CC8-D721-459F-82DB-85964194B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Oval 3919">
                <a:extLst>
                  <a:ext uri="{FF2B5EF4-FFF2-40B4-BE49-F238E27FC236}">
                    <a16:creationId xmlns:a16="http://schemas.microsoft.com/office/drawing/2014/main" id="{EE2A4443-74E9-4227-906A-20F1DF8BF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329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Oval 3920">
                <a:extLst>
                  <a:ext uri="{FF2B5EF4-FFF2-40B4-BE49-F238E27FC236}">
                    <a16:creationId xmlns:a16="http://schemas.microsoft.com/office/drawing/2014/main" id="{E0152D28-8AE8-4814-A00B-2BEFA97F2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Oval 3921">
                <a:extLst>
                  <a:ext uri="{FF2B5EF4-FFF2-40B4-BE49-F238E27FC236}">
                    <a16:creationId xmlns:a16="http://schemas.microsoft.com/office/drawing/2014/main" id="{B30FFF35-B2D3-48E8-9C33-1130C97A6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Oval 3922">
                <a:extLst>
                  <a:ext uri="{FF2B5EF4-FFF2-40B4-BE49-F238E27FC236}">
                    <a16:creationId xmlns:a16="http://schemas.microsoft.com/office/drawing/2014/main" id="{290A66FB-90B7-4F1A-8B7D-4C9BF23CA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257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Oval 3923">
                <a:extLst>
                  <a:ext uri="{FF2B5EF4-FFF2-40B4-BE49-F238E27FC236}">
                    <a16:creationId xmlns:a16="http://schemas.microsoft.com/office/drawing/2014/main" id="{3222E00E-04B7-4F5E-A575-3C191D346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257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Oval 3924">
                <a:extLst>
                  <a:ext uri="{FF2B5EF4-FFF2-40B4-BE49-F238E27FC236}">
                    <a16:creationId xmlns:a16="http://schemas.microsoft.com/office/drawing/2014/main" id="{156F9DE3-9784-4AE5-B093-6F0586426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Oval 3925">
                <a:extLst>
                  <a:ext uri="{FF2B5EF4-FFF2-40B4-BE49-F238E27FC236}">
                    <a16:creationId xmlns:a16="http://schemas.microsoft.com/office/drawing/2014/main" id="{28A9EFA7-0A37-4E11-9067-BFEC206AE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Oval 3926">
                <a:extLst>
                  <a:ext uri="{FF2B5EF4-FFF2-40B4-BE49-F238E27FC236}">
                    <a16:creationId xmlns:a16="http://schemas.microsoft.com/office/drawing/2014/main" id="{06DB8895-9329-419D-9B47-4163EEA73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Oval 3927">
                <a:extLst>
                  <a:ext uri="{FF2B5EF4-FFF2-40B4-BE49-F238E27FC236}">
                    <a16:creationId xmlns:a16="http://schemas.microsoft.com/office/drawing/2014/main" id="{2C810FBA-9995-456F-BEBE-DD9D56EC2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Oval 3928">
                <a:extLst>
                  <a:ext uri="{FF2B5EF4-FFF2-40B4-BE49-F238E27FC236}">
                    <a16:creationId xmlns:a16="http://schemas.microsoft.com/office/drawing/2014/main" id="{30686A55-9302-4759-A9D5-ADFF13FC5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3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Oval 3929">
                <a:extLst>
                  <a:ext uri="{FF2B5EF4-FFF2-40B4-BE49-F238E27FC236}">
                    <a16:creationId xmlns:a16="http://schemas.microsoft.com/office/drawing/2014/main" id="{A3DDF8E4-F11E-466B-BAD3-CAA2B54AA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3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Oval 3930">
                <a:extLst>
                  <a:ext uri="{FF2B5EF4-FFF2-40B4-BE49-F238E27FC236}">
                    <a16:creationId xmlns:a16="http://schemas.microsoft.com/office/drawing/2014/main" id="{7DA3C19C-800C-48CB-93CD-81027053F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Oval 3931">
                <a:extLst>
                  <a:ext uri="{FF2B5EF4-FFF2-40B4-BE49-F238E27FC236}">
                    <a16:creationId xmlns:a16="http://schemas.microsoft.com/office/drawing/2014/main" id="{8902EDB2-F081-48CB-9D26-A22C66770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Oval 3932">
                <a:extLst>
                  <a:ext uri="{FF2B5EF4-FFF2-40B4-BE49-F238E27FC236}">
                    <a16:creationId xmlns:a16="http://schemas.microsoft.com/office/drawing/2014/main" id="{4393FFDF-DF78-45CA-A9C9-9210645AA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Oval 3933">
                <a:extLst>
                  <a:ext uri="{FF2B5EF4-FFF2-40B4-BE49-F238E27FC236}">
                    <a16:creationId xmlns:a16="http://schemas.microsoft.com/office/drawing/2014/main" id="{E26FBF00-0DD6-42CD-A3D6-6EFA2C9BA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Oval 3934">
                <a:extLst>
                  <a:ext uri="{FF2B5EF4-FFF2-40B4-BE49-F238E27FC236}">
                    <a16:creationId xmlns:a16="http://schemas.microsoft.com/office/drawing/2014/main" id="{184EA9CA-3099-45F8-B227-7A55B6CB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2" y="251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Oval 3935">
                <a:extLst>
                  <a:ext uri="{FF2B5EF4-FFF2-40B4-BE49-F238E27FC236}">
                    <a16:creationId xmlns:a16="http://schemas.microsoft.com/office/drawing/2014/main" id="{5FFC2AAB-CD90-46DD-8F4E-ADAAA2F52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1" y="251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Oval 3936">
                <a:extLst>
                  <a:ext uri="{FF2B5EF4-FFF2-40B4-BE49-F238E27FC236}">
                    <a16:creationId xmlns:a16="http://schemas.microsoft.com/office/drawing/2014/main" id="{EA71F3A3-5779-4821-9EA4-C83D87A24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Oval 3937">
                <a:extLst>
                  <a:ext uri="{FF2B5EF4-FFF2-40B4-BE49-F238E27FC236}">
                    <a16:creationId xmlns:a16="http://schemas.microsoft.com/office/drawing/2014/main" id="{B0FB0E77-188E-4BBD-A7FA-6EB2394BB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Oval 3938">
                <a:extLst>
                  <a:ext uri="{FF2B5EF4-FFF2-40B4-BE49-F238E27FC236}">
                    <a16:creationId xmlns:a16="http://schemas.microsoft.com/office/drawing/2014/main" id="{8B77100B-947B-4C0D-9750-668288437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626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Oval 3939">
                <a:extLst>
                  <a:ext uri="{FF2B5EF4-FFF2-40B4-BE49-F238E27FC236}">
                    <a16:creationId xmlns:a16="http://schemas.microsoft.com/office/drawing/2014/main" id="{5480AB83-87D5-46F4-9C77-F6B989009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626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Oval 3940">
                <a:extLst>
                  <a:ext uri="{FF2B5EF4-FFF2-40B4-BE49-F238E27FC236}">
                    <a16:creationId xmlns:a16="http://schemas.microsoft.com/office/drawing/2014/main" id="{55E8B380-BA13-40F4-AE8D-D9D806AD8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Oval 3941">
                <a:extLst>
                  <a:ext uri="{FF2B5EF4-FFF2-40B4-BE49-F238E27FC236}">
                    <a16:creationId xmlns:a16="http://schemas.microsoft.com/office/drawing/2014/main" id="{59006B4D-89A8-48BD-BCB8-FB52E393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Oval 3942">
                <a:extLst>
                  <a:ext uri="{FF2B5EF4-FFF2-40B4-BE49-F238E27FC236}">
                    <a16:creationId xmlns:a16="http://schemas.microsoft.com/office/drawing/2014/main" id="{B6F6A5B0-8FAC-4B31-A0A4-9E626DAE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Oval 3943">
                <a:extLst>
                  <a:ext uri="{FF2B5EF4-FFF2-40B4-BE49-F238E27FC236}">
                    <a16:creationId xmlns:a16="http://schemas.microsoft.com/office/drawing/2014/main" id="{1F181297-B0ED-43AB-8058-C00F36216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Oval 3944">
                <a:extLst>
                  <a:ext uri="{FF2B5EF4-FFF2-40B4-BE49-F238E27FC236}">
                    <a16:creationId xmlns:a16="http://schemas.microsoft.com/office/drawing/2014/main" id="{49BD789A-37EC-4178-B9B2-9167A9813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Oval 3945">
                <a:extLst>
                  <a:ext uri="{FF2B5EF4-FFF2-40B4-BE49-F238E27FC236}">
                    <a16:creationId xmlns:a16="http://schemas.microsoft.com/office/drawing/2014/main" id="{F00EE9B3-6FD4-4523-8487-472296E2C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2" name="Oval 3946">
                <a:extLst>
                  <a:ext uri="{FF2B5EF4-FFF2-40B4-BE49-F238E27FC236}">
                    <a16:creationId xmlns:a16="http://schemas.microsoft.com/office/drawing/2014/main" id="{05F209CF-37B4-4DA4-AC03-8D2DF645E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6" y="157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3" name="Oval 3947">
                <a:extLst>
                  <a:ext uri="{FF2B5EF4-FFF2-40B4-BE49-F238E27FC236}">
                    <a16:creationId xmlns:a16="http://schemas.microsoft.com/office/drawing/2014/main" id="{8AFFC1A6-7144-454A-91F8-D746B176E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6" y="157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4" name="Oval 3948">
                <a:extLst>
                  <a:ext uri="{FF2B5EF4-FFF2-40B4-BE49-F238E27FC236}">
                    <a16:creationId xmlns:a16="http://schemas.microsoft.com/office/drawing/2014/main" id="{B9C76A55-5204-4765-8B34-4EC6F5A80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9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5" name="Oval 3949">
                <a:extLst>
                  <a:ext uri="{FF2B5EF4-FFF2-40B4-BE49-F238E27FC236}">
                    <a16:creationId xmlns:a16="http://schemas.microsoft.com/office/drawing/2014/main" id="{54DCCF03-01AB-4E2D-8E0C-430BF5318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9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" name="Oval 3950">
                <a:extLst>
                  <a:ext uri="{FF2B5EF4-FFF2-40B4-BE49-F238E27FC236}">
                    <a16:creationId xmlns:a16="http://schemas.microsoft.com/office/drawing/2014/main" id="{CA0F0BAE-9DA4-40B4-AAC2-36EA7D886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" y="240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7" name="Oval 3951">
                <a:extLst>
                  <a:ext uri="{FF2B5EF4-FFF2-40B4-BE49-F238E27FC236}">
                    <a16:creationId xmlns:a16="http://schemas.microsoft.com/office/drawing/2014/main" id="{0F7A4B91-638C-427F-B008-4762988C0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" y="240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8" name="Oval 3952">
                <a:extLst>
                  <a:ext uri="{FF2B5EF4-FFF2-40B4-BE49-F238E27FC236}">
                    <a16:creationId xmlns:a16="http://schemas.microsoft.com/office/drawing/2014/main" id="{8FE92CC0-C113-4884-8A39-4CDA2937F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9" name="Oval 3953">
                <a:extLst>
                  <a:ext uri="{FF2B5EF4-FFF2-40B4-BE49-F238E27FC236}">
                    <a16:creationId xmlns:a16="http://schemas.microsoft.com/office/drawing/2014/main" id="{09761710-46C0-4F43-9EA8-8222BE4F3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0" name="Oval 3954">
                <a:extLst>
                  <a:ext uri="{FF2B5EF4-FFF2-40B4-BE49-F238E27FC236}">
                    <a16:creationId xmlns:a16="http://schemas.microsoft.com/office/drawing/2014/main" id="{9EBD694F-3A09-4A90-9684-D09177551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7" y="173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1" name="Oval 3955">
                <a:extLst>
                  <a:ext uri="{FF2B5EF4-FFF2-40B4-BE49-F238E27FC236}">
                    <a16:creationId xmlns:a16="http://schemas.microsoft.com/office/drawing/2014/main" id="{C6664787-C6C5-4FA9-A529-F70466036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7" y="173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" name="Oval 3956">
                <a:extLst>
                  <a:ext uri="{FF2B5EF4-FFF2-40B4-BE49-F238E27FC236}">
                    <a16:creationId xmlns:a16="http://schemas.microsoft.com/office/drawing/2014/main" id="{DA72E1D6-741E-4C21-85C1-3E675E2EC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" name="Oval 3957">
                <a:extLst>
                  <a:ext uri="{FF2B5EF4-FFF2-40B4-BE49-F238E27FC236}">
                    <a16:creationId xmlns:a16="http://schemas.microsoft.com/office/drawing/2014/main" id="{988A5044-BF1A-4F50-AB4E-191B7A18C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4" name="Oval 3958">
                <a:extLst>
                  <a:ext uri="{FF2B5EF4-FFF2-40B4-BE49-F238E27FC236}">
                    <a16:creationId xmlns:a16="http://schemas.microsoft.com/office/drawing/2014/main" id="{8EB53809-C7B4-4AC6-88DD-DFDBCBA0A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5" name="Oval 3959">
                <a:extLst>
                  <a:ext uri="{FF2B5EF4-FFF2-40B4-BE49-F238E27FC236}">
                    <a16:creationId xmlns:a16="http://schemas.microsoft.com/office/drawing/2014/main" id="{870D639C-995F-4DF7-9AFE-ED5AC2455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6" name="Oval 3960">
                <a:extLst>
                  <a:ext uri="{FF2B5EF4-FFF2-40B4-BE49-F238E27FC236}">
                    <a16:creationId xmlns:a16="http://schemas.microsoft.com/office/drawing/2014/main" id="{F235BB77-7E6A-4E29-8E37-7836E084A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7" name="Oval 3961">
                <a:extLst>
                  <a:ext uri="{FF2B5EF4-FFF2-40B4-BE49-F238E27FC236}">
                    <a16:creationId xmlns:a16="http://schemas.microsoft.com/office/drawing/2014/main" id="{2CFADC14-ED46-4912-9F2C-3C37CAE14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8" name="Oval 3962">
                <a:extLst>
                  <a:ext uri="{FF2B5EF4-FFF2-40B4-BE49-F238E27FC236}">
                    <a16:creationId xmlns:a16="http://schemas.microsoft.com/office/drawing/2014/main" id="{836952FE-F447-4F95-82C5-05B9E1C49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9" name="Oval 3963">
                <a:extLst>
                  <a:ext uri="{FF2B5EF4-FFF2-40B4-BE49-F238E27FC236}">
                    <a16:creationId xmlns:a16="http://schemas.microsoft.com/office/drawing/2014/main" id="{399EDB05-E012-4738-9640-7F0549756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9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0" name="Oval 3964">
                <a:extLst>
                  <a:ext uri="{FF2B5EF4-FFF2-40B4-BE49-F238E27FC236}">
                    <a16:creationId xmlns:a16="http://schemas.microsoft.com/office/drawing/2014/main" id="{9CEF6931-8655-41AA-A776-369CFBEB8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2626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1" name="Oval 3965">
                <a:extLst>
                  <a:ext uri="{FF2B5EF4-FFF2-40B4-BE49-F238E27FC236}">
                    <a16:creationId xmlns:a16="http://schemas.microsoft.com/office/drawing/2014/main" id="{5EC93811-9DA4-42F9-A62A-3678E3A24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2626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2" name="Oval 3966">
                <a:extLst>
                  <a:ext uri="{FF2B5EF4-FFF2-40B4-BE49-F238E27FC236}">
                    <a16:creationId xmlns:a16="http://schemas.microsoft.com/office/drawing/2014/main" id="{9ACC59DD-E958-4EEF-98C9-BAF0BD1C9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3125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3" name="Oval 3967">
                <a:extLst>
                  <a:ext uri="{FF2B5EF4-FFF2-40B4-BE49-F238E27FC236}">
                    <a16:creationId xmlns:a16="http://schemas.microsoft.com/office/drawing/2014/main" id="{9691D8A8-FF18-4049-816B-3B615A502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3125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4" name="Oval 3968">
                <a:extLst>
                  <a:ext uri="{FF2B5EF4-FFF2-40B4-BE49-F238E27FC236}">
                    <a16:creationId xmlns:a16="http://schemas.microsoft.com/office/drawing/2014/main" id="{D4899B5D-01CB-40B7-8BFF-1EE0CC499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5" name="Oval 3969">
                <a:extLst>
                  <a:ext uri="{FF2B5EF4-FFF2-40B4-BE49-F238E27FC236}">
                    <a16:creationId xmlns:a16="http://schemas.microsoft.com/office/drawing/2014/main" id="{D36CDFDE-13D0-4F6B-A51A-80B6D14E1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6" name="Oval 3970">
                <a:extLst>
                  <a:ext uri="{FF2B5EF4-FFF2-40B4-BE49-F238E27FC236}">
                    <a16:creationId xmlns:a16="http://schemas.microsoft.com/office/drawing/2014/main" id="{6491D095-028D-42A8-9370-B20B7DEC9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" name="Oval 3971">
                <a:extLst>
                  <a:ext uri="{FF2B5EF4-FFF2-40B4-BE49-F238E27FC236}">
                    <a16:creationId xmlns:a16="http://schemas.microsoft.com/office/drawing/2014/main" id="{901FCC4C-A252-473A-9BB3-671D376D4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" name="Oval 3972">
                <a:extLst>
                  <a:ext uri="{FF2B5EF4-FFF2-40B4-BE49-F238E27FC236}">
                    <a16:creationId xmlns:a16="http://schemas.microsoft.com/office/drawing/2014/main" id="{6782DA25-E657-44A9-906F-E73ED9A08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0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" name="Oval 3973">
                <a:extLst>
                  <a:ext uri="{FF2B5EF4-FFF2-40B4-BE49-F238E27FC236}">
                    <a16:creationId xmlns:a16="http://schemas.microsoft.com/office/drawing/2014/main" id="{7AC51C12-5397-44C5-83D5-4B9ED8BCC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0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" name="Oval 3974">
                <a:extLst>
                  <a:ext uri="{FF2B5EF4-FFF2-40B4-BE49-F238E27FC236}">
                    <a16:creationId xmlns:a16="http://schemas.microsoft.com/office/drawing/2014/main" id="{CE6C5359-EEB1-4C5D-A610-02478F91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" name="Oval 3975">
                <a:extLst>
                  <a:ext uri="{FF2B5EF4-FFF2-40B4-BE49-F238E27FC236}">
                    <a16:creationId xmlns:a16="http://schemas.microsoft.com/office/drawing/2014/main" id="{CA690CB2-B5EC-42B1-815D-4F1363B3B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" name="Oval 3976">
                <a:extLst>
                  <a:ext uri="{FF2B5EF4-FFF2-40B4-BE49-F238E27FC236}">
                    <a16:creationId xmlns:a16="http://schemas.microsoft.com/office/drawing/2014/main" id="{9555D90B-E638-4148-A33B-72F73939D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79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" name="Oval 3977">
                <a:extLst>
                  <a:ext uri="{FF2B5EF4-FFF2-40B4-BE49-F238E27FC236}">
                    <a16:creationId xmlns:a16="http://schemas.microsoft.com/office/drawing/2014/main" id="{B27E3E76-38EF-4E04-B5D5-79D20318C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79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" name="Oval 3978">
                <a:extLst>
                  <a:ext uri="{FF2B5EF4-FFF2-40B4-BE49-F238E27FC236}">
                    <a16:creationId xmlns:a16="http://schemas.microsoft.com/office/drawing/2014/main" id="{AF3CC4E5-FDA9-4025-932A-FA5B0AC14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9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" name="Oval 3979">
                <a:extLst>
                  <a:ext uri="{FF2B5EF4-FFF2-40B4-BE49-F238E27FC236}">
                    <a16:creationId xmlns:a16="http://schemas.microsoft.com/office/drawing/2014/main" id="{113C3EFF-2F75-457E-92EF-7ACDD64D1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9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" name="Oval 3980">
                <a:extLst>
                  <a:ext uri="{FF2B5EF4-FFF2-40B4-BE49-F238E27FC236}">
                    <a16:creationId xmlns:a16="http://schemas.microsoft.com/office/drawing/2014/main" id="{13DF37CD-77C5-4734-BA16-F4CDD459F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" name="Oval 3981">
                <a:extLst>
                  <a:ext uri="{FF2B5EF4-FFF2-40B4-BE49-F238E27FC236}">
                    <a16:creationId xmlns:a16="http://schemas.microsoft.com/office/drawing/2014/main" id="{A9F8E787-BA1B-4163-B290-87CB020AE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" name="Oval 3982">
                <a:extLst>
                  <a:ext uri="{FF2B5EF4-FFF2-40B4-BE49-F238E27FC236}">
                    <a16:creationId xmlns:a16="http://schemas.microsoft.com/office/drawing/2014/main" id="{A8A9AB2E-CB28-4066-92FF-3E76D820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" name="Oval 3983">
                <a:extLst>
                  <a:ext uri="{FF2B5EF4-FFF2-40B4-BE49-F238E27FC236}">
                    <a16:creationId xmlns:a16="http://schemas.microsoft.com/office/drawing/2014/main" id="{0E9B4A55-3D95-40FB-BA6F-3B9A9C2A3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" name="Oval 3984">
                <a:extLst>
                  <a:ext uri="{FF2B5EF4-FFF2-40B4-BE49-F238E27FC236}">
                    <a16:creationId xmlns:a16="http://schemas.microsoft.com/office/drawing/2014/main" id="{4811CC1D-56E3-4A78-BE24-FC47BFA49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7" y="107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1" name="Oval 3985">
                <a:extLst>
                  <a:ext uri="{FF2B5EF4-FFF2-40B4-BE49-F238E27FC236}">
                    <a16:creationId xmlns:a16="http://schemas.microsoft.com/office/drawing/2014/main" id="{492E411A-E3C4-4F77-9F63-11A65F85A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7" y="107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2" name="Oval 3986">
                <a:extLst>
                  <a:ext uri="{FF2B5EF4-FFF2-40B4-BE49-F238E27FC236}">
                    <a16:creationId xmlns:a16="http://schemas.microsoft.com/office/drawing/2014/main" id="{8DF24282-FE91-45DD-B5BA-755DFD958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3" name="Oval 3987">
                <a:extLst>
                  <a:ext uri="{FF2B5EF4-FFF2-40B4-BE49-F238E27FC236}">
                    <a16:creationId xmlns:a16="http://schemas.microsoft.com/office/drawing/2014/main" id="{04CF2E0E-2E4C-4EF9-B940-9E5B99BCA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4" name="Oval 3988">
                <a:extLst>
                  <a:ext uri="{FF2B5EF4-FFF2-40B4-BE49-F238E27FC236}">
                    <a16:creationId xmlns:a16="http://schemas.microsoft.com/office/drawing/2014/main" id="{99613CA4-47FD-46F9-92A7-CB183E090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3" y="246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5" name="Oval 3989">
                <a:extLst>
                  <a:ext uri="{FF2B5EF4-FFF2-40B4-BE49-F238E27FC236}">
                    <a16:creationId xmlns:a16="http://schemas.microsoft.com/office/drawing/2014/main" id="{F26D9308-91A5-4214-95A6-36393ED5C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3" y="246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6" name="Oval 3990">
                <a:extLst>
                  <a:ext uri="{FF2B5EF4-FFF2-40B4-BE49-F238E27FC236}">
                    <a16:creationId xmlns:a16="http://schemas.microsoft.com/office/drawing/2014/main" id="{D8364D3D-B9CB-435B-9E1D-8DC9162A9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6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7" name="Oval 3991">
                <a:extLst>
                  <a:ext uri="{FF2B5EF4-FFF2-40B4-BE49-F238E27FC236}">
                    <a16:creationId xmlns:a16="http://schemas.microsoft.com/office/drawing/2014/main" id="{036EBBD9-6E17-40EB-B718-CB8FF7411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6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8" name="Oval 3992">
                <a:extLst>
                  <a:ext uri="{FF2B5EF4-FFF2-40B4-BE49-F238E27FC236}">
                    <a16:creationId xmlns:a16="http://schemas.microsoft.com/office/drawing/2014/main" id="{377515A5-C13E-4211-B8AB-FE78A0007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9" name="Oval 3993">
                <a:extLst>
                  <a:ext uri="{FF2B5EF4-FFF2-40B4-BE49-F238E27FC236}">
                    <a16:creationId xmlns:a16="http://schemas.microsoft.com/office/drawing/2014/main" id="{8318C453-D235-46B4-BA98-6ADFF2154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9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0" name="Oval 3994">
                <a:extLst>
                  <a:ext uri="{FF2B5EF4-FFF2-40B4-BE49-F238E27FC236}">
                    <a16:creationId xmlns:a16="http://schemas.microsoft.com/office/drawing/2014/main" id="{B2808F25-0AAA-4A13-8C8A-98F4395B3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9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1" name="Oval 3995">
                <a:extLst>
                  <a:ext uri="{FF2B5EF4-FFF2-40B4-BE49-F238E27FC236}">
                    <a16:creationId xmlns:a16="http://schemas.microsoft.com/office/drawing/2014/main" id="{A200C62B-0E47-4AB7-9D3B-4612F824F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9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2" name="Oval 3996">
                <a:extLst>
                  <a:ext uri="{FF2B5EF4-FFF2-40B4-BE49-F238E27FC236}">
                    <a16:creationId xmlns:a16="http://schemas.microsoft.com/office/drawing/2014/main" id="{8C32E604-DA8D-4ABC-B8DA-85355F6A7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2" y="2072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3" name="Oval 3997">
                <a:extLst>
                  <a:ext uri="{FF2B5EF4-FFF2-40B4-BE49-F238E27FC236}">
                    <a16:creationId xmlns:a16="http://schemas.microsoft.com/office/drawing/2014/main" id="{C3BA3A83-6B1A-41DC-BDDE-20D717754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2" y="2072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4" name="Oval 3998">
                <a:extLst>
                  <a:ext uri="{FF2B5EF4-FFF2-40B4-BE49-F238E27FC236}">
                    <a16:creationId xmlns:a16="http://schemas.microsoft.com/office/drawing/2014/main" id="{F3F1F36C-5D59-4D3C-A35F-50B8DBD6A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5" name="Oval 3999">
                <a:extLst>
                  <a:ext uri="{FF2B5EF4-FFF2-40B4-BE49-F238E27FC236}">
                    <a16:creationId xmlns:a16="http://schemas.microsoft.com/office/drawing/2014/main" id="{56CAC631-4044-4662-8041-8DF14D2BA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6" name="Oval 4000">
                <a:extLst>
                  <a:ext uri="{FF2B5EF4-FFF2-40B4-BE49-F238E27FC236}">
                    <a16:creationId xmlns:a16="http://schemas.microsoft.com/office/drawing/2014/main" id="{C202D433-D0F3-4CDB-A0C3-75A52FD24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7" name="Oval 4001">
                <a:extLst>
                  <a:ext uri="{FF2B5EF4-FFF2-40B4-BE49-F238E27FC236}">
                    <a16:creationId xmlns:a16="http://schemas.microsoft.com/office/drawing/2014/main" id="{D4B8AFDD-D164-4E5F-8CF4-01B9A6101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8" name="Oval 4002">
                <a:extLst>
                  <a:ext uri="{FF2B5EF4-FFF2-40B4-BE49-F238E27FC236}">
                    <a16:creationId xmlns:a16="http://schemas.microsoft.com/office/drawing/2014/main" id="{3DB0A9C9-3C80-49B9-9B18-DB3186747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9" name="Oval 4003">
                <a:extLst>
                  <a:ext uri="{FF2B5EF4-FFF2-40B4-BE49-F238E27FC236}">
                    <a16:creationId xmlns:a16="http://schemas.microsoft.com/office/drawing/2014/main" id="{7526A206-FD7A-4AAD-B23F-D4EB93700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0" name="Oval 4004">
                <a:extLst>
                  <a:ext uri="{FF2B5EF4-FFF2-40B4-BE49-F238E27FC236}">
                    <a16:creationId xmlns:a16="http://schemas.microsoft.com/office/drawing/2014/main" id="{EDD88DAD-1A2B-4EBA-BAF5-66AB8D762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1" name="Oval 4005">
                <a:extLst>
                  <a:ext uri="{FF2B5EF4-FFF2-40B4-BE49-F238E27FC236}">
                    <a16:creationId xmlns:a16="http://schemas.microsoft.com/office/drawing/2014/main" id="{C2DD2F15-D4B6-4E88-8663-B7DEE3EE8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2" name="Oval 4006">
                <a:extLst>
                  <a:ext uri="{FF2B5EF4-FFF2-40B4-BE49-F238E27FC236}">
                    <a16:creationId xmlns:a16="http://schemas.microsoft.com/office/drawing/2014/main" id="{45C9AB63-E0D2-4D81-8C1A-DB60B73B7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3" name="Oval 4007">
                <a:extLst>
                  <a:ext uri="{FF2B5EF4-FFF2-40B4-BE49-F238E27FC236}">
                    <a16:creationId xmlns:a16="http://schemas.microsoft.com/office/drawing/2014/main" id="{263193CC-539A-4628-A5F1-6463F6A62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4" name="Oval 4008">
                <a:extLst>
                  <a:ext uri="{FF2B5EF4-FFF2-40B4-BE49-F238E27FC236}">
                    <a16:creationId xmlns:a16="http://schemas.microsoft.com/office/drawing/2014/main" id="{3EA91BBD-27A3-43AA-B29C-6827C7249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9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5" name="Oval 4009">
                <a:extLst>
                  <a:ext uri="{FF2B5EF4-FFF2-40B4-BE49-F238E27FC236}">
                    <a16:creationId xmlns:a16="http://schemas.microsoft.com/office/drawing/2014/main" id="{A36DF8DC-E0C4-449C-9FA1-38DC50F77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9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6" name="Oval 4010">
                <a:extLst>
                  <a:ext uri="{FF2B5EF4-FFF2-40B4-BE49-F238E27FC236}">
                    <a16:creationId xmlns:a16="http://schemas.microsoft.com/office/drawing/2014/main" id="{FC69E4E1-0E49-4DBB-9CFF-60D2FA919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7" name="Oval 4011">
                <a:extLst>
                  <a:ext uri="{FF2B5EF4-FFF2-40B4-BE49-F238E27FC236}">
                    <a16:creationId xmlns:a16="http://schemas.microsoft.com/office/drawing/2014/main" id="{229A1018-7DD8-4173-99D8-317A42692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8" name="Oval 4012">
                <a:extLst>
                  <a:ext uri="{FF2B5EF4-FFF2-40B4-BE49-F238E27FC236}">
                    <a16:creationId xmlns:a16="http://schemas.microsoft.com/office/drawing/2014/main" id="{B3A95A13-A500-4D6A-8993-95863F216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9" name="Oval 4013">
                <a:extLst>
                  <a:ext uri="{FF2B5EF4-FFF2-40B4-BE49-F238E27FC236}">
                    <a16:creationId xmlns:a16="http://schemas.microsoft.com/office/drawing/2014/main" id="{7FE6C676-3DCD-456F-B208-7C90347F5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0" name="Oval 4014">
                <a:extLst>
                  <a:ext uri="{FF2B5EF4-FFF2-40B4-BE49-F238E27FC236}">
                    <a16:creationId xmlns:a16="http://schemas.microsoft.com/office/drawing/2014/main" id="{4FCEFEEE-0B1D-47FE-97A5-E068B7177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1" name="Oval 4015">
                <a:extLst>
                  <a:ext uri="{FF2B5EF4-FFF2-40B4-BE49-F238E27FC236}">
                    <a16:creationId xmlns:a16="http://schemas.microsoft.com/office/drawing/2014/main" id="{F0E3BEA7-631E-45AF-8D6B-9159BE9D1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2" name="Oval 4016">
                <a:extLst>
                  <a:ext uri="{FF2B5EF4-FFF2-40B4-BE49-F238E27FC236}">
                    <a16:creationId xmlns:a16="http://schemas.microsoft.com/office/drawing/2014/main" id="{B2BCAA53-DEC2-417B-ADB2-1EE1D8FE7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3" name="Oval 4017">
                <a:extLst>
                  <a:ext uri="{FF2B5EF4-FFF2-40B4-BE49-F238E27FC236}">
                    <a16:creationId xmlns:a16="http://schemas.microsoft.com/office/drawing/2014/main" id="{52F6803A-1B63-480F-94C9-16CD7DBD4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4" name="Oval 4018">
                <a:extLst>
                  <a:ext uri="{FF2B5EF4-FFF2-40B4-BE49-F238E27FC236}">
                    <a16:creationId xmlns:a16="http://schemas.microsoft.com/office/drawing/2014/main" id="{1E4AF54B-D47A-4801-BF9E-385B2983E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" name="Oval 4019">
                <a:extLst>
                  <a:ext uri="{FF2B5EF4-FFF2-40B4-BE49-F238E27FC236}">
                    <a16:creationId xmlns:a16="http://schemas.microsoft.com/office/drawing/2014/main" id="{BB256CE4-AAFF-4D16-A223-EE986FA95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6" name="Oval 4020">
                <a:extLst>
                  <a:ext uri="{FF2B5EF4-FFF2-40B4-BE49-F238E27FC236}">
                    <a16:creationId xmlns:a16="http://schemas.microsoft.com/office/drawing/2014/main" id="{6A0AD2EE-2A7A-4FD6-B4CF-38B455DD2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7" name="Oval 4021">
                <a:extLst>
                  <a:ext uri="{FF2B5EF4-FFF2-40B4-BE49-F238E27FC236}">
                    <a16:creationId xmlns:a16="http://schemas.microsoft.com/office/drawing/2014/main" id="{E6821EEB-1AD2-470A-A762-560C53CD9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8" name="Oval 4022">
                <a:extLst>
                  <a:ext uri="{FF2B5EF4-FFF2-40B4-BE49-F238E27FC236}">
                    <a16:creationId xmlns:a16="http://schemas.microsoft.com/office/drawing/2014/main" id="{E69D2387-155D-422F-81CF-B6C6EBD3E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9" name="Oval 4023">
                <a:extLst>
                  <a:ext uri="{FF2B5EF4-FFF2-40B4-BE49-F238E27FC236}">
                    <a16:creationId xmlns:a16="http://schemas.microsoft.com/office/drawing/2014/main" id="{D853E86E-819F-4D13-B12A-5CE9E59CC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" name="Group 4225">
              <a:extLst>
                <a:ext uri="{FF2B5EF4-FFF2-40B4-BE49-F238E27FC236}">
                  <a16:creationId xmlns:a16="http://schemas.microsoft.com/office/drawing/2014/main" id="{9E03422A-CD80-4C4D-BFCD-EDABA08F1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3" y="690"/>
              <a:ext cx="1647" cy="3118"/>
              <a:chOff x="4573" y="690"/>
              <a:chExt cx="1647" cy="3118"/>
            </a:xfrm>
          </p:grpSpPr>
          <p:sp>
            <p:nvSpPr>
              <p:cNvPr id="1110" name="Oval 4025">
                <a:extLst>
                  <a:ext uri="{FF2B5EF4-FFF2-40B4-BE49-F238E27FC236}">
                    <a16:creationId xmlns:a16="http://schemas.microsoft.com/office/drawing/2014/main" id="{2F7A6CA7-32E3-4F77-B337-3EE053F03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9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Oval 4026">
                <a:extLst>
                  <a:ext uri="{FF2B5EF4-FFF2-40B4-BE49-F238E27FC236}">
                    <a16:creationId xmlns:a16="http://schemas.microsoft.com/office/drawing/2014/main" id="{CD91AA36-1441-4440-88CA-AFA61AFC7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9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Oval 4027">
                <a:extLst>
                  <a:ext uri="{FF2B5EF4-FFF2-40B4-BE49-F238E27FC236}">
                    <a16:creationId xmlns:a16="http://schemas.microsoft.com/office/drawing/2014/main" id="{C718BB06-C99D-4BBA-9FAF-4B09F5F15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Oval 4028">
                <a:extLst>
                  <a:ext uri="{FF2B5EF4-FFF2-40B4-BE49-F238E27FC236}">
                    <a16:creationId xmlns:a16="http://schemas.microsoft.com/office/drawing/2014/main" id="{D6E801D0-55AB-4879-992D-3FCF8349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Oval 4029">
                <a:extLst>
                  <a:ext uri="{FF2B5EF4-FFF2-40B4-BE49-F238E27FC236}">
                    <a16:creationId xmlns:a16="http://schemas.microsoft.com/office/drawing/2014/main" id="{19E71B5A-8411-420C-8634-C9D9FEDF0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4" y="257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Oval 4030">
                <a:extLst>
                  <a:ext uri="{FF2B5EF4-FFF2-40B4-BE49-F238E27FC236}">
                    <a16:creationId xmlns:a16="http://schemas.microsoft.com/office/drawing/2014/main" id="{8AD1E83E-12B8-494B-A9AE-B1073A7D1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4" y="257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Oval 4031">
                <a:extLst>
                  <a:ext uri="{FF2B5EF4-FFF2-40B4-BE49-F238E27FC236}">
                    <a16:creationId xmlns:a16="http://schemas.microsoft.com/office/drawing/2014/main" id="{1615FE4E-C48E-4120-B709-527FB1F3B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Oval 4032">
                <a:extLst>
                  <a:ext uri="{FF2B5EF4-FFF2-40B4-BE49-F238E27FC236}">
                    <a16:creationId xmlns:a16="http://schemas.microsoft.com/office/drawing/2014/main" id="{C0F048EF-5E04-478E-B561-1E8FC108F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Oval 4033">
                <a:extLst>
                  <a:ext uri="{FF2B5EF4-FFF2-40B4-BE49-F238E27FC236}">
                    <a16:creationId xmlns:a16="http://schemas.microsoft.com/office/drawing/2014/main" id="{B2911250-B15C-4AC4-A1AB-10E8FC6FB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Oval 4034">
                <a:extLst>
                  <a:ext uri="{FF2B5EF4-FFF2-40B4-BE49-F238E27FC236}">
                    <a16:creationId xmlns:a16="http://schemas.microsoft.com/office/drawing/2014/main" id="{13A6086A-13DF-43A3-B53A-44BABB85C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Oval 4035">
                <a:extLst>
                  <a:ext uri="{FF2B5EF4-FFF2-40B4-BE49-F238E27FC236}">
                    <a16:creationId xmlns:a16="http://schemas.microsoft.com/office/drawing/2014/main" id="{57728F56-56E8-4DF5-AF00-178A2B614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Oval 4036">
                <a:extLst>
                  <a:ext uri="{FF2B5EF4-FFF2-40B4-BE49-F238E27FC236}">
                    <a16:creationId xmlns:a16="http://schemas.microsoft.com/office/drawing/2014/main" id="{0258E137-125A-4644-B5E9-11113B415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Oval 4037">
                <a:extLst>
                  <a:ext uri="{FF2B5EF4-FFF2-40B4-BE49-F238E27FC236}">
                    <a16:creationId xmlns:a16="http://schemas.microsoft.com/office/drawing/2014/main" id="{69DB1DE2-4769-4FCF-868A-4C7B3C5B1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Oval 4038">
                <a:extLst>
                  <a:ext uri="{FF2B5EF4-FFF2-40B4-BE49-F238E27FC236}">
                    <a16:creationId xmlns:a16="http://schemas.microsoft.com/office/drawing/2014/main" id="{E4F66EE1-DD77-444A-8AE1-85B295448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Oval 4039">
                <a:extLst>
                  <a:ext uri="{FF2B5EF4-FFF2-40B4-BE49-F238E27FC236}">
                    <a16:creationId xmlns:a16="http://schemas.microsoft.com/office/drawing/2014/main" id="{B6BA8098-A419-4985-9811-4E663ECC8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Oval 4040">
                <a:extLst>
                  <a:ext uri="{FF2B5EF4-FFF2-40B4-BE49-F238E27FC236}">
                    <a16:creationId xmlns:a16="http://schemas.microsoft.com/office/drawing/2014/main" id="{651993C1-E625-4351-A0BC-175486933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Oval 4041">
                <a:extLst>
                  <a:ext uri="{FF2B5EF4-FFF2-40B4-BE49-F238E27FC236}">
                    <a16:creationId xmlns:a16="http://schemas.microsoft.com/office/drawing/2014/main" id="{09556350-21D4-4865-AD82-2AC08AA9C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2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Oval 4042">
                <a:extLst>
                  <a:ext uri="{FF2B5EF4-FFF2-40B4-BE49-F238E27FC236}">
                    <a16:creationId xmlns:a16="http://schemas.microsoft.com/office/drawing/2014/main" id="{4775B50D-6713-48C9-8B37-5C83041FF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2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Oval 4043">
                <a:extLst>
                  <a:ext uri="{FF2B5EF4-FFF2-40B4-BE49-F238E27FC236}">
                    <a16:creationId xmlns:a16="http://schemas.microsoft.com/office/drawing/2014/main" id="{BD540777-5087-4922-A129-743061F73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Oval 4044">
                <a:extLst>
                  <a:ext uri="{FF2B5EF4-FFF2-40B4-BE49-F238E27FC236}">
                    <a16:creationId xmlns:a16="http://schemas.microsoft.com/office/drawing/2014/main" id="{A8CE5A18-B2C2-490E-BC6E-75C1D4894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Oval 4045">
                <a:extLst>
                  <a:ext uri="{FF2B5EF4-FFF2-40B4-BE49-F238E27FC236}">
                    <a16:creationId xmlns:a16="http://schemas.microsoft.com/office/drawing/2014/main" id="{C011192E-DDE0-4BEC-8A96-B24EB5639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Oval 4046">
                <a:extLst>
                  <a:ext uri="{FF2B5EF4-FFF2-40B4-BE49-F238E27FC236}">
                    <a16:creationId xmlns:a16="http://schemas.microsoft.com/office/drawing/2014/main" id="{5F90C725-148C-4EC0-A06B-8ADA13351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Oval 4047">
                <a:extLst>
                  <a:ext uri="{FF2B5EF4-FFF2-40B4-BE49-F238E27FC236}">
                    <a16:creationId xmlns:a16="http://schemas.microsoft.com/office/drawing/2014/main" id="{E7C32345-992E-435F-BC1B-24B744D55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0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Oval 4048">
                <a:extLst>
                  <a:ext uri="{FF2B5EF4-FFF2-40B4-BE49-F238E27FC236}">
                    <a16:creationId xmlns:a16="http://schemas.microsoft.com/office/drawing/2014/main" id="{F1A3A024-9708-49F4-8E26-B0CA3A6E3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0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Oval 4049">
                <a:extLst>
                  <a:ext uri="{FF2B5EF4-FFF2-40B4-BE49-F238E27FC236}">
                    <a16:creationId xmlns:a16="http://schemas.microsoft.com/office/drawing/2014/main" id="{EE144390-146C-4767-98AF-7750BC584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3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Oval 4050">
                <a:extLst>
                  <a:ext uri="{FF2B5EF4-FFF2-40B4-BE49-F238E27FC236}">
                    <a16:creationId xmlns:a16="http://schemas.microsoft.com/office/drawing/2014/main" id="{EA7875F6-68BD-497A-AB66-5D1E163A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3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Oval 4051">
                <a:extLst>
                  <a:ext uri="{FF2B5EF4-FFF2-40B4-BE49-F238E27FC236}">
                    <a16:creationId xmlns:a16="http://schemas.microsoft.com/office/drawing/2014/main" id="{851E689C-A3EC-4010-BB94-281542B7D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Oval 4052">
                <a:extLst>
                  <a:ext uri="{FF2B5EF4-FFF2-40B4-BE49-F238E27FC236}">
                    <a16:creationId xmlns:a16="http://schemas.microsoft.com/office/drawing/2014/main" id="{FADEA0DE-B32C-45F7-A5ED-8028DE060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Oval 4053">
                <a:extLst>
                  <a:ext uri="{FF2B5EF4-FFF2-40B4-BE49-F238E27FC236}">
                    <a16:creationId xmlns:a16="http://schemas.microsoft.com/office/drawing/2014/main" id="{1057D57A-5D86-43E8-A22B-024A1358F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51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Oval 4054">
                <a:extLst>
                  <a:ext uri="{FF2B5EF4-FFF2-40B4-BE49-F238E27FC236}">
                    <a16:creationId xmlns:a16="http://schemas.microsoft.com/office/drawing/2014/main" id="{F767056C-868D-410A-B45E-9478008D6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51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Oval 4055">
                <a:extLst>
                  <a:ext uri="{FF2B5EF4-FFF2-40B4-BE49-F238E27FC236}">
                    <a16:creationId xmlns:a16="http://schemas.microsoft.com/office/drawing/2014/main" id="{6845FA65-9442-405C-BD97-C59DDF8F6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Oval 4056">
                <a:extLst>
                  <a:ext uri="{FF2B5EF4-FFF2-40B4-BE49-F238E27FC236}">
                    <a16:creationId xmlns:a16="http://schemas.microsoft.com/office/drawing/2014/main" id="{8B818F9A-DA1D-4E39-8526-D671470A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Oval 4057">
                <a:extLst>
                  <a:ext uri="{FF2B5EF4-FFF2-40B4-BE49-F238E27FC236}">
                    <a16:creationId xmlns:a16="http://schemas.microsoft.com/office/drawing/2014/main" id="{C1A6C29A-4B96-435C-9975-182C42536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Oval 4058">
                <a:extLst>
                  <a:ext uri="{FF2B5EF4-FFF2-40B4-BE49-F238E27FC236}">
                    <a16:creationId xmlns:a16="http://schemas.microsoft.com/office/drawing/2014/main" id="{02954574-AD64-4134-95AD-56119EEB6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Oval 4059">
                <a:extLst>
                  <a:ext uri="{FF2B5EF4-FFF2-40B4-BE49-F238E27FC236}">
                    <a16:creationId xmlns:a16="http://schemas.microsoft.com/office/drawing/2014/main" id="{AED9FD0D-8805-4A08-AC7C-487C928A8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Oval 4060">
                <a:extLst>
                  <a:ext uri="{FF2B5EF4-FFF2-40B4-BE49-F238E27FC236}">
                    <a16:creationId xmlns:a16="http://schemas.microsoft.com/office/drawing/2014/main" id="{4E2A742C-F1A6-4974-A8D2-FEF2DFF9F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Oval 4061">
                <a:extLst>
                  <a:ext uri="{FF2B5EF4-FFF2-40B4-BE49-F238E27FC236}">
                    <a16:creationId xmlns:a16="http://schemas.microsoft.com/office/drawing/2014/main" id="{250D9E12-EDAF-47F1-A745-3B1B7E8E4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Oval 4062">
                <a:extLst>
                  <a:ext uri="{FF2B5EF4-FFF2-40B4-BE49-F238E27FC236}">
                    <a16:creationId xmlns:a16="http://schemas.microsoft.com/office/drawing/2014/main" id="{45931188-5011-478A-97A0-E1506FEE9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Oval 4063">
                <a:extLst>
                  <a:ext uri="{FF2B5EF4-FFF2-40B4-BE49-F238E27FC236}">
                    <a16:creationId xmlns:a16="http://schemas.microsoft.com/office/drawing/2014/main" id="{7804D459-AF9E-45CD-A051-339E42385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Oval 4064">
                <a:extLst>
                  <a:ext uri="{FF2B5EF4-FFF2-40B4-BE49-F238E27FC236}">
                    <a16:creationId xmlns:a16="http://schemas.microsoft.com/office/drawing/2014/main" id="{559A0F1F-84AF-4B58-8FFB-E98CA6A31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Oval 4065">
                <a:extLst>
                  <a:ext uri="{FF2B5EF4-FFF2-40B4-BE49-F238E27FC236}">
                    <a16:creationId xmlns:a16="http://schemas.microsoft.com/office/drawing/2014/main" id="{8B479F5E-6CBE-4D8E-B982-6C782DFE8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Oval 4066">
                <a:extLst>
                  <a:ext uri="{FF2B5EF4-FFF2-40B4-BE49-F238E27FC236}">
                    <a16:creationId xmlns:a16="http://schemas.microsoft.com/office/drawing/2014/main" id="{DA55AA1C-6BD9-48AC-B4C6-53149A61B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Oval 4067">
                <a:extLst>
                  <a:ext uri="{FF2B5EF4-FFF2-40B4-BE49-F238E27FC236}">
                    <a16:creationId xmlns:a16="http://schemas.microsoft.com/office/drawing/2014/main" id="{8AF4D3BA-F8B8-4E90-AB92-562FE4B0D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Oval 4068">
                <a:extLst>
                  <a:ext uri="{FF2B5EF4-FFF2-40B4-BE49-F238E27FC236}">
                    <a16:creationId xmlns:a16="http://schemas.microsoft.com/office/drawing/2014/main" id="{C7D64EA3-7C61-42EA-AC4A-E78FF552E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Oval 4069">
                <a:extLst>
                  <a:ext uri="{FF2B5EF4-FFF2-40B4-BE49-F238E27FC236}">
                    <a16:creationId xmlns:a16="http://schemas.microsoft.com/office/drawing/2014/main" id="{5C4CAC5C-AF74-4CB1-BBE7-A6D6A4260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Oval 4070">
                <a:extLst>
                  <a:ext uri="{FF2B5EF4-FFF2-40B4-BE49-F238E27FC236}">
                    <a16:creationId xmlns:a16="http://schemas.microsoft.com/office/drawing/2014/main" id="{46FDBBF7-A646-435B-B88A-5C33DA9BA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Oval 4071">
                <a:extLst>
                  <a:ext uri="{FF2B5EF4-FFF2-40B4-BE49-F238E27FC236}">
                    <a16:creationId xmlns:a16="http://schemas.microsoft.com/office/drawing/2014/main" id="{9A2384ED-D33A-4FC5-AAA6-17295EBF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" y="323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Oval 4072">
                <a:extLst>
                  <a:ext uri="{FF2B5EF4-FFF2-40B4-BE49-F238E27FC236}">
                    <a16:creationId xmlns:a16="http://schemas.microsoft.com/office/drawing/2014/main" id="{EC3555A1-8425-4CFC-9028-3084746CB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" y="323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Oval 4073">
                <a:extLst>
                  <a:ext uri="{FF2B5EF4-FFF2-40B4-BE49-F238E27FC236}">
                    <a16:creationId xmlns:a16="http://schemas.microsoft.com/office/drawing/2014/main" id="{7BA46D13-706B-4C79-A819-E3C7E8EBC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Oval 4074">
                <a:extLst>
                  <a:ext uri="{FF2B5EF4-FFF2-40B4-BE49-F238E27FC236}">
                    <a16:creationId xmlns:a16="http://schemas.microsoft.com/office/drawing/2014/main" id="{BDF44FA3-9A3B-4D4B-A46A-923648508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Oval 4075">
                <a:extLst>
                  <a:ext uri="{FF2B5EF4-FFF2-40B4-BE49-F238E27FC236}">
                    <a16:creationId xmlns:a16="http://schemas.microsoft.com/office/drawing/2014/main" id="{7209A105-DD30-4CCC-B2C6-3AF1EB758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7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Oval 4076">
                <a:extLst>
                  <a:ext uri="{FF2B5EF4-FFF2-40B4-BE49-F238E27FC236}">
                    <a16:creationId xmlns:a16="http://schemas.microsoft.com/office/drawing/2014/main" id="{6A146B4F-0A9E-4297-8C92-D569FD2DE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7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Oval 4077">
                <a:extLst>
                  <a:ext uri="{FF2B5EF4-FFF2-40B4-BE49-F238E27FC236}">
                    <a16:creationId xmlns:a16="http://schemas.microsoft.com/office/drawing/2014/main" id="{051EA84C-9601-4828-B35F-3C2EA417B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Oval 4078">
                <a:extLst>
                  <a:ext uri="{FF2B5EF4-FFF2-40B4-BE49-F238E27FC236}">
                    <a16:creationId xmlns:a16="http://schemas.microsoft.com/office/drawing/2014/main" id="{263C7530-396A-480D-A9EF-1D8983C11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Oval 4079">
                <a:extLst>
                  <a:ext uri="{FF2B5EF4-FFF2-40B4-BE49-F238E27FC236}">
                    <a16:creationId xmlns:a16="http://schemas.microsoft.com/office/drawing/2014/main" id="{7360E485-0FF5-401A-9A0F-4A9ED8BBD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Oval 4080">
                <a:extLst>
                  <a:ext uri="{FF2B5EF4-FFF2-40B4-BE49-F238E27FC236}">
                    <a16:creationId xmlns:a16="http://schemas.microsoft.com/office/drawing/2014/main" id="{5C596C56-0367-445A-B974-EC17AB50F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Oval 4081">
                <a:extLst>
                  <a:ext uri="{FF2B5EF4-FFF2-40B4-BE49-F238E27FC236}">
                    <a16:creationId xmlns:a16="http://schemas.microsoft.com/office/drawing/2014/main" id="{804BB23A-210F-4519-8808-6913F2BCA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Oval 4082">
                <a:extLst>
                  <a:ext uri="{FF2B5EF4-FFF2-40B4-BE49-F238E27FC236}">
                    <a16:creationId xmlns:a16="http://schemas.microsoft.com/office/drawing/2014/main" id="{CE21F00D-2757-4602-BF06-3BAE83DB0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Oval 4083">
                <a:extLst>
                  <a:ext uri="{FF2B5EF4-FFF2-40B4-BE49-F238E27FC236}">
                    <a16:creationId xmlns:a16="http://schemas.microsoft.com/office/drawing/2014/main" id="{C1896413-9BC3-47C2-A5E8-754AA03A8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6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Oval 4084">
                <a:extLst>
                  <a:ext uri="{FF2B5EF4-FFF2-40B4-BE49-F238E27FC236}">
                    <a16:creationId xmlns:a16="http://schemas.microsoft.com/office/drawing/2014/main" id="{9992F3B8-A2BF-4C68-A205-FA0DAA86D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6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Oval 4085">
                <a:extLst>
                  <a:ext uri="{FF2B5EF4-FFF2-40B4-BE49-F238E27FC236}">
                    <a16:creationId xmlns:a16="http://schemas.microsoft.com/office/drawing/2014/main" id="{6E30B981-C25D-4B50-9AF4-23857451C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9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Oval 4086">
                <a:extLst>
                  <a:ext uri="{FF2B5EF4-FFF2-40B4-BE49-F238E27FC236}">
                    <a16:creationId xmlns:a16="http://schemas.microsoft.com/office/drawing/2014/main" id="{0FD7BAF2-5622-4C1E-A599-0F17E1585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9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Oval 4087">
                <a:extLst>
                  <a:ext uri="{FF2B5EF4-FFF2-40B4-BE49-F238E27FC236}">
                    <a16:creationId xmlns:a16="http://schemas.microsoft.com/office/drawing/2014/main" id="{8B818A71-D2DF-4C30-A43B-E1D0408F0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" y="306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Oval 4088">
                <a:extLst>
                  <a:ext uri="{FF2B5EF4-FFF2-40B4-BE49-F238E27FC236}">
                    <a16:creationId xmlns:a16="http://schemas.microsoft.com/office/drawing/2014/main" id="{A4B4694A-721F-4323-AA37-A7753455D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" y="306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Oval 4089">
                <a:extLst>
                  <a:ext uri="{FF2B5EF4-FFF2-40B4-BE49-F238E27FC236}">
                    <a16:creationId xmlns:a16="http://schemas.microsoft.com/office/drawing/2014/main" id="{140402FF-8F51-435A-9DC4-E16B11C71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Oval 4090">
                <a:extLst>
                  <a:ext uri="{FF2B5EF4-FFF2-40B4-BE49-F238E27FC236}">
                    <a16:creationId xmlns:a16="http://schemas.microsoft.com/office/drawing/2014/main" id="{7F64499E-5E58-4E34-9F47-F06269F30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Oval 4091">
                <a:extLst>
                  <a:ext uri="{FF2B5EF4-FFF2-40B4-BE49-F238E27FC236}">
                    <a16:creationId xmlns:a16="http://schemas.microsoft.com/office/drawing/2014/main" id="{D4E3DEF6-020B-4565-BE43-4EBFBB4A1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Oval 4092">
                <a:extLst>
                  <a:ext uri="{FF2B5EF4-FFF2-40B4-BE49-F238E27FC236}">
                    <a16:creationId xmlns:a16="http://schemas.microsoft.com/office/drawing/2014/main" id="{29182FD5-773F-432F-9A8D-31A73A870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Oval 4093">
                <a:extLst>
                  <a:ext uri="{FF2B5EF4-FFF2-40B4-BE49-F238E27FC236}">
                    <a16:creationId xmlns:a16="http://schemas.microsoft.com/office/drawing/2014/main" id="{65CBF744-E7DF-4EE6-9F7D-B1F82444E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Oval 4094">
                <a:extLst>
                  <a:ext uri="{FF2B5EF4-FFF2-40B4-BE49-F238E27FC236}">
                    <a16:creationId xmlns:a16="http://schemas.microsoft.com/office/drawing/2014/main" id="{91220E85-2272-412A-95E8-6699D6F04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Oval 4095">
                <a:extLst>
                  <a:ext uri="{FF2B5EF4-FFF2-40B4-BE49-F238E27FC236}">
                    <a16:creationId xmlns:a16="http://schemas.microsoft.com/office/drawing/2014/main" id="{495409D0-6EFB-46F0-9ADC-FC1686379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Oval 4096">
                <a:extLst>
                  <a:ext uri="{FF2B5EF4-FFF2-40B4-BE49-F238E27FC236}">
                    <a16:creationId xmlns:a16="http://schemas.microsoft.com/office/drawing/2014/main" id="{EED7BFDE-2460-48DD-9881-230B3CEAF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Oval 4097">
                <a:extLst>
                  <a:ext uri="{FF2B5EF4-FFF2-40B4-BE49-F238E27FC236}">
                    <a16:creationId xmlns:a16="http://schemas.microsoft.com/office/drawing/2014/main" id="{E552B1A4-DCC4-4EB2-AB15-95397525B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Oval 4098">
                <a:extLst>
                  <a:ext uri="{FF2B5EF4-FFF2-40B4-BE49-F238E27FC236}">
                    <a16:creationId xmlns:a16="http://schemas.microsoft.com/office/drawing/2014/main" id="{D4CAFCE0-A7AA-4A8E-AC1A-55B5C26C8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Oval 4099">
                <a:extLst>
                  <a:ext uri="{FF2B5EF4-FFF2-40B4-BE49-F238E27FC236}">
                    <a16:creationId xmlns:a16="http://schemas.microsoft.com/office/drawing/2014/main" id="{FA2EBC35-3D2D-4A6B-BE2D-D53E58195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9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Oval 4100">
                <a:extLst>
                  <a:ext uri="{FF2B5EF4-FFF2-40B4-BE49-F238E27FC236}">
                    <a16:creationId xmlns:a16="http://schemas.microsoft.com/office/drawing/2014/main" id="{7F1FEB98-21B5-4778-8096-DD7CCEC4F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9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Oval 4101">
                <a:extLst>
                  <a:ext uri="{FF2B5EF4-FFF2-40B4-BE49-F238E27FC236}">
                    <a16:creationId xmlns:a16="http://schemas.microsoft.com/office/drawing/2014/main" id="{D0FFBE87-8081-4118-9580-AED9AB675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2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Oval 4102">
                <a:extLst>
                  <a:ext uri="{FF2B5EF4-FFF2-40B4-BE49-F238E27FC236}">
                    <a16:creationId xmlns:a16="http://schemas.microsoft.com/office/drawing/2014/main" id="{7D4E04A5-7496-4947-9468-DCEF54287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2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Oval 4103">
                <a:extLst>
                  <a:ext uri="{FF2B5EF4-FFF2-40B4-BE49-F238E27FC236}">
                    <a16:creationId xmlns:a16="http://schemas.microsoft.com/office/drawing/2014/main" id="{E4B09149-6D89-45F8-8082-0F4899A8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4" y="129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Oval 4104">
                <a:extLst>
                  <a:ext uri="{FF2B5EF4-FFF2-40B4-BE49-F238E27FC236}">
                    <a16:creationId xmlns:a16="http://schemas.microsoft.com/office/drawing/2014/main" id="{9ED9B0AD-B854-400C-8678-6A65FFFF2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4" y="129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Oval 4105">
                <a:extLst>
                  <a:ext uri="{FF2B5EF4-FFF2-40B4-BE49-F238E27FC236}">
                    <a16:creationId xmlns:a16="http://schemas.microsoft.com/office/drawing/2014/main" id="{8D227F7C-93A8-42CE-9481-B6CBADAE8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Oval 4106">
                <a:extLst>
                  <a:ext uri="{FF2B5EF4-FFF2-40B4-BE49-F238E27FC236}">
                    <a16:creationId xmlns:a16="http://schemas.microsoft.com/office/drawing/2014/main" id="{58A9280E-58E0-4723-86F4-E7E82DCAD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Oval 4107">
                <a:extLst>
                  <a:ext uri="{FF2B5EF4-FFF2-40B4-BE49-F238E27FC236}">
                    <a16:creationId xmlns:a16="http://schemas.microsoft.com/office/drawing/2014/main" id="{D2B2F0BC-C588-40A2-8679-4EA7BB2FF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Oval 4108">
                <a:extLst>
                  <a:ext uri="{FF2B5EF4-FFF2-40B4-BE49-F238E27FC236}">
                    <a16:creationId xmlns:a16="http://schemas.microsoft.com/office/drawing/2014/main" id="{26EA1EEC-2814-4337-98E0-CDACC745E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Oval 4109">
                <a:extLst>
                  <a:ext uri="{FF2B5EF4-FFF2-40B4-BE49-F238E27FC236}">
                    <a16:creationId xmlns:a16="http://schemas.microsoft.com/office/drawing/2014/main" id="{9EC20443-760A-478A-A9B4-1E0A325ED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Oval 4110">
                <a:extLst>
                  <a:ext uri="{FF2B5EF4-FFF2-40B4-BE49-F238E27FC236}">
                    <a16:creationId xmlns:a16="http://schemas.microsoft.com/office/drawing/2014/main" id="{91EE1775-0040-41DE-90E0-B1BE7CE9B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Oval 4111">
                <a:extLst>
                  <a:ext uri="{FF2B5EF4-FFF2-40B4-BE49-F238E27FC236}">
                    <a16:creationId xmlns:a16="http://schemas.microsoft.com/office/drawing/2014/main" id="{ECC85F85-640A-4095-B657-FB855FCAE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Oval 4112">
                <a:extLst>
                  <a:ext uri="{FF2B5EF4-FFF2-40B4-BE49-F238E27FC236}">
                    <a16:creationId xmlns:a16="http://schemas.microsoft.com/office/drawing/2014/main" id="{A3D9828E-B482-4D76-8A7B-E7EFD204A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Oval 4113">
                <a:extLst>
                  <a:ext uri="{FF2B5EF4-FFF2-40B4-BE49-F238E27FC236}">
                    <a16:creationId xmlns:a16="http://schemas.microsoft.com/office/drawing/2014/main" id="{E9246F3B-EA28-4F80-BD00-B7570EACB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Oval 4114">
                <a:extLst>
                  <a:ext uri="{FF2B5EF4-FFF2-40B4-BE49-F238E27FC236}">
                    <a16:creationId xmlns:a16="http://schemas.microsoft.com/office/drawing/2014/main" id="{CB50D936-E22F-41F0-AB15-97138A6E7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Oval 4115">
                <a:extLst>
                  <a:ext uri="{FF2B5EF4-FFF2-40B4-BE49-F238E27FC236}">
                    <a16:creationId xmlns:a16="http://schemas.microsoft.com/office/drawing/2014/main" id="{9ABC0E8D-D33C-4295-9B19-7C027394C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9" y="251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Oval 4116">
                <a:extLst>
                  <a:ext uri="{FF2B5EF4-FFF2-40B4-BE49-F238E27FC236}">
                    <a16:creationId xmlns:a16="http://schemas.microsoft.com/office/drawing/2014/main" id="{CB7452AB-A6CF-4D37-860E-4089A681C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9" y="251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Oval 4117">
                <a:extLst>
                  <a:ext uri="{FF2B5EF4-FFF2-40B4-BE49-F238E27FC236}">
                    <a16:creationId xmlns:a16="http://schemas.microsoft.com/office/drawing/2014/main" id="{44BBBEC1-B371-44D4-AC5F-94CBF6B12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2" y="3014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Oval 4118">
                <a:extLst>
                  <a:ext uri="{FF2B5EF4-FFF2-40B4-BE49-F238E27FC236}">
                    <a16:creationId xmlns:a16="http://schemas.microsoft.com/office/drawing/2014/main" id="{0671606F-F04A-48BE-A059-221E767EE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2" y="3014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Oval 4119">
                <a:extLst>
                  <a:ext uri="{FF2B5EF4-FFF2-40B4-BE49-F238E27FC236}">
                    <a16:creationId xmlns:a16="http://schemas.microsoft.com/office/drawing/2014/main" id="{57FF992F-7681-4046-8F08-82160C914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Oval 4120">
                <a:extLst>
                  <a:ext uri="{FF2B5EF4-FFF2-40B4-BE49-F238E27FC236}">
                    <a16:creationId xmlns:a16="http://schemas.microsoft.com/office/drawing/2014/main" id="{F2835A79-0B98-4D33-AE84-93DB6DC5F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Oval 4121">
                <a:extLst>
                  <a:ext uri="{FF2B5EF4-FFF2-40B4-BE49-F238E27FC236}">
                    <a16:creationId xmlns:a16="http://schemas.microsoft.com/office/drawing/2014/main" id="{DEE11B92-C8A8-4791-9FAB-2C2EC2F79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Oval 4122">
                <a:extLst>
                  <a:ext uri="{FF2B5EF4-FFF2-40B4-BE49-F238E27FC236}">
                    <a16:creationId xmlns:a16="http://schemas.microsoft.com/office/drawing/2014/main" id="{12460FC3-53DA-4065-994E-2FC2E4F2A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Oval 4123">
                <a:extLst>
                  <a:ext uri="{FF2B5EF4-FFF2-40B4-BE49-F238E27FC236}">
                    <a16:creationId xmlns:a16="http://schemas.microsoft.com/office/drawing/2014/main" id="{8F570392-BB57-4726-AC2B-D1217E082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0" y="2626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Oval 4124">
                <a:extLst>
                  <a:ext uri="{FF2B5EF4-FFF2-40B4-BE49-F238E27FC236}">
                    <a16:creationId xmlns:a16="http://schemas.microsoft.com/office/drawing/2014/main" id="{E450CFB1-8A7D-429F-94A6-C60719AA7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0" y="2626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Oval 4125">
                <a:extLst>
                  <a:ext uri="{FF2B5EF4-FFF2-40B4-BE49-F238E27FC236}">
                    <a16:creationId xmlns:a16="http://schemas.microsoft.com/office/drawing/2014/main" id="{17537217-9C33-4E15-962F-56584F60C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Oval 4126">
                <a:extLst>
                  <a:ext uri="{FF2B5EF4-FFF2-40B4-BE49-F238E27FC236}">
                    <a16:creationId xmlns:a16="http://schemas.microsoft.com/office/drawing/2014/main" id="{4738B696-968E-4220-911C-AAD75782C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Oval 4127">
                <a:extLst>
                  <a:ext uri="{FF2B5EF4-FFF2-40B4-BE49-F238E27FC236}">
                    <a16:creationId xmlns:a16="http://schemas.microsoft.com/office/drawing/2014/main" id="{7D6359F2-F852-4C32-9114-7DF09348D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6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Oval 4128">
                <a:extLst>
                  <a:ext uri="{FF2B5EF4-FFF2-40B4-BE49-F238E27FC236}">
                    <a16:creationId xmlns:a16="http://schemas.microsoft.com/office/drawing/2014/main" id="{F217B985-99D0-40EB-919F-AF2007403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6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Oval 4129">
                <a:extLst>
                  <a:ext uri="{FF2B5EF4-FFF2-40B4-BE49-F238E27FC236}">
                    <a16:creationId xmlns:a16="http://schemas.microsoft.com/office/drawing/2014/main" id="{67F630AE-E61D-4638-8E65-F45E984D4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9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Oval 4130">
                <a:extLst>
                  <a:ext uri="{FF2B5EF4-FFF2-40B4-BE49-F238E27FC236}">
                    <a16:creationId xmlns:a16="http://schemas.microsoft.com/office/drawing/2014/main" id="{FC7075E4-5027-417E-A3FB-41078FB15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9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Oval 4131">
                <a:extLst>
                  <a:ext uri="{FF2B5EF4-FFF2-40B4-BE49-F238E27FC236}">
                    <a16:creationId xmlns:a16="http://schemas.microsoft.com/office/drawing/2014/main" id="{EB07A48A-594B-4F31-9309-2108B0B97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2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Oval 4132">
                <a:extLst>
                  <a:ext uri="{FF2B5EF4-FFF2-40B4-BE49-F238E27FC236}">
                    <a16:creationId xmlns:a16="http://schemas.microsoft.com/office/drawing/2014/main" id="{E550161F-40AA-4170-A489-CBED4E133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2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Oval 4133">
                <a:extLst>
                  <a:ext uri="{FF2B5EF4-FFF2-40B4-BE49-F238E27FC236}">
                    <a16:creationId xmlns:a16="http://schemas.microsoft.com/office/drawing/2014/main" id="{F533DC60-E458-4D0C-9820-FE5339FBE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4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Oval 4134">
                <a:extLst>
                  <a:ext uri="{FF2B5EF4-FFF2-40B4-BE49-F238E27FC236}">
                    <a16:creationId xmlns:a16="http://schemas.microsoft.com/office/drawing/2014/main" id="{680C8A1F-0DDE-4E94-A0AD-9C1FC1526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4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Line 4135">
                <a:extLst>
                  <a:ext uri="{FF2B5EF4-FFF2-40B4-BE49-F238E27FC236}">
                    <a16:creationId xmlns:a16="http://schemas.microsoft.com/office/drawing/2014/main" id="{B1892F49-1CB1-475D-9451-0D430AA7B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3" y="2842"/>
                <a:ext cx="823" cy="0"/>
              </a:xfrm>
              <a:prstGeom prst="line">
                <a:avLst/>
              </a:prstGeom>
              <a:noFill/>
              <a:ln w="142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Rectangle 4136">
                <a:extLst>
                  <a:ext uri="{FF2B5EF4-FFF2-40B4-BE49-F238E27FC236}">
                    <a16:creationId xmlns:a16="http://schemas.microsoft.com/office/drawing/2014/main" id="{8DDFDF9B-21D1-491F-9888-64A1CFDCF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2751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15.29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2" name="Rectangle 4137">
                <a:extLst>
                  <a:ext uri="{FF2B5EF4-FFF2-40B4-BE49-F238E27FC236}">
                    <a16:creationId xmlns:a16="http://schemas.microsoft.com/office/drawing/2014/main" id="{39B809CE-F67E-4A7A-81E7-30F357936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751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15.29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3" name="Rectangle 4138">
                <a:extLst>
                  <a:ext uri="{FF2B5EF4-FFF2-40B4-BE49-F238E27FC236}">
                    <a16:creationId xmlns:a16="http://schemas.microsoft.com/office/drawing/2014/main" id="{CC96EE25-E402-49AD-AC6E-9C3D76F84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2" y="2751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15.29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4" name="Rectangle 4139">
                <a:extLst>
                  <a:ext uri="{FF2B5EF4-FFF2-40B4-BE49-F238E27FC236}">
                    <a16:creationId xmlns:a16="http://schemas.microsoft.com/office/drawing/2014/main" id="{B83CE4BA-578E-478C-B980-B34FF3D48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2754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15.29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5" name="Rectangle 4140">
                <a:extLst>
                  <a:ext uri="{FF2B5EF4-FFF2-40B4-BE49-F238E27FC236}">
                    <a16:creationId xmlns:a16="http://schemas.microsoft.com/office/drawing/2014/main" id="{BFB2B63F-07F5-4ADD-83B2-7D9767738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754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15.29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6" name="Rectangle 4141">
                <a:extLst>
                  <a:ext uri="{FF2B5EF4-FFF2-40B4-BE49-F238E27FC236}">
                    <a16:creationId xmlns:a16="http://schemas.microsoft.com/office/drawing/2014/main" id="{AE855857-176B-4A86-BAA7-D5DBA7A74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2757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15.29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7" name="Rectangle 4142">
                <a:extLst>
                  <a:ext uri="{FF2B5EF4-FFF2-40B4-BE49-F238E27FC236}">
                    <a16:creationId xmlns:a16="http://schemas.microsoft.com/office/drawing/2014/main" id="{85DA1F7E-605C-4A1F-98E0-1708D83F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757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15.29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8" name="Rectangle 4143">
                <a:extLst>
                  <a:ext uri="{FF2B5EF4-FFF2-40B4-BE49-F238E27FC236}">
                    <a16:creationId xmlns:a16="http://schemas.microsoft.com/office/drawing/2014/main" id="{C36001C8-A433-4517-8E5E-F8871D13D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2" y="2757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15.29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9" name="Rectangle 4144">
                <a:extLst>
                  <a:ext uri="{FF2B5EF4-FFF2-40B4-BE49-F238E27FC236}">
                    <a16:creationId xmlns:a16="http://schemas.microsoft.com/office/drawing/2014/main" id="{06ED619C-C598-465D-9A47-45BF9E9DB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2" y="2754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15.29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30" name="Freeform 4145">
                <a:extLst>
                  <a:ext uri="{FF2B5EF4-FFF2-40B4-BE49-F238E27FC236}">
                    <a16:creationId xmlns:a16="http://schemas.microsoft.com/office/drawing/2014/main" id="{278BB883-5DD1-4805-AFED-EBD1C19086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94" y="690"/>
                <a:ext cx="826" cy="3118"/>
              </a:xfrm>
              <a:custGeom>
                <a:avLst/>
                <a:gdLst>
                  <a:gd name="T0" fmla="*/ 0 w 826"/>
                  <a:gd name="T1" fmla="*/ 0 h 3118"/>
                  <a:gd name="T2" fmla="*/ 0 w 826"/>
                  <a:gd name="T3" fmla="*/ 0 h 3118"/>
                  <a:gd name="T4" fmla="*/ 826 w 826"/>
                  <a:gd name="T5" fmla="*/ 0 h 3118"/>
                  <a:gd name="T6" fmla="*/ 826 w 826"/>
                  <a:gd name="T7" fmla="*/ 0 h 3118"/>
                  <a:gd name="T8" fmla="*/ 826 w 826"/>
                  <a:gd name="T9" fmla="*/ 3118 h 3118"/>
                  <a:gd name="T10" fmla="*/ 826 w 826"/>
                  <a:gd name="T11" fmla="*/ 3118 h 3118"/>
                  <a:gd name="T12" fmla="*/ 0 w 826"/>
                  <a:gd name="T13" fmla="*/ 3118 h 3118"/>
                  <a:gd name="T14" fmla="*/ 0 w 826"/>
                  <a:gd name="T15" fmla="*/ 3118 h 3118"/>
                  <a:gd name="T16" fmla="*/ 0 w 826"/>
                  <a:gd name="T17" fmla="*/ 0 h 3118"/>
                  <a:gd name="T18" fmla="*/ 3 w 826"/>
                  <a:gd name="T19" fmla="*/ 2 h 3118"/>
                  <a:gd name="T20" fmla="*/ 3 w 826"/>
                  <a:gd name="T21" fmla="*/ 2 h 3118"/>
                  <a:gd name="T22" fmla="*/ 823 w 826"/>
                  <a:gd name="T23" fmla="*/ 2 h 3118"/>
                  <a:gd name="T24" fmla="*/ 823 w 826"/>
                  <a:gd name="T25" fmla="*/ 2 h 3118"/>
                  <a:gd name="T26" fmla="*/ 823 w 826"/>
                  <a:gd name="T27" fmla="*/ 3115 h 3118"/>
                  <a:gd name="T28" fmla="*/ 823 w 826"/>
                  <a:gd name="T29" fmla="*/ 3115 h 3118"/>
                  <a:gd name="T30" fmla="*/ 3 w 826"/>
                  <a:gd name="T31" fmla="*/ 3115 h 3118"/>
                  <a:gd name="T32" fmla="*/ 3 w 826"/>
                  <a:gd name="T33" fmla="*/ 3115 h 3118"/>
                  <a:gd name="T34" fmla="*/ 3 w 826"/>
                  <a:gd name="T35" fmla="*/ 2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6" h="3118">
                    <a:moveTo>
                      <a:pt x="0" y="0"/>
                    </a:moveTo>
                    <a:lnTo>
                      <a:pt x="0" y="0"/>
                    </a:lnTo>
                    <a:lnTo>
                      <a:pt x="826" y="0"/>
                    </a:lnTo>
                    <a:lnTo>
                      <a:pt x="826" y="0"/>
                    </a:lnTo>
                    <a:lnTo>
                      <a:pt x="826" y="3118"/>
                    </a:lnTo>
                    <a:lnTo>
                      <a:pt x="826" y="3118"/>
                    </a:lnTo>
                    <a:lnTo>
                      <a:pt x="0" y="3118"/>
                    </a:lnTo>
                    <a:lnTo>
                      <a:pt x="0" y="3118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3" y="2"/>
                    </a:lnTo>
                    <a:lnTo>
                      <a:pt x="823" y="2"/>
                    </a:lnTo>
                    <a:lnTo>
                      <a:pt x="823" y="2"/>
                    </a:lnTo>
                    <a:lnTo>
                      <a:pt x="823" y="3115"/>
                    </a:lnTo>
                    <a:lnTo>
                      <a:pt x="823" y="3115"/>
                    </a:lnTo>
                    <a:lnTo>
                      <a:pt x="3" y="3115"/>
                    </a:lnTo>
                    <a:lnTo>
                      <a:pt x="3" y="3115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Oval 4146">
                <a:extLst>
                  <a:ext uri="{FF2B5EF4-FFF2-40B4-BE49-F238E27FC236}">
                    <a16:creationId xmlns:a16="http://schemas.microsoft.com/office/drawing/2014/main" id="{7A62966F-8B4A-4647-9888-0AEB7D417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Oval 4147">
                <a:extLst>
                  <a:ext uri="{FF2B5EF4-FFF2-40B4-BE49-F238E27FC236}">
                    <a16:creationId xmlns:a16="http://schemas.microsoft.com/office/drawing/2014/main" id="{3119154B-638F-4496-8BC4-14BF8E97E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Oval 4148">
                <a:extLst>
                  <a:ext uri="{FF2B5EF4-FFF2-40B4-BE49-F238E27FC236}">
                    <a16:creationId xmlns:a16="http://schemas.microsoft.com/office/drawing/2014/main" id="{BF3630CF-6320-4B72-8083-74056F60B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Oval 4149">
                <a:extLst>
                  <a:ext uri="{FF2B5EF4-FFF2-40B4-BE49-F238E27FC236}">
                    <a16:creationId xmlns:a16="http://schemas.microsoft.com/office/drawing/2014/main" id="{65DF534C-DF96-4320-8A21-946DBE38A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Oval 4150">
                <a:extLst>
                  <a:ext uri="{FF2B5EF4-FFF2-40B4-BE49-F238E27FC236}">
                    <a16:creationId xmlns:a16="http://schemas.microsoft.com/office/drawing/2014/main" id="{EE5500A8-8ED0-4325-8101-EDE3B9168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Oval 4151">
                <a:extLst>
                  <a:ext uri="{FF2B5EF4-FFF2-40B4-BE49-F238E27FC236}">
                    <a16:creationId xmlns:a16="http://schemas.microsoft.com/office/drawing/2014/main" id="{B45D792C-8D54-4B35-95B9-A1828A105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Oval 4152">
                <a:extLst>
                  <a:ext uri="{FF2B5EF4-FFF2-40B4-BE49-F238E27FC236}">
                    <a16:creationId xmlns:a16="http://schemas.microsoft.com/office/drawing/2014/main" id="{FDA564AE-1221-4F0F-84B5-5A5489ED2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Oval 4153">
                <a:extLst>
                  <a:ext uri="{FF2B5EF4-FFF2-40B4-BE49-F238E27FC236}">
                    <a16:creationId xmlns:a16="http://schemas.microsoft.com/office/drawing/2014/main" id="{6EAE0917-FAF3-4EC8-A3AD-59E35BB05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Oval 4154">
                <a:extLst>
                  <a:ext uri="{FF2B5EF4-FFF2-40B4-BE49-F238E27FC236}">
                    <a16:creationId xmlns:a16="http://schemas.microsoft.com/office/drawing/2014/main" id="{DD65DAB7-08E0-4561-8F74-7A72B4D65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Oval 4155">
                <a:extLst>
                  <a:ext uri="{FF2B5EF4-FFF2-40B4-BE49-F238E27FC236}">
                    <a16:creationId xmlns:a16="http://schemas.microsoft.com/office/drawing/2014/main" id="{40109EFD-42EA-4FF2-90A2-A741666C9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Oval 4156">
                <a:extLst>
                  <a:ext uri="{FF2B5EF4-FFF2-40B4-BE49-F238E27FC236}">
                    <a16:creationId xmlns:a16="http://schemas.microsoft.com/office/drawing/2014/main" id="{A8681338-25C4-4FB1-A7F2-A9EF9F1EC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Oval 4157">
                <a:extLst>
                  <a:ext uri="{FF2B5EF4-FFF2-40B4-BE49-F238E27FC236}">
                    <a16:creationId xmlns:a16="http://schemas.microsoft.com/office/drawing/2014/main" id="{E365A55D-833E-45BA-8DB7-ADF1A9AAD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9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Oval 4158">
                <a:extLst>
                  <a:ext uri="{FF2B5EF4-FFF2-40B4-BE49-F238E27FC236}">
                    <a16:creationId xmlns:a16="http://schemas.microsoft.com/office/drawing/2014/main" id="{395CFFF7-BAC8-446E-85A1-A03690FFE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2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Oval 4159">
                <a:extLst>
                  <a:ext uri="{FF2B5EF4-FFF2-40B4-BE49-F238E27FC236}">
                    <a16:creationId xmlns:a16="http://schemas.microsoft.com/office/drawing/2014/main" id="{4FC44723-BCFA-47D1-AA13-2955E3FA7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2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Oval 4160">
                <a:extLst>
                  <a:ext uri="{FF2B5EF4-FFF2-40B4-BE49-F238E27FC236}">
                    <a16:creationId xmlns:a16="http://schemas.microsoft.com/office/drawing/2014/main" id="{D6A561E6-9F42-4EDF-8BFD-E70823030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Oval 4161">
                <a:extLst>
                  <a:ext uri="{FF2B5EF4-FFF2-40B4-BE49-F238E27FC236}">
                    <a16:creationId xmlns:a16="http://schemas.microsoft.com/office/drawing/2014/main" id="{9C4757EF-0789-4A70-BE33-479F3BC7B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Oval 4162">
                <a:extLst>
                  <a:ext uri="{FF2B5EF4-FFF2-40B4-BE49-F238E27FC236}">
                    <a16:creationId xmlns:a16="http://schemas.microsoft.com/office/drawing/2014/main" id="{2A9D403A-ABD9-41DE-9F78-474260782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Oval 4163">
                <a:extLst>
                  <a:ext uri="{FF2B5EF4-FFF2-40B4-BE49-F238E27FC236}">
                    <a16:creationId xmlns:a16="http://schemas.microsoft.com/office/drawing/2014/main" id="{ECA0F9D1-BD1A-4F3E-9562-766F330C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Oval 4164">
                <a:extLst>
                  <a:ext uri="{FF2B5EF4-FFF2-40B4-BE49-F238E27FC236}">
                    <a16:creationId xmlns:a16="http://schemas.microsoft.com/office/drawing/2014/main" id="{230761DB-1F1E-42CB-9774-F3A7E5BB9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Oval 4165">
                <a:extLst>
                  <a:ext uri="{FF2B5EF4-FFF2-40B4-BE49-F238E27FC236}">
                    <a16:creationId xmlns:a16="http://schemas.microsoft.com/office/drawing/2014/main" id="{9070937D-1F66-45B6-B3AC-D2D6F8C20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Oval 4166">
                <a:extLst>
                  <a:ext uri="{FF2B5EF4-FFF2-40B4-BE49-F238E27FC236}">
                    <a16:creationId xmlns:a16="http://schemas.microsoft.com/office/drawing/2014/main" id="{D7D49888-389D-4152-98A7-AD18754B7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Oval 4167">
                <a:extLst>
                  <a:ext uri="{FF2B5EF4-FFF2-40B4-BE49-F238E27FC236}">
                    <a16:creationId xmlns:a16="http://schemas.microsoft.com/office/drawing/2014/main" id="{A3182B24-3E49-4290-90D6-3A5C07A34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Oval 4168">
                <a:extLst>
                  <a:ext uri="{FF2B5EF4-FFF2-40B4-BE49-F238E27FC236}">
                    <a16:creationId xmlns:a16="http://schemas.microsoft.com/office/drawing/2014/main" id="{52D41420-1DE4-47EE-8448-020EABB72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Oval 4169">
                <a:extLst>
                  <a:ext uri="{FF2B5EF4-FFF2-40B4-BE49-F238E27FC236}">
                    <a16:creationId xmlns:a16="http://schemas.microsoft.com/office/drawing/2014/main" id="{87F72888-0244-42DD-ADD4-77892CEDE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Oval 4170">
                <a:extLst>
                  <a:ext uri="{FF2B5EF4-FFF2-40B4-BE49-F238E27FC236}">
                    <a16:creationId xmlns:a16="http://schemas.microsoft.com/office/drawing/2014/main" id="{A9E435E6-2098-4026-AFEC-601224B4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Oval 4171">
                <a:extLst>
                  <a:ext uri="{FF2B5EF4-FFF2-40B4-BE49-F238E27FC236}">
                    <a16:creationId xmlns:a16="http://schemas.microsoft.com/office/drawing/2014/main" id="{C0AC8518-4E1D-4E21-965C-A2232D045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Oval 4172">
                <a:extLst>
                  <a:ext uri="{FF2B5EF4-FFF2-40B4-BE49-F238E27FC236}">
                    <a16:creationId xmlns:a16="http://schemas.microsoft.com/office/drawing/2014/main" id="{5A19F099-BF01-4246-92B9-CDF55EA3E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2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Oval 4173">
                <a:extLst>
                  <a:ext uri="{FF2B5EF4-FFF2-40B4-BE49-F238E27FC236}">
                    <a16:creationId xmlns:a16="http://schemas.microsoft.com/office/drawing/2014/main" id="{F8FDDB58-35DB-4267-87C1-370ADE88A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2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Oval 4174">
                <a:extLst>
                  <a:ext uri="{FF2B5EF4-FFF2-40B4-BE49-F238E27FC236}">
                    <a16:creationId xmlns:a16="http://schemas.microsoft.com/office/drawing/2014/main" id="{EDAE5312-45AD-4A3F-9016-01C3D20A3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2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Oval 4175">
                <a:extLst>
                  <a:ext uri="{FF2B5EF4-FFF2-40B4-BE49-F238E27FC236}">
                    <a16:creationId xmlns:a16="http://schemas.microsoft.com/office/drawing/2014/main" id="{5FAA0FB4-1D97-415E-B5A0-50E54E458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2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Oval 4176">
                <a:extLst>
                  <a:ext uri="{FF2B5EF4-FFF2-40B4-BE49-F238E27FC236}">
                    <a16:creationId xmlns:a16="http://schemas.microsoft.com/office/drawing/2014/main" id="{960D7273-0B0A-493F-90D7-7FEDCB9DD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Oval 4177">
                <a:extLst>
                  <a:ext uri="{FF2B5EF4-FFF2-40B4-BE49-F238E27FC236}">
                    <a16:creationId xmlns:a16="http://schemas.microsoft.com/office/drawing/2014/main" id="{F9840012-2C98-4E80-AD7F-0AA35E992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Oval 4178">
                <a:extLst>
                  <a:ext uri="{FF2B5EF4-FFF2-40B4-BE49-F238E27FC236}">
                    <a16:creationId xmlns:a16="http://schemas.microsoft.com/office/drawing/2014/main" id="{3F3C112F-C5FC-46C7-8FC0-DFD284A36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Oval 4179">
                <a:extLst>
                  <a:ext uri="{FF2B5EF4-FFF2-40B4-BE49-F238E27FC236}">
                    <a16:creationId xmlns:a16="http://schemas.microsoft.com/office/drawing/2014/main" id="{8C4FDA4A-3263-4E04-A7EF-08A4458A2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Oval 4180">
                <a:extLst>
                  <a:ext uri="{FF2B5EF4-FFF2-40B4-BE49-F238E27FC236}">
                    <a16:creationId xmlns:a16="http://schemas.microsoft.com/office/drawing/2014/main" id="{775F5C75-368E-41F6-8802-A9304B8B4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Oval 4181">
                <a:extLst>
                  <a:ext uri="{FF2B5EF4-FFF2-40B4-BE49-F238E27FC236}">
                    <a16:creationId xmlns:a16="http://schemas.microsoft.com/office/drawing/2014/main" id="{F8B981A5-E728-433D-894B-489097807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Oval 4182">
                <a:extLst>
                  <a:ext uri="{FF2B5EF4-FFF2-40B4-BE49-F238E27FC236}">
                    <a16:creationId xmlns:a16="http://schemas.microsoft.com/office/drawing/2014/main" id="{3F35B7C1-909D-4DE7-83F0-68BA82984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Oval 4183">
                <a:extLst>
                  <a:ext uri="{FF2B5EF4-FFF2-40B4-BE49-F238E27FC236}">
                    <a16:creationId xmlns:a16="http://schemas.microsoft.com/office/drawing/2014/main" id="{5831DE63-16C2-4A0A-8241-01855570E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Oval 4184">
                <a:extLst>
                  <a:ext uri="{FF2B5EF4-FFF2-40B4-BE49-F238E27FC236}">
                    <a16:creationId xmlns:a16="http://schemas.microsoft.com/office/drawing/2014/main" id="{E1271AEC-D2D7-44CA-9E1D-287E643D6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6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Oval 4185">
                <a:extLst>
                  <a:ext uri="{FF2B5EF4-FFF2-40B4-BE49-F238E27FC236}">
                    <a16:creationId xmlns:a16="http://schemas.microsoft.com/office/drawing/2014/main" id="{CFCD34A8-4189-4268-BDF7-69B597ABA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6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Oval 4186">
                <a:extLst>
                  <a:ext uri="{FF2B5EF4-FFF2-40B4-BE49-F238E27FC236}">
                    <a16:creationId xmlns:a16="http://schemas.microsoft.com/office/drawing/2014/main" id="{8DCABEDE-A629-4E4E-B31D-2ACCD7721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Oval 4187">
                <a:extLst>
                  <a:ext uri="{FF2B5EF4-FFF2-40B4-BE49-F238E27FC236}">
                    <a16:creationId xmlns:a16="http://schemas.microsoft.com/office/drawing/2014/main" id="{AD1B97CB-891E-4BE9-B0BD-FDE034A1A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Oval 4188">
                <a:extLst>
                  <a:ext uri="{FF2B5EF4-FFF2-40B4-BE49-F238E27FC236}">
                    <a16:creationId xmlns:a16="http://schemas.microsoft.com/office/drawing/2014/main" id="{1B2C5FB4-0A76-4C52-8BB8-A8113B830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2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Oval 4189">
                <a:extLst>
                  <a:ext uri="{FF2B5EF4-FFF2-40B4-BE49-F238E27FC236}">
                    <a16:creationId xmlns:a16="http://schemas.microsoft.com/office/drawing/2014/main" id="{D1714973-181F-432F-B42E-8E84AA376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2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Oval 4190">
                <a:extLst>
                  <a:ext uri="{FF2B5EF4-FFF2-40B4-BE49-F238E27FC236}">
                    <a16:creationId xmlns:a16="http://schemas.microsoft.com/office/drawing/2014/main" id="{7E6BAE20-1049-4567-BB3A-20BB584EB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Oval 4191">
                <a:extLst>
                  <a:ext uri="{FF2B5EF4-FFF2-40B4-BE49-F238E27FC236}">
                    <a16:creationId xmlns:a16="http://schemas.microsoft.com/office/drawing/2014/main" id="{18BB546B-339D-479D-8417-49E2DADAE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Oval 4192">
                <a:extLst>
                  <a:ext uri="{FF2B5EF4-FFF2-40B4-BE49-F238E27FC236}">
                    <a16:creationId xmlns:a16="http://schemas.microsoft.com/office/drawing/2014/main" id="{079F07E9-0FEE-4F25-88EF-7B7C4FAA4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Oval 4193">
                <a:extLst>
                  <a:ext uri="{FF2B5EF4-FFF2-40B4-BE49-F238E27FC236}">
                    <a16:creationId xmlns:a16="http://schemas.microsoft.com/office/drawing/2014/main" id="{D5799FA7-7F9A-4428-9681-8B66F335E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Oval 4194">
                <a:extLst>
                  <a:ext uri="{FF2B5EF4-FFF2-40B4-BE49-F238E27FC236}">
                    <a16:creationId xmlns:a16="http://schemas.microsoft.com/office/drawing/2014/main" id="{167EB8CD-3502-4C2C-9A68-FB479C286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Oval 4195">
                <a:extLst>
                  <a:ext uri="{FF2B5EF4-FFF2-40B4-BE49-F238E27FC236}">
                    <a16:creationId xmlns:a16="http://schemas.microsoft.com/office/drawing/2014/main" id="{4CA3FE90-23A2-4085-8BBC-65BDFC174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Oval 4196">
                <a:extLst>
                  <a:ext uri="{FF2B5EF4-FFF2-40B4-BE49-F238E27FC236}">
                    <a16:creationId xmlns:a16="http://schemas.microsoft.com/office/drawing/2014/main" id="{54ED2BE0-E97B-4647-9253-D94DAC7D0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Oval 4197">
                <a:extLst>
                  <a:ext uri="{FF2B5EF4-FFF2-40B4-BE49-F238E27FC236}">
                    <a16:creationId xmlns:a16="http://schemas.microsoft.com/office/drawing/2014/main" id="{4BB5F466-EB0F-486D-9E51-0D21238DB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Oval 4198">
                <a:extLst>
                  <a:ext uri="{FF2B5EF4-FFF2-40B4-BE49-F238E27FC236}">
                    <a16:creationId xmlns:a16="http://schemas.microsoft.com/office/drawing/2014/main" id="{8077D867-63A2-40F6-AAA4-096193448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6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Oval 4199">
                <a:extLst>
                  <a:ext uri="{FF2B5EF4-FFF2-40B4-BE49-F238E27FC236}">
                    <a16:creationId xmlns:a16="http://schemas.microsoft.com/office/drawing/2014/main" id="{FAB05D29-5FE3-40B4-88AA-A834CD63B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6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Oval 4200">
                <a:extLst>
                  <a:ext uri="{FF2B5EF4-FFF2-40B4-BE49-F238E27FC236}">
                    <a16:creationId xmlns:a16="http://schemas.microsoft.com/office/drawing/2014/main" id="{F42E705E-E684-4246-A3CE-0190C799D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Oval 4201">
                <a:extLst>
                  <a:ext uri="{FF2B5EF4-FFF2-40B4-BE49-F238E27FC236}">
                    <a16:creationId xmlns:a16="http://schemas.microsoft.com/office/drawing/2014/main" id="{1E3C9674-C7EB-4D04-A259-B60B8E53C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Oval 4202">
                <a:extLst>
                  <a:ext uri="{FF2B5EF4-FFF2-40B4-BE49-F238E27FC236}">
                    <a16:creationId xmlns:a16="http://schemas.microsoft.com/office/drawing/2014/main" id="{0E8D187B-61E9-4B8D-96DE-05B24D3B4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Oval 4203">
                <a:extLst>
                  <a:ext uri="{FF2B5EF4-FFF2-40B4-BE49-F238E27FC236}">
                    <a16:creationId xmlns:a16="http://schemas.microsoft.com/office/drawing/2014/main" id="{D1CD257D-9F2D-4FB9-909B-E62A6C0AD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Oval 4204">
                <a:extLst>
                  <a:ext uri="{FF2B5EF4-FFF2-40B4-BE49-F238E27FC236}">
                    <a16:creationId xmlns:a16="http://schemas.microsoft.com/office/drawing/2014/main" id="{E5538D91-9297-46D2-BBD8-1F82C176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2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Oval 4205">
                <a:extLst>
                  <a:ext uri="{FF2B5EF4-FFF2-40B4-BE49-F238E27FC236}">
                    <a16:creationId xmlns:a16="http://schemas.microsoft.com/office/drawing/2014/main" id="{DC860D78-DD4F-476E-8062-2470246B5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2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Oval 4206">
                <a:extLst>
                  <a:ext uri="{FF2B5EF4-FFF2-40B4-BE49-F238E27FC236}">
                    <a16:creationId xmlns:a16="http://schemas.microsoft.com/office/drawing/2014/main" id="{78FA1019-1ECF-45D9-981F-7865D4087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Oval 4207">
                <a:extLst>
                  <a:ext uri="{FF2B5EF4-FFF2-40B4-BE49-F238E27FC236}">
                    <a16:creationId xmlns:a16="http://schemas.microsoft.com/office/drawing/2014/main" id="{5B5BCDEF-DDDC-4E78-9C31-168DB6157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Oval 4208">
                <a:extLst>
                  <a:ext uri="{FF2B5EF4-FFF2-40B4-BE49-F238E27FC236}">
                    <a16:creationId xmlns:a16="http://schemas.microsoft.com/office/drawing/2014/main" id="{06445246-593B-4B83-B56A-4BDDC105C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Oval 4209">
                <a:extLst>
                  <a:ext uri="{FF2B5EF4-FFF2-40B4-BE49-F238E27FC236}">
                    <a16:creationId xmlns:a16="http://schemas.microsoft.com/office/drawing/2014/main" id="{3C58965C-55D3-4E05-8937-8CF633ED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Oval 4210">
                <a:extLst>
                  <a:ext uri="{FF2B5EF4-FFF2-40B4-BE49-F238E27FC236}">
                    <a16:creationId xmlns:a16="http://schemas.microsoft.com/office/drawing/2014/main" id="{1A7EE0B4-50AA-4245-A63E-D032CD884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Oval 4211">
                <a:extLst>
                  <a:ext uri="{FF2B5EF4-FFF2-40B4-BE49-F238E27FC236}">
                    <a16:creationId xmlns:a16="http://schemas.microsoft.com/office/drawing/2014/main" id="{D613AD0F-1A96-4010-B437-8003C7E95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Oval 4212">
                <a:extLst>
                  <a:ext uri="{FF2B5EF4-FFF2-40B4-BE49-F238E27FC236}">
                    <a16:creationId xmlns:a16="http://schemas.microsoft.com/office/drawing/2014/main" id="{6C0C9D38-ABBD-4CD6-85DA-86DCB3172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Oval 4213">
                <a:extLst>
                  <a:ext uri="{FF2B5EF4-FFF2-40B4-BE49-F238E27FC236}">
                    <a16:creationId xmlns:a16="http://schemas.microsoft.com/office/drawing/2014/main" id="{88416A02-A83B-4FAD-834B-E253F9E48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Oval 4214">
                <a:extLst>
                  <a:ext uri="{FF2B5EF4-FFF2-40B4-BE49-F238E27FC236}">
                    <a16:creationId xmlns:a16="http://schemas.microsoft.com/office/drawing/2014/main" id="{73A82369-1207-417F-8419-13149A783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Oval 4215">
                <a:extLst>
                  <a:ext uri="{FF2B5EF4-FFF2-40B4-BE49-F238E27FC236}">
                    <a16:creationId xmlns:a16="http://schemas.microsoft.com/office/drawing/2014/main" id="{0010BF76-FD71-4C82-A808-BA7BEAAD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Oval 4216">
                <a:extLst>
                  <a:ext uri="{FF2B5EF4-FFF2-40B4-BE49-F238E27FC236}">
                    <a16:creationId xmlns:a16="http://schemas.microsoft.com/office/drawing/2014/main" id="{B7118862-E3BF-460E-93BF-9CD2ED975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Oval 4217">
                <a:extLst>
                  <a:ext uri="{FF2B5EF4-FFF2-40B4-BE49-F238E27FC236}">
                    <a16:creationId xmlns:a16="http://schemas.microsoft.com/office/drawing/2014/main" id="{AE87B7B7-A6A8-444B-865E-AC98DE4C6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Oval 4218">
                <a:extLst>
                  <a:ext uri="{FF2B5EF4-FFF2-40B4-BE49-F238E27FC236}">
                    <a16:creationId xmlns:a16="http://schemas.microsoft.com/office/drawing/2014/main" id="{0B65CE0D-DD79-40C3-BF8A-0B98A95BD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2" y="3402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Oval 4219">
                <a:extLst>
                  <a:ext uri="{FF2B5EF4-FFF2-40B4-BE49-F238E27FC236}">
                    <a16:creationId xmlns:a16="http://schemas.microsoft.com/office/drawing/2014/main" id="{4FAAA2A9-8CCA-458A-8BC9-99DD85D62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2" y="3402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Oval 4220">
                <a:extLst>
                  <a:ext uri="{FF2B5EF4-FFF2-40B4-BE49-F238E27FC236}">
                    <a16:creationId xmlns:a16="http://schemas.microsoft.com/office/drawing/2014/main" id="{D368AA61-24DC-4AF7-96ED-5283560A5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Oval 4221">
                <a:extLst>
                  <a:ext uri="{FF2B5EF4-FFF2-40B4-BE49-F238E27FC236}">
                    <a16:creationId xmlns:a16="http://schemas.microsoft.com/office/drawing/2014/main" id="{E1E8ACF8-F35A-4B5F-8BD9-B99AE486F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Oval 4222">
                <a:extLst>
                  <a:ext uri="{FF2B5EF4-FFF2-40B4-BE49-F238E27FC236}">
                    <a16:creationId xmlns:a16="http://schemas.microsoft.com/office/drawing/2014/main" id="{166664DE-F818-46BF-B947-C36A40C03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7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Oval 4223">
                <a:extLst>
                  <a:ext uri="{FF2B5EF4-FFF2-40B4-BE49-F238E27FC236}">
                    <a16:creationId xmlns:a16="http://schemas.microsoft.com/office/drawing/2014/main" id="{3BA5B234-C7B8-4A0C-90BA-56812E85D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7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Oval 4224">
                <a:extLst>
                  <a:ext uri="{FF2B5EF4-FFF2-40B4-BE49-F238E27FC236}">
                    <a16:creationId xmlns:a16="http://schemas.microsoft.com/office/drawing/2014/main" id="{C1C75C8E-8AD4-469F-AA9B-F6EEC88DA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4426">
              <a:extLst>
                <a:ext uri="{FF2B5EF4-FFF2-40B4-BE49-F238E27FC236}">
                  <a16:creationId xmlns:a16="http://schemas.microsoft.com/office/drawing/2014/main" id="{3FECC592-76AB-4BFE-8305-73EDBB538C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30" y="851"/>
              <a:ext cx="289" cy="2850"/>
              <a:chOff x="5530" y="851"/>
              <a:chExt cx="289" cy="2850"/>
            </a:xfrm>
          </p:grpSpPr>
          <p:sp>
            <p:nvSpPr>
              <p:cNvPr id="910" name="Oval 4226">
                <a:extLst>
                  <a:ext uri="{FF2B5EF4-FFF2-40B4-BE49-F238E27FC236}">
                    <a16:creationId xmlns:a16="http://schemas.microsoft.com/office/drawing/2014/main" id="{2C8EEA35-4205-4AD8-AFC1-8265EF373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Oval 4227">
                <a:extLst>
                  <a:ext uri="{FF2B5EF4-FFF2-40B4-BE49-F238E27FC236}">
                    <a16:creationId xmlns:a16="http://schemas.microsoft.com/office/drawing/2014/main" id="{B66FAC18-E365-4917-8222-317B9979E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Oval 4228">
                <a:extLst>
                  <a:ext uri="{FF2B5EF4-FFF2-40B4-BE49-F238E27FC236}">
                    <a16:creationId xmlns:a16="http://schemas.microsoft.com/office/drawing/2014/main" id="{FCC06D4A-44A6-4C88-8F8F-AC1994E9C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Oval 4229">
                <a:extLst>
                  <a:ext uri="{FF2B5EF4-FFF2-40B4-BE49-F238E27FC236}">
                    <a16:creationId xmlns:a16="http://schemas.microsoft.com/office/drawing/2014/main" id="{6B84EAE5-2EAB-4EE4-8F26-3A95F05C8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Oval 4230">
                <a:extLst>
                  <a:ext uri="{FF2B5EF4-FFF2-40B4-BE49-F238E27FC236}">
                    <a16:creationId xmlns:a16="http://schemas.microsoft.com/office/drawing/2014/main" id="{FF91622B-5FF3-4AD4-8B9B-D8B9BE79A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Oval 4231">
                <a:extLst>
                  <a:ext uri="{FF2B5EF4-FFF2-40B4-BE49-F238E27FC236}">
                    <a16:creationId xmlns:a16="http://schemas.microsoft.com/office/drawing/2014/main" id="{596C5735-4DBF-44BD-A56C-E6333F004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Oval 4232">
                <a:extLst>
                  <a:ext uri="{FF2B5EF4-FFF2-40B4-BE49-F238E27FC236}">
                    <a16:creationId xmlns:a16="http://schemas.microsoft.com/office/drawing/2014/main" id="{4A96151D-2146-4E33-ABCE-64F6AF570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Oval 4233">
                <a:extLst>
                  <a:ext uri="{FF2B5EF4-FFF2-40B4-BE49-F238E27FC236}">
                    <a16:creationId xmlns:a16="http://schemas.microsoft.com/office/drawing/2014/main" id="{145AF6D5-368B-4AEE-A0C5-C17710219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Oval 4234">
                <a:extLst>
                  <a:ext uri="{FF2B5EF4-FFF2-40B4-BE49-F238E27FC236}">
                    <a16:creationId xmlns:a16="http://schemas.microsoft.com/office/drawing/2014/main" id="{E45F4C11-CA61-4147-BFA7-075364F4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Oval 4235">
                <a:extLst>
                  <a:ext uri="{FF2B5EF4-FFF2-40B4-BE49-F238E27FC236}">
                    <a16:creationId xmlns:a16="http://schemas.microsoft.com/office/drawing/2014/main" id="{ED1A85A8-38B3-461A-BDD1-DB2EC47B1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2" y="3402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Oval 4236">
                <a:extLst>
                  <a:ext uri="{FF2B5EF4-FFF2-40B4-BE49-F238E27FC236}">
                    <a16:creationId xmlns:a16="http://schemas.microsoft.com/office/drawing/2014/main" id="{0E7D62AD-73A9-45B5-B3B6-CAFEB8D79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2" y="3402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Oval 4237">
                <a:extLst>
                  <a:ext uri="{FF2B5EF4-FFF2-40B4-BE49-F238E27FC236}">
                    <a16:creationId xmlns:a16="http://schemas.microsoft.com/office/drawing/2014/main" id="{127433D9-7C72-4062-930A-B9A45E03A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Oval 4238">
                <a:extLst>
                  <a:ext uri="{FF2B5EF4-FFF2-40B4-BE49-F238E27FC236}">
                    <a16:creationId xmlns:a16="http://schemas.microsoft.com/office/drawing/2014/main" id="{7D997BF8-42B2-4183-A85C-CD17E2CBC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Oval 4239">
                <a:extLst>
                  <a:ext uri="{FF2B5EF4-FFF2-40B4-BE49-F238E27FC236}">
                    <a16:creationId xmlns:a16="http://schemas.microsoft.com/office/drawing/2014/main" id="{EFFB74AD-524C-419E-AED7-6796C03EE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Oval 4240">
                <a:extLst>
                  <a:ext uri="{FF2B5EF4-FFF2-40B4-BE49-F238E27FC236}">
                    <a16:creationId xmlns:a16="http://schemas.microsoft.com/office/drawing/2014/main" id="{D9DDA411-1A10-4F3E-A458-186A71C2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Oval 4241">
                <a:extLst>
                  <a:ext uri="{FF2B5EF4-FFF2-40B4-BE49-F238E27FC236}">
                    <a16:creationId xmlns:a16="http://schemas.microsoft.com/office/drawing/2014/main" id="{E7920053-B443-4322-A92D-FDF239CF4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Oval 4242">
                <a:extLst>
                  <a:ext uri="{FF2B5EF4-FFF2-40B4-BE49-F238E27FC236}">
                    <a16:creationId xmlns:a16="http://schemas.microsoft.com/office/drawing/2014/main" id="{50397F97-3A4E-40EC-9811-149D108E1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Oval 4243">
                <a:extLst>
                  <a:ext uri="{FF2B5EF4-FFF2-40B4-BE49-F238E27FC236}">
                    <a16:creationId xmlns:a16="http://schemas.microsoft.com/office/drawing/2014/main" id="{32B4169E-669B-443B-8375-D0B6A237F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Oval 4244">
                <a:extLst>
                  <a:ext uri="{FF2B5EF4-FFF2-40B4-BE49-F238E27FC236}">
                    <a16:creationId xmlns:a16="http://schemas.microsoft.com/office/drawing/2014/main" id="{56D87232-F80F-47AC-A767-C775F31F9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Oval 4245">
                <a:extLst>
                  <a:ext uri="{FF2B5EF4-FFF2-40B4-BE49-F238E27FC236}">
                    <a16:creationId xmlns:a16="http://schemas.microsoft.com/office/drawing/2014/main" id="{E95AA25B-96F3-48B0-8F91-AB6FD77DA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Oval 4246">
                <a:extLst>
                  <a:ext uri="{FF2B5EF4-FFF2-40B4-BE49-F238E27FC236}">
                    <a16:creationId xmlns:a16="http://schemas.microsoft.com/office/drawing/2014/main" id="{67FF3DB3-24AF-4597-A7A0-9787788E5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Oval 4247">
                <a:extLst>
                  <a:ext uri="{FF2B5EF4-FFF2-40B4-BE49-F238E27FC236}">
                    <a16:creationId xmlns:a16="http://schemas.microsoft.com/office/drawing/2014/main" id="{BC459380-6441-4639-97EC-8BE2CDFD7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Oval 4248">
                <a:extLst>
                  <a:ext uri="{FF2B5EF4-FFF2-40B4-BE49-F238E27FC236}">
                    <a16:creationId xmlns:a16="http://schemas.microsoft.com/office/drawing/2014/main" id="{6AE0F362-9EE9-4DD9-8F36-34B0030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Oval 4249">
                <a:extLst>
                  <a:ext uri="{FF2B5EF4-FFF2-40B4-BE49-F238E27FC236}">
                    <a16:creationId xmlns:a16="http://schemas.microsoft.com/office/drawing/2014/main" id="{85D86B2D-6C76-4E75-9B65-2D7ECDC3A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Oval 4250">
                <a:extLst>
                  <a:ext uri="{FF2B5EF4-FFF2-40B4-BE49-F238E27FC236}">
                    <a16:creationId xmlns:a16="http://schemas.microsoft.com/office/drawing/2014/main" id="{4CA95941-E71D-45E8-8EF4-90B2C5BBF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Oval 4251">
                <a:extLst>
                  <a:ext uri="{FF2B5EF4-FFF2-40B4-BE49-F238E27FC236}">
                    <a16:creationId xmlns:a16="http://schemas.microsoft.com/office/drawing/2014/main" id="{A22B1326-9AD3-4329-8942-681F7A8A8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Oval 4252">
                <a:extLst>
                  <a:ext uri="{FF2B5EF4-FFF2-40B4-BE49-F238E27FC236}">
                    <a16:creationId xmlns:a16="http://schemas.microsoft.com/office/drawing/2014/main" id="{4F98FDAC-63A3-44C9-8150-25EFAFE85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Oval 4253">
                <a:extLst>
                  <a:ext uri="{FF2B5EF4-FFF2-40B4-BE49-F238E27FC236}">
                    <a16:creationId xmlns:a16="http://schemas.microsoft.com/office/drawing/2014/main" id="{7EB7E8D2-A0F9-4F93-8CC4-66F6849A1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Oval 4254">
                <a:extLst>
                  <a:ext uri="{FF2B5EF4-FFF2-40B4-BE49-F238E27FC236}">
                    <a16:creationId xmlns:a16="http://schemas.microsoft.com/office/drawing/2014/main" id="{1ACFD995-4C6E-4DBE-96E6-B17028B76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Oval 4255">
                <a:extLst>
                  <a:ext uri="{FF2B5EF4-FFF2-40B4-BE49-F238E27FC236}">
                    <a16:creationId xmlns:a16="http://schemas.microsoft.com/office/drawing/2014/main" id="{8BE52125-F52A-432B-AA59-95522E50B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Oval 4256">
                <a:extLst>
                  <a:ext uri="{FF2B5EF4-FFF2-40B4-BE49-F238E27FC236}">
                    <a16:creationId xmlns:a16="http://schemas.microsoft.com/office/drawing/2014/main" id="{450E86D2-AB29-43A8-B87E-D15E412AA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Oval 4257">
                <a:extLst>
                  <a:ext uri="{FF2B5EF4-FFF2-40B4-BE49-F238E27FC236}">
                    <a16:creationId xmlns:a16="http://schemas.microsoft.com/office/drawing/2014/main" id="{191EC6FD-5A14-4D82-A68A-90FC01409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Oval 4258">
                <a:extLst>
                  <a:ext uri="{FF2B5EF4-FFF2-40B4-BE49-F238E27FC236}">
                    <a16:creationId xmlns:a16="http://schemas.microsoft.com/office/drawing/2014/main" id="{E8BAAE7C-182E-4586-BAD2-4E9D144D4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Oval 4259">
                <a:extLst>
                  <a:ext uri="{FF2B5EF4-FFF2-40B4-BE49-F238E27FC236}">
                    <a16:creationId xmlns:a16="http://schemas.microsoft.com/office/drawing/2014/main" id="{656411B7-C33D-4BED-8F88-214140868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Oval 4260">
                <a:extLst>
                  <a:ext uri="{FF2B5EF4-FFF2-40B4-BE49-F238E27FC236}">
                    <a16:creationId xmlns:a16="http://schemas.microsoft.com/office/drawing/2014/main" id="{ABA6F666-265C-45BA-A70A-E13D71249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Oval 4261">
                <a:extLst>
                  <a:ext uri="{FF2B5EF4-FFF2-40B4-BE49-F238E27FC236}">
                    <a16:creationId xmlns:a16="http://schemas.microsoft.com/office/drawing/2014/main" id="{5A4938A0-1259-4256-A369-5D16A615E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Oval 4262">
                <a:extLst>
                  <a:ext uri="{FF2B5EF4-FFF2-40B4-BE49-F238E27FC236}">
                    <a16:creationId xmlns:a16="http://schemas.microsoft.com/office/drawing/2014/main" id="{60D87058-644E-4BE8-948B-AF3FAE403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Oval 4263">
                <a:extLst>
                  <a:ext uri="{FF2B5EF4-FFF2-40B4-BE49-F238E27FC236}">
                    <a16:creationId xmlns:a16="http://schemas.microsoft.com/office/drawing/2014/main" id="{E869CAD4-0A95-4967-9DFD-DA8368C39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Oval 4264">
                <a:extLst>
                  <a:ext uri="{FF2B5EF4-FFF2-40B4-BE49-F238E27FC236}">
                    <a16:creationId xmlns:a16="http://schemas.microsoft.com/office/drawing/2014/main" id="{6396D8FC-E051-4DA8-98C6-A08FC0496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Oval 4265">
                <a:extLst>
                  <a:ext uri="{FF2B5EF4-FFF2-40B4-BE49-F238E27FC236}">
                    <a16:creationId xmlns:a16="http://schemas.microsoft.com/office/drawing/2014/main" id="{5CC7C966-AAAD-47A8-8B1F-65746DD79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2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Oval 4266">
                <a:extLst>
                  <a:ext uri="{FF2B5EF4-FFF2-40B4-BE49-F238E27FC236}">
                    <a16:creationId xmlns:a16="http://schemas.microsoft.com/office/drawing/2014/main" id="{57E4C90B-7676-4F53-9BE1-61204CA14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2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Oval 4267">
                <a:extLst>
                  <a:ext uri="{FF2B5EF4-FFF2-40B4-BE49-F238E27FC236}">
                    <a16:creationId xmlns:a16="http://schemas.microsoft.com/office/drawing/2014/main" id="{5DB1DC97-5A7F-4881-9CF4-4DAF61328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4" y="107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" name="Oval 4268">
                <a:extLst>
                  <a:ext uri="{FF2B5EF4-FFF2-40B4-BE49-F238E27FC236}">
                    <a16:creationId xmlns:a16="http://schemas.microsoft.com/office/drawing/2014/main" id="{46E00DFC-868C-436A-A0F1-A4586B28F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4" y="107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Oval 4269">
                <a:extLst>
                  <a:ext uri="{FF2B5EF4-FFF2-40B4-BE49-F238E27FC236}">
                    <a16:creationId xmlns:a16="http://schemas.microsoft.com/office/drawing/2014/main" id="{2134B741-FC24-4F5C-A70D-5BEEA18E3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7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Oval 4270">
                <a:extLst>
                  <a:ext uri="{FF2B5EF4-FFF2-40B4-BE49-F238E27FC236}">
                    <a16:creationId xmlns:a16="http://schemas.microsoft.com/office/drawing/2014/main" id="{98914E17-7A26-487C-943C-66F6F72E1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7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Oval 4271">
                <a:extLst>
                  <a:ext uri="{FF2B5EF4-FFF2-40B4-BE49-F238E27FC236}">
                    <a16:creationId xmlns:a16="http://schemas.microsoft.com/office/drawing/2014/main" id="{DFEA97F4-1687-4709-9AB8-1C4EF8EDE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" name="Oval 4272">
                <a:extLst>
                  <a:ext uri="{FF2B5EF4-FFF2-40B4-BE49-F238E27FC236}">
                    <a16:creationId xmlns:a16="http://schemas.microsoft.com/office/drawing/2014/main" id="{24504C4D-6717-430F-B49A-59B275E7F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" name="Oval 4273">
                <a:extLst>
                  <a:ext uri="{FF2B5EF4-FFF2-40B4-BE49-F238E27FC236}">
                    <a16:creationId xmlns:a16="http://schemas.microsoft.com/office/drawing/2014/main" id="{9E52B8E8-8643-4F85-A96D-44E6D4A1C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3" y="218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8" name="Oval 4274">
                <a:extLst>
                  <a:ext uri="{FF2B5EF4-FFF2-40B4-BE49-F238E27FC236}">
                    <a16:creationId xmlns:a16="http://schemas.microsoft.com/office/drawing/2014/main" id="{5800387B-9517-4470-B73E-EF278A07F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3" y="218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9" name="Oval 4275">
                <a:extLst>
                  <a:ext uri="{FF2B5EF4-FFF2-40B4-BE49-F238E27FC236}">
                    <a16:creationId xmlns:a16="http://schemas.microsoft.com/office/drawing/2014/main" id="{F13D3CF7-5A3C-44D9-8273-F0440DD8E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0" name="Oval 4276">
                <a:extLst>
                  <a:ext uri="{FF2B5EF4-FFF2-40B4-BE49-F238E27FC236}">
                    <a16:creationId xmlns:a16="http://schemas.microsoft.com/office/drawing/2014/main" id="{F7F949C0-A29D-452D-87FE-FB584FF90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6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1" name="Oval 4277">
                <a:extLst>
                  <a:ext uri="{FF2B5EF4-FFF2-40B4-BE49-F238E27FC236}">
                    <a16:creationId xmlns:a16="http://schemas.microsoft.com/office/drawing/2014/main" id="{7B926738-5B2B-498C-A940-FE7F619B4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9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2" name="Oval 4278">
                <a:extLst>
                  <a:ext uri="{FF2B5EF4-FFF2-40B4-BE49-F238E27FC236}">
                    <a16:creationId xmlns:a16="http://schemas.microsoft.com/office/drawing/2014/main" id="{7740ADA8-E0FE-40F3-ABA0-E4EA637CF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9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" name="Oval 4279">
                <a:extLst>
                  <a:ext uri="{FF2B5EF4-FFF2-40B4-BE49-F238E27FC236}">
                    <a16:creationId xmlns:a16="http://schemas.microsoft.com/office/drawing/2014/main" id="{80DC6C89-F54D-4FF9-BA66-73475974E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2" y="2349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4" name="Oval 4280">
                <a:extLst>
                  <a:ext uri="{FF2B5EF4-FFF2-40B4-BE49-F238E27FC236}">
                    <a16:creationId xmlns:a16="http://schemas.microsoft.com/office/drawing/2014/main" id="{1CC3E94B-4BC9-4803-9872-5EFF4240E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2" y="2349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Oval 4281">
                <a:extLst>
                  <a:ext uri="{FF2B5EF4-FFF2-40B4-BE49-F238E27FC236}">
                    <a16:creationId xmlns:a16="http://schemas.microsoft.com/office/drawing/2014/main" id="{70741EC6-453E-4F1B-86BA-17387CCBE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4" y="157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Oval 4282">
                <a:extLst>
                  <a:ext uri="{FF2B5EF4-FFF2-40B4-BE49-F238E27FC236}">
                    <a16:creationId xmlns:a16="http://schemas.microsoft.com/office/drawing/2014/main" id="{3D65B496-4211-4091-9C02-90937D153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4" y="157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Oval 4283">
                <a:extLst>
                  <a:ext uri="{FF2B5EF4-FFF2-40B4-BE49-F238E27FC236}">
                    <a16:creationId xmlns:a16="http://schemas.microsoft.com/office/drawing/2014/main" id="{EB5B8F1E-C4D5-488D-8886-AE701602D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7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Oval 4284">
                <a:extLst>
                  <a:ext uri="{FF2B5EF4-FFF2-40B4-BE49-F238E27FC236}">
                    <a16:creationId xmlns:a16="http://schemas.microsoft.com/office/drawing/2014/main" id="{C1AFA403-0316-4D2A-9E0E-4C0C9B0B8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7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Oval 4285">
                <a:extLst>
                  <a:ext uri="{FF2B5EF4-FFF2-40B4-BE49-F238E27FC236}">
                    <a16:creationId xmlns:a16="http://schemas.microsoft.com/office/drawing/2014/main" id="{713D087F-268E-44D2-BF19-CD5F035C4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Oval 4286">
                <a:extLst>
                  <a:ext uri="{FF2B5EF4-FFF2-40B4-BE49-F238E27FC236}">
                    <a16:creationId xmlns:a16="http://schemas.microsoft.com/office/drawing/2014/main" id="{693D0809-0225-4B35-8383-DB4C4E836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Oval 4287">
                <a:extLst>
                  <a:ext uri="{FF2B5EF4-FFF2-40B4-BE49-F238E27FC236}">
                    <a16:creationId xmlns:a16="http://schemas.microsoft.com/office/drawing/2014/main" id="{FE1582A5-CFA6-44BB-842A-02384E4F3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Oval 4288">
                <a:extLst>
                  <a:ext uri="{FF2B5EF4-FFF2-40B4-BE49-F238E27FC236}">
                    <a16:creationId xmlns:a16="http://schemas.microsoft.com/office/drawing/2014/main" id="{49A24D33-C9D7-4B8D-8442-AD6B7B66E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Oval 4289">
                <a:extLst>
                  <a:ext uri="{FF2B5EF4-FFF2-40B4-BE49-F238E27FC236}">
                    <a16:creationId xmlns:a16="http://schemas.microsoft.com/office/drawing/2014/main" id="{6C4D6922-BF2A-4EA1-AAF7-0D3436568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Oval 4290">
                <a:extLst>
                  <a:ext uri="{FF2B5EF4-FFF2-40B4-BE49-F238E27FC236}">
                    <a16:creationId xmlns:a16="http://schemas.microsoft.com/office/drawing/2014/main" id="{5BE1DFD6-9A7C-40C5-BABE-D0E79450D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Oval 4291">
                <a:extLst>
                  <a:ext uri="{FF2B5EF4-FFF2-40B4-BE49-F238E27FC236}">
                    <a16:creationId xmlns:a16="http://schemas.microsoft.com/office/drawing/2014/main" id="{5C43752C-C9A2-4813-BC2C-ED44531FF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Oval 4292">
                <a:extLst>
                  <a:ext uri="{FF2B5EF4-FFF2-40B4-BE49-F238E27FC236}">
                    <a16:creationId xmlns:a16="http://schemas.microsoft.com/office/drawing/2014/main" id="{1A1B85F4-FA6E-4ECC-812C-BCBFE27FE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Oval 4293">
                <a:extLst>
                  <a:ext uri="{FF2B5EF4-FFF2-40B4-BE49-F238E27FC236}">
                    <a16:creationId xmlns:a16="http://schemas.microsoft.com/office/drawing/2014/main" id="{22A31BED-20B0-4AEC-9ED6-24F8C8042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9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" name="Oval 4294">
                <a:extLst>
                  <a:ext uri="{FF2B5EF4-FFF2-40B4-BE49-F238E27FC236}">
                    <a16:creationId xmlns:a16="http://schemas.microsoft.com/office/drawing/2014/main" id="{A96A9084-35FB-4F06-8708-FBF386960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9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" name="Oval 4295">
                <a:extLst>
                  <a:ext uri="{FF2B5EF4-FFF2-40B4-BE49-F238E27FC236}">
                    <a16:creationId xmlns:a16="http://schemas.microsoft.com/office/drawing/2014/main" id="{76E44FFB-654D-4C32-9B9D-C2779BBBD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" name="Oval 4296">
                <a:extLst>
                  <a:ext uri="{FF2B5EF4-FFF2-40B4-BE49-F238E27FC236}">
                    <a16:creationId xmlns:a16="http://schemas.microsoft.com/office/drawing/2014/main" id="{893166E1-0C61-41EC-B8D9-A3629DDBD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" name="Oval 4297">
                <a:extLst>
                  <a:ext uri="{FF2B5EF4-FFF2-40B4-BE49-F238E27FC236}">
                    <a16:creationId xmlns:a16="http://schemas.microsoft.com/office/drawing/2014/main" id="{B7F4B07D-EB4E-49B5-B6FC-813492BCD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" name="Oval 4298">
                <a:extLst>
                  <a:ext uri="{FF2B5EF4-FFF2-40B4-BE49-F238E27FC236}">
                    <a16:creationId xmlns:a16="http://schemas.microsoft.com/office/drawing/2014/main" id="{2134CFF8-517B-464D-BABE-F90956B6C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" name="Oval 4299">
                <a:extLst>
                  <a:ext uri="{FF2B5EF4-FFF2-40B4-BE49-F238E27FC236}">
                    <a16:creationId xmlns:a16="http://schemas.microsoft.com/office/drawing/2014/main" id="{583CC439-D09C-458F-B7AD-8B0E5D43A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" name="Oval 4300">
                <a:extLst>
                  <a:ext uri="{FF2B5EF4-FFF2-40B4-BE49-F238E27FC236}">
                    <a16:creationId xmlns:a16="http://schemas.microsoft.com/office/drawing/2014/main" id="{A91AE2C8-B7BE-456C-9DD3-F0E5943FF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" name="Oval 4301">
                <a:extLst>
                  <a:ext uri="{FF2B5EF4-FFF2-40B4-BE49-F238E27FC236}">
                    <a16:creationId xmlns:a16="http://schemas.microsoft.com/office/drawing/2014/main" id="{C8EC01C6-EC97-41FC-81AA-3645AE1EE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" name="Oval 4302">
                <a:extLst>
                  <a:ext uri="{FF2B5EF4-FFF2-40B4-BE49-F238E27FC236}">
                    <a16:creationId xmlns:a16="http://schemas.microsoft.com/office/drawing/2014/main" id="{1E704474-1DAD-42A6-972C-43E5A4278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" name="Oval 4303">
                <a:extLst>
                  <a:ext uri="{FF2B5EF4-FFF2-40B4-BE49-F238E27FC236}">
                    <a16:creationId xmlns:a16="http://schemas.microsoft.com/office/drawing/2014/main" id="{A71C67F8-E2D2-4543-AC97-34A6AA736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" name="Oval 4304">
                <a:extLst>
                  <a:ext uri="{FF2B5EF4-FFF2-40B4-BE49-F238E27FC236}">
                    <a16:creationId xmlns:a16="http://schemas.microsoft.com/office/drawing/2014/main" id="{230CFCA8-D626-4755-9A7B-E3D604D81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9" name="Oval 4305">
                <a:extLst>
                  <a:ext uri="{FF2B5EF4-FFF2-40B4-BE49-F238E27FC236}">
                    <a16:creationId xmlns:a16="http://schemas.microsoft.com/office/drawing/2014/main" id="{0BC7C66C-9E24-4439-B254-E4921DA0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6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" name="Oval 4306">
                <a:extLst>
                  <a:ext uri="{FF2B5EF4-FFF2-40B4-BE49-F238E27FC236}">
                    <a16:creationId xmlns:a16="http://schemas.microsoft.com/office/drawing/2014/main" id="{CB5D2E77-8E02-4296-95D3-01C7E1915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6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1" name="Oval 4307">
                <a:extLst>
                  <a:ext uri="{FF2B5EF4-FFF2-40B4-BE49-F238E27FC236}">
                    <a16:creationId xmlns:a16="http://schemas.microsoft.com/office/drawing/2014/main" id="{E5EC1B41-D9FA-4C99-8E2C-234BF0142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" name="Oval 4308">
                <a:extLst>
                  <a:ext uri="{FF2B5EF4-FFF2-40B4-BE49-F238E27FC236}">
                    <a16:creationId xmlns:a16="http://schemas.microsoft.com/office/drawing/2014/main" id="{0D1A03C3-36E9-4744-B3C7-DB829AE7C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" name="Oval 4309">
                <a:extLst>
                  <a:ext uri="{FF2B5EF4-FFF2-40B4-BE49-F238E27FC236}">
                    <a16:creationId xmlns:a16="http://schemas.microsoft.com/office/drawing/2014/main" id="{4ACE45BE-B239-4101-97C0-168231B64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Oval 4310">
                <a:extLst>
                  <a:ext uri="{FF2B5EF4-FFF2-40B4-BE49-F238E27FC236}">
                    <a16:creationId xmlns:a16="http://schemas.microsoft.com/office/drawing/2014/main" id="{D817CE88-9E68-4BF4-9095-B9EE27787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5" name="Oval 4311">
                <a:extLst>
                  <a:ext uri="{FF2B5EF4-FFF2-40B4-BE49-F238E27FC236}">
                    <a16:creationId xmlns:a16="http://schemas.microsoft.com/office/drawing/2014/main" id="{58ECF0DA-BF7A-4AD9-AB06-37EE0EA8F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Oval 4312">
                <a:extLst>
                  <a:ext uri="{FF2B5EF4-FFF2-40B4-BE49-F238E27FC236}">
                    <a16:creationId xmlns:a16="http://schemas.microsoft.com/office/drawing/2014/main" id="{FFD6C8C9-F904-4DB4-9DE6-AEB6114DA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Oval 4313">
                <a:extLst>
                  <a:ext uri="{FF2B5EF4-FFF2-40B4-BE49-F238E27FC236}">
                    <a16:creationId xmlns:a16="http://schemas.microsoft.com/office/drawing/2014/main" id="{25B81372-DDAF-4604-ACD7-082F1CC1A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Oval 4314">
                <a:extLst>
                  <a:ext uri="{FF2B5EF4-FFF2-40B4-BE49-F238E27FC236}">
                    <a16:creationId xmlns:a16="http://schemas.microsoft.com/office/drawing/2014/main" id="{31EC8F03-6E90-426B-B87E-A46510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9" name="Oval 4315">
                <a:extLst>
                  <a:ext uri="{FF2B5EF4-FFF2-40B4-BE49-F238E27FC236}">
                    <a16:creationId xmlns:a16="http://schemas.microsoft.com/office/drawing/2014/main" id="{EBFE73B0-3812-4609-846C-C4F6D974C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Oval 4316">
                <a:extLst>
                  <a:ext uri="{FF2B5EF4-FFF2-40B4-BE49-F238E27FC236}">
                    <a16:creationId xmlns:a16="http://schemas.microsoft.com/office/drawing/2014/main" id="{AE6666C3-EBE7-45AC-AC7C-2EB5826E2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Oval 4317">
                <a:extLst>
                  <a:ext uri="{FF2B5EF4-FFF2-40B4-BE49-F238E27FC236}">
                    <a16:creationId xmlns:a16="http://schemas.microsoft.com/office/drawing/2014/main" id="{3B8B6746-84A1-4744-B9A0-F4A761907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Oval 4318">
                <a:extLst>
                  <a:ext uri="{FF2B5EF4-FFF2-40B4-BE49-F238E27FC236}">
                    <a16:creationId xmlns:a16="http://schemas.microsoft.com/office/drawing/2014/main" id="{0DCD22EC-FB7D-4983-A53E-40721DCCD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Oval 4319">
                <a:extLst>
                  <a:ext uri="{FF2B5EF4-FFF2-40B4-BE49-F238E27FC236}">
                    <a16:creationId xmlns:a16="http://schemas.microsoft.com/office/drawing/2014/main" id="{B86D0AE9-6B93-4FE5-8321-20B0AF186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3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Oval 4320">
                <a:extLst>
                  <a:ext uri="{FF2B5EF4-FFF2-40B4-BE49-F238E27FC236}">
                    <a16:creationId xmlns:a16="http://schemas.microsoft.com/office/drawing/2014/main" id="{4B6FA04A-17AA-4F19-8BC4-D4FCB7F50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3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Oval 4321">
                <a:extLst>
                  <a:ext uri="{FF2B5EF4-FFF2-40B4-BE49-F238E27FC236}">
                    <a16:creationId xmlns:a16="http://schemas.microsoft.com/office/drawing/2014/main" id="{11A134F7-CCAE-4B5A-BCA1-84A401C8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6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Oval 4322">
                <a:extLst>
                  <a:ext uri="{FF2B5EF4-FFF2-40B4-BE49-F238E27FC236}">
                    <a16:creationId xmlns:a16="http://schemas.microsoft.com/office/drawing/2014/main" id="{E1D72A0E-0CEA-4266-9E76-74A605993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6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Oval 4323">
                <a:extLst>
                  <a:ext uri="{FF2B5EF4-FFF2-40B4-BE49-F238E27FC236}">
                    <a16:creationId xmlns:a16="http://schemas.microsoft.com/office/drawing/2014/main" id="{82941AE5-F450-40CF-AF36-13C423AED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Oval 4324">
                <a:extLst>
                  <a:ext uri="{FF2B5EF4-FFF2-40B4-BE49-F238E27FC236}">
                    <a16:creationId xmlns:a16="http://schemas.microsoft.com/office/drawing/2014/main" id="{721B4489-F436-42F1-8A78-820D38D75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Oval 4325">
                <a:extLst>
                  <a:ext uri="{FF2B5EF4-FFF2-40B4-BE49-F238E27FC236}">
                    <a16:creationId xmlns:a16="http://schemas.microsoft.com/office/drawing/2014/main" id="{5EE4A239-AC24-4CF8-A292-FF20C9B12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0" name="Oval 4326">
                <a:extLst>
                  <a:ext uri="{FF2B5EF4-FFF2-40B4-BE49-F238E27FC236}">
                    <a16:creationId xmlns:a16="http://schemas.microsoft.com/office/drawing/2014/main" id="{E03989FC-D24A-4369-923D-803997165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1" name="Oval 4327">
                <a:extLst>
                  <a:ext uri="{FF2B5EF4-FFF2-40B4-BE49-F238E27FC236}">
                    <a16:creationId xmlns:a16="http://schemas.microsoft.com/office/drawing/2014/main" id="{39D15F56-509A-4372-8C00-C5AB451CE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2" name="Oval 4328">
                <a:extLst>
                  <a:ext uri="{FF2B5EF4-FFF2-40B4-BE49-F238E27FC236}">
                    <a16:creationId xmlns:a16="http://schemas.microsoft.com/office/drawing/2014/main" id="{96D3DDA0-354D-4EE3-B349-7AA497155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" name="Oval 4329">
                <a:extLst>
                  <a:ext uri="{FF2B5EF4-FFF2-40B4-BE49-F238E27FC236}">
                    <a16:creationId xmlns:a16="http://schemas.microsoft.com/office/drawing/2014/main" id="{D536FDFF-44EB-4425-B21E-E78161DDE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" name="Oval 4330">
                <a:extLst>
                  <a:ext uri="{FF2B5EF4-FFF2-40B4-BE49-F238E27FC236}">
                    <a16:creationId xmlns:a16="http://schemas.microsoft.com/office/drawing/2014/main" id="{355DA727-13DB-4B2A-8B26-7E6A05F19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Oval 4331">
                <a:extLst>
                  <a:ext uri="{FF2B5EF4-FFF2-40B4-BE49-F238E27FC236}">
                    <a16:creationId xmlns:a16="http://schemas.microsoft.com/office/drawing/2014/main" id="{3D6C06D2-71E9-4B83-8DDB-C5E0D30B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" y="135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6" name="Oval 4332">
                <a:extLst>
                  <a:ext uri="{FF2B5EF4-FFF2-40B4-BE49-F238E27FC236}">
                    <a16:creationId xmlns:a16="http://schemas.microsoft.com/office/drawing/2014/main" id="{375D40EE-61E5-4363-930E-2941DC4FD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" y="135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7" name="Oval 4333">
                <a:extLst>
                  <a:ext uri="{FF2B5EF4-FFF2-40B4-BE49-F238E27FC236}">
                    <a16:creationId xmlns:a16="http://schemas.microsoft.com/office/drawing/2014/main" id="{041DE601-289A-4B55-AC6E-0A8ADAC86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8" name="Oval 4334">
                <a:extLst>
                  <a:ext uri="{FF2B5EF4-FFF2-40B4-BE49-F238E27FC236}">
                    <a16:creationId xmlns:a16="http://schemas.microsoft.com/office/drawing/2014/main" id="{4228379C-8D2F-4FBB-BBAB-EE5FD28A4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9" name="Oval 4335">
                <a:extLst>
                  <a:ext uri="{FF2B5EF4-FFF2-40B4-BE49-F238E27FC236}">
                    <a16:creationId xmlns:a16="http://schemas.microsoft.com/office/drawing/2014/main" id="{6FDC0454-37C6-4947-A440-115AAF68B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6" y="140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0" name="Oval 4336">
                <a:extLst>
                  <a:ext uri="{FF2B5EF4-FFF2-40B4-BE49-F238E27FC236}">
                    <a16:creationId xmlns:a16="http://schemas.microsoft.com/office/drawing/2014/main" id="{BF6763E9-2CCD-4E9A-9F0D-CB3845039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6" y="140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1" name="Oval 4337">
                <a:extLst>
                  <a:ext uri="{FF2B5EF4-FFF2-40B4-BE49-F238E27FC236}">
                    <a16:creationId xmlns:a16="http://schemas.microsoft.com/office/drawing/2014/main" id="{D16F8B95-F0A9-45DC-8EF8-9DF2DC3F1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2" name="Oval 4338">
                <a:extLst>
                  <a:ext uri="{FF2B5EF4-FFF2-40B4-BE49-F238E27FC236}">
                    <a16:creationId xmlns:a16="http://schemas.microsoft.com/office/drawing/2014/main" id="{75F545FB-0F0D-4139-982F-77E05E84D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9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3" name="Oval 4339">
                <a:extLst>
                  <a:ext uri="{FF2B5EF4-FFF2-40B4-BE49-F238E27FC236}">
                    <a16:creationId xmlns:a16="http://schemas.microsoft.com/office/drawing/2014/main" id="{527FE9F5-31D5-42A5-A8DF-58D52E10A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2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Oval 4340">
                <a:extLst>
                  <a:ext uri="{FF2B5EF4-FFF2-40B4-BE49-F238E27FC236}">
                    <a16:creationId xmlns:a16="http://schemas.microsoft.com/office/drawing/2014/main" id="{6D5986E6-51E7-43F4-BADC-09E01DCF8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2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Oval 4341">
                <a:extLst>
                  <a:ext uri="{FF2B5EF4-FFF2-40B4-BE49-F238E27FC236}">
                    <a16:creationId xmlns:a16="http://schemas.microsoft.com/office/drawing/2014/main" id="{6E9482E8-1EEE-460D-B275-A06EA8AA5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4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" name="Oval 4342">
                <a:extLst>
                  <a:ext uri="{FF2B5EF4-FFF2-40B4-BE49-F238E27FC236}">
                    <a16:creationId xmlns:a16="http://schemas.microsoft.com/office/drawing/2014/main" id="{3F665B08-C877-4445-B16C-77B0B8336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4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" name="Oval 4343">
                <a:extLst>
                  <a:ext uri="{FF2B5EF4-FFF2-40B4-BE49-F238E27FC236}">
                    <a16:creationId xmlns:a16="http://schemas.microsoft.com/office/drawing/2014/main" id="{C186A7A9-A2CC-4F90-880D-10AD3D6A8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4" y="212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Oval 4344">
                <a:extLst>
                  <a:ext uri="{FF2B5EF4-FFF2-40B4-BE49-F238E27FC236}">
                    <a16:creationId xmlns:a16="http://schemas.microsoft.com/office/drawing/2014/main" id="{811F3D48-A188-40CA-A38A-76D1D9D38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4" y="212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Oval 4345">
                <a:extLst>
                  <a:ext uri="{FF2B5EF4-FFF2-40B4-BE49-F238E27FC236}">
                    <a16:creationId xmlns:a16="http://schemas.microsoft.com/office/drawing/2014/main" id="{EFE854C8-B501-4C4C-8723-9B18938F7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7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Oval 4346">
                <a:extLst>
                  <a:ext uri="{FF2B5EF4-FFF2-40B4-BE49-F238E27FC236}">
                    <a16:creationId xmlns:a16="http://schemas.microsoft.com/office/drawing/2014/main" id="{D04EDD1D-F15E-4CE9-BF84-4D5405B3A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7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Oval 4347">
                <a:extLst>
                  <a:ext uri="{FF2B5EF4-FFF2-40B4-BE49-F238E27FC236}">
                    <a16:creationId xmlns:a16="http://schemas.microsoft.com/office/drawing/2014/main" id="{400EFCC9-D1A1-4F3B-B250-B4FEA0B96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0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Oval 4348">
                <a:extLst>
                  <a:ext uri="{FF2B5EF4-FFF2-40B4-BE49-F238E27FC236}">
                    <a16:creationId xmlns:a16="http://schemas.microsoft.com/office/drawing/2014/main" id="{01698AD3-1CC0-479D-BD1A-5224B350F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0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Oval 4349">
                <a:extLst>
                  <a:ext uri="{FF2B5EF4-FFF2-40B4-BE49-F238E27FC236}">
                    <a16:creationId xmlns:a16="http://schemas.microsoft.com/office/drawing/2014/main" id="{AB89EC5D-8470-4A59-8E24-8982707AF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Oval 4350">
                <a:extLst>
                  <a:ext uri="{FF2B5EF4-FFF2-40B4-BE49-F238E27FC236}">
                    <a16:creationId xmlns:a16="http://schemas.microsoft.com/office/drawing/2014/main" id="{0D42B23F-DB1C-4963-8DCB-F65759D1E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Oval 4351">
                <a:extLst>
                  <a:ext uri="{FF2B5EF4-FFF2-40B4-BE49-F238E27FC236}">
                    <a16:creationId xmlns:a16="http://schemas.microsoft.com/office/drawing/2014/main" id="{08880E89-F138-4B14-9965-D3EF1E0B8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Oval 4352">
                <a:extLst>
                  <a:ext uri="{FF2B5EF4-FFF2-40B4-BE49-F238E27FC236}">
                    <a16:creationId xmlns:a16="http://schemas.microsoft.com/office/drawing/2014/main" id="{2FEDFCD8-8C90-4B5E-ACE1-244F64B55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Oval 4353">
                <a:extLst>
                  <a:ext uri="{FF2B5EF4-FFF2-40B4-BE49-F238E27FC236}">
                    <a16:creationId xmlns:a16="http://schemas.microsoft.com/office/drawing/2014/main" id="{B2524618-F16B-4354-A4F9-F3B01E65B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9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Oval 4354">
                <a:extLst>
                  <a:ext uri="{FF2B5EF4-FFF2-40B4-BE49-F238E27FC236}">
                    <a16:creationId xmlns:a16="http://schemas.microsoft.com/office/drawing/2014/main" id="{E2CC47C8-CDD5-402A-A1B4-ADAD991CF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9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Oval 4355">
                <a:extLst>
                  <a:ext uri="{FF2B5EF4-FFF2-40B4-BE49-F238E27FC236}">
                    <a16:creationId xmlns:a16="http://schemas.microsoft.com/office/drawing/2014/main" id="{45819452-6B78-4DBA-9AF6-4D3959397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Oval 4356">
                <a:extLst>
                  <a:ext uri="{FF2B5EF4-FFF2-40B4-BE49-F238E27FC236}">
                    <a16:creationId xmlns:a16="http://schemas.microsoft.com/office/drawing/2014/main" id="{9ACD7A5F-2995-4296-B809-F02B2CF71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Oval 4357">
                <a:extLst>
                  <a:ext uri="{FF2B5EF4-FFF2-40B4-BE49-F238E27FC236}">
                    <a16:creationId xmlns:a16="http://schemas.microsoft.com/office/drawing/2014/main" id="{47EE1ACE-1C49-429E-9ABA-C0AF7B07C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Oval 4358">
                <a:extLst>
                  <a:ext uri="{FF2B5EF4-FFF2-40B4-BE49-F238E27FC236}">
                    <a16:creationId xmlns:a16="http://schemas.microsoft.com/office/drawing/2014/main" id="{9C250F7C-FC8A-4F4B-90AB-179EB12A5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Oval 4359">
                <a:extLst>
                  <a:ext uri="{FF2B5EF4-FFF2-40B4-BE49-F238E27FC236}">
                    <a16:creationId xmlns:a16="http://schemas.microsoft.com/office/drawing/2014/main" id="{D0BA4C1E-034E-4F38-9FAF-20A77AF14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Oval 4360">
                <a:extLst>
                  <a:ext uri="{FF2B5EF4-FFF2-40B4-BE49-F238E27FC236}">
                    <a16:creationId xmlns:a16="http://schemas.microsoft.com/office/drawing/2014/main" id="{431F7319-C179-46B2-8AEA-BE188F2E4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Oval 4361">
                <a:extLst>
                  <a:ext uri="{FF2B5EF4-FFF2-40B4-BE49-F238E27FC236}">
                    <a16:creationId xmlns:a16="http://schemas.microsoft.com/office/drawing/2014/main" id="{B37FCC5E-2F4D-4F0D-A5A8-528D8CEB1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0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Oval 4362">
                <a:extLst>
                  <a:ext uri="{FF2B5EF4-FFF2-40B4-BE49-F238E27FC236}">
                    <a16:creationId xmlns:a16="http://schemas.microsoft.com/office/drawing/2014/main" id="{FCD79E80-794D-4F16-BF8F-22E9FB76E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0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Oval 4363">
                <a:extLst>
                  <a:ext uri="{FF2B5EF4-FFF2-40B4-BE49-F238E27FC236}">
                    <a16:creationId xmlns:a16="http://schemas.microsoft.com/office/drawing/2014/main" id="{2955C7EC-EA0B-41EE-80F8-A7648FB19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Oval 4364">
                <a:extLst>
                  <a:ext uri="{FF2B5EF4-FFF2-40B4-BE49-F238E27FC236}">
                    <a16:creationId xmlns:a16="http://schemas.microsoft.com/office/drawing/2014/main" id="{4E77EB55-8E0A-44CB-BFB8-EAE2DD4F8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Oval 4365">
                <a:extLst>
                  <a:ext uri="{FF2B5EF4-FFF2-40B4-BE49-F238E27FC236}">
                    <a16:creationId xmlns:a16="http://schemas.microsoft.com/office/drawing/2014/main" id="{ED90876F-1308-48D8-AC6F-E81F78466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Oval 4366">
                <a:extLst>
                  <a:ext uri="{FF2B5EF4-FFF2-40B4-BE49-F238E27FC236}">
                    <a16:creationId xmlns:a16="http://schemas.microsoft.com/office/drawing/2014/main" id="{CC649B41-BBCB-40E1-823D-24090B1B4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Oval 4367">
                <a:extLst>
                  <a:ext uri="{FF2B5EF4-FFF2-40B4-BE49-F238E27FC236}">
                    <a16:creationId xmlns:a16="http://schemas.microsoft.com/office/drawing/2014/main" id="{C7B7C772-869F-4E67-B8F3-93FFF4AB2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Oval 4368">
                <a:extLst>
                  <a:ext uri="{FF2B5EF4-FFF2-40B4-BE49-F238E27FC236}">
                    <a16:creationId xmlns:a16="http://schemas.microsoft.com/office/drawing/2014/main" id="{79ECD6FA-4B42-4989-B75F-63A40E2BF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9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Oval 4369">
                <a:extLst>
                  <a:ext uri="{FF2B5EF4-FFF2-40B4-BE49-F238E27FC236}">
                    <a16:creationId xmlns:a16="http://schemas.microsoft.com/office/drawing/2014/main" id="{EA135C72-15A4-44C2-A64C-EA5BB0C92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Oval 4370">
                <a:extLst>
                  <a:ext uri="{FF2B5EF4-FFF2-40B4-BE49-F238E27FC236}">
                    <a16:creationId xmlns:a16="http://schemas.microsoft.com/office/drawing/2014/main" id="{D1118D56-CB2F-4F7E-B736-A797E72E1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Oval 4371">
                <a:extLst>
                  <a:ext uri="{FF2B5EF4-FFF2-40B4-BE49-F238E27FC236}">
                    <a16:creationId xmlns:a16="http://schemas.microsoft.com/office/drawing/2014/main" id="{8C071953-B50B-400F-BD17-0B2B97E6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Oval 4372">
                <a:extLst>
                  <a:ext uri="{FF2B5EF4-FFF2-40B4-BE49-F238E27FC236}">
                    <a16:creationId xmlns:a16="http://schemas.microsoft.com/office/drawing/2014/main" id="{DC2781E6-2965-4C9E-BD6B-F968B7AF5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Oval 4373">
                <a:extLst>
                  <a:ext uri="{FF2B5EF4-FFF2-40B4-BE49-F238E27FC236}">
                    <a16:creationId xmlns:a16="http://schemas.microsoft.com/office/drawing/2014/main" id="{0BD33DD2-2E11-4FDE-A4F6-279B2EFBE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Oval 4374">
                <a:extLst>
                  <a:ext uri="{FF2B5EF4-FFF2-40B4-BE49-F238E27FC236}">
                    <a16:creationId xmlns:a16="http://schemas.microsoft.com/office/drawing/2014/main" id="{E4955617-5EC5-467D-B25D-CADD60D2C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Oval 4375">
                <a:extLst>
                  <a:ext uri="{FF2B5EF4-FFF2-40B4-BE49-F238E27FC236}">
                    <a16:creationId xmlns:a16="http://schemas.microsoft.com/office/drawing/2014/main" id="{8B0EBAF4-5DB2-4FE7-ABF7-54DA2546A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Oval 4376">
                <a:extLst>
                  <a:ext uri="{FF2B5EF4-FFF2-40B4-BE49-F238E27FC236}">
                    <a16:creationId xmlns:a16="http://schemas.microsoft.com/office/drawing/2014/main" id="{57C06C7C-6DE2-49A3-B71A-BC188E793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Oval 4377">
                <a:extLst>
                  <a:ext uri="{FF2B5EF4-FFF2-40B4-BE49-F238E27FC236}">
                    <a16:creationId xmlns:a16="http://schemas.microsoft.com/office/drawing/2014/main" id="{3A699522-1A19-4EB5-9BEC-57CD55420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Oval 4378">
                <a:extLst>
                  <a:ext uri="{FF2B5EF4-FFF2-40B4-BE49-F238E27FC236}">
                    <a16:creationId xmlns:a16="http://schemas.microsoft.com/office/drawing/2014/main" id="{EE7A8EE2-883B-45D1-AA46-6830A9D53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Oval 4379">
                <a:extLst>
                  <a:ext uri="{FF2B5EF4-FFF2-40B4-BE49-F238E27FC236}">
                    <a16:creationId xmlns:a16="http://schemas.microsoft.com/office/drawing/2014/main" id="{CF982DC8-BEAB-4F37-93C4-BD2689880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Oval 4380">
                <a:extLst>
                  <a:ext uri="{FF2B5EF4-FFF2-40B4-BE49-F238E27FC236}">
                    <a16:creationId xmlns:a16="http://schemas.microsoft.com/office/drawing/2014/main" id="{A54FC250-7605-4343-AF19-53FFE4A4A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Oval 4381">
                <a:extLst>
                  <a:ext uri="{FF2B5EF4-FFF2-40B4-BE49-F238E27FC236}">
                    <a16:creationId xmlns:a16="http://schemas.microsoft.com/office/drawing/2014/main" id="{B2B3A4BB-A9E5-43CD-B5C5-51AD94C08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Oval 4382">
                <a:extLst>
                  <a:ext uri="{FF2B5EF4-FFF2-40B4-BE49-F238E27FC236}">
                    <a16:creationId xmlns:a16="http://schemas.microsoft.com/office/drawing/2014/main" id="{5F0E8666-437C-48A4-BE36-1D41354C8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Oval 4383">
                <a:extLst>
                  <a:ext uri="{FF2B5EF4-FFF2-40B4-BE49-F238E27FC236}">
                    <a16:creationId xmlns:a16="http://schemas.microsoft.com/office/drawing/2014/main" id="{C8022B71-46AF-44FB-9AFB-C397355B9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Oval 4384">
                <a:extLst>
                  <a:ext uri="{FF2B5EF4-FFF2-40B4-BE49-F238E27FC236}">
                    <a16:creationId xmlns:a16="http://schemas.microsoft.com/office/drawing/2014/main" id="{77410490-FE05-41D4-9EB5-01E2B561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Oval 4385">
                <a:extLst>
                  <a:ext uri="{FF2B5EF4-FFF2-40B4-BE49-F238E27FC236}">
                    <a16:creationId xmlns:a16="http://schemas.microsoft.com/office/drawing/2014/main" id="{788651F6-FB6A-4ABF-B9B5-A74E43CF8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Oval 4386">
                <a:extLst>
                  <a:ext uri="{FF2B5EF4-FFF2-40B4-BE49-F238E27FC236}">
                    <a16:creationId xmlns:a16="http://schemas.microsoft.com/office/drawing/2014/main" id="{C185534B-C0F3-4A45-AA33-60942525C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Oval 4387">
                <a:extLst>
                  <a:ext uri="{FF2B5EF4-FFF2-40B4-BE49-F238E27FC236}">
                    <a16:creationId xmlns:a16="http://schemas.microsoft.com/office/drawing/2014/main" id="{EE068A67-7A54-49E4-A87B-EB3DC44A0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Oval 4388">
                <a:extLst>
                  <a:ext uri="{FF2B5EF4-FFF2-40B4-BE49-F238E27FC236}">
                    <a16:creationId xmlns:a16="http://schemas.microsoft.com/office/drawing/2014/main" id="{A467A5CD-5ED9-4D0B-B53D-DC53A35F6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Oval 4389">
                <a:extLst>
                  <a:ext uri="{FF2B5EF4-FFF2-40B4-BE49-F238E27FC236}">
                    <a16:creationId xmlns:a16="http://schemas.microsoft.com/office/drawing/2014/main" id="{D4C6190F-0360-49B4-A155-DDA7B4B18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Oval 4390">
                <a:extLst>
                  <a:ext uri="{FF2B5EF4-FFF2-40B4-BE49-F238E27FC236}">
                    <a16:creationId xmlns:a16="http://schemas.microsoft.com/office/drawing/2014/main" id="{05751E66-30BC-4216-946D-CF140FDD4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Oval 4391">
                <a:extLst>
                  <a:ext uri="{FF2B5EF4-FFF2-40B4-BE49-F238E27FC236}">
                    <a16:creationId xmlns:a16="http://schemas.microsoft.com/office/drawing/2014/main" id="{218FFF62-AE74-47D7-A014-25EF3B1C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Oval 4392">
                <a:extLst>
                  <a:ext uri="{FF2B5EF4-FFF2-40B4-BE49-F238E27FC236}">
                    <a16:creationId xmlns:a16="http://schemas.microsoft.com/office/drawing/2014/main" id="{2432F205-A70B-40F4-95A8-2820EEB89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Oval 4393">
                <a:extLst>
                  <a:ext uri="{FF2B5EF4-FFF2-40B4-BE49-F238E27FC236}">
                    <a16:creationId xmlns:a16="http://schemas.microsoft.com/office/drawing/2014/main" id="{72117903-B60F-495C-BAFF-0B60E4E11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Oval 4394">
                <a:extLst>
                  <a:ext uri="{FF2B5EF4-FFF2-40B4-BE49-F238E27FC236}">
                    <a16:creationId xmlns:a16="http://schemas.microsoft.com/office/drawing/2014/main" id="{A929C54A-EE4C-484E-A711-82B5A8F3E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Oval 4395">
                <a:extLst>
                  <a:ext uri="{FF2B5EF4-FFF2-40B4-BE49-F238E27FC236}">
                    <a16:creationId xmlns:a16="http://schemas.microsoft.com/office/drawing/2014/main" id="{55E995AE-551A-42A3-B1EC-5D1D016EB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Oval 4396">
                <a:extLst>
                  <a:ext uri="{FF2B5EF4-FFF2-40B4-BE49-F238E27FC236}">
                    <a16:creationId xmlns:a16="http://schemas.microsoft.com/office/drawing/2014/main" id="{8D1F7530-ABE3-4C81-993E-54FB4417A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Oval 4397">
                <a:extLst>
                  <a:ext uri="{FF2B5EF4-FFF2-40B4-BE49-F238E27FC236}">
                    <a16:creationId xmlns:a16="http://schemas.microsoft.com/office/drawing/2014/main" id="{3C41754B-3875-4878-8A1E-50C7DD7C0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Oval 4398">
                <a:extLst>
                  <a:ext uri="{FF2B5EF4-FFF2-40B4-BE49-F238E27FC236}">
                    <a16:creationId xmlns:a16="http://schemas.microsoft.com/office/drawing/2014/main" id="{C7EB8158-542C-4C73-B11C-76BBE51FE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Oval 4399">
                <a:extLst>
                  <a:ext uri="{FF2B5EF4-FFF2-40B4-BE49-F238E27FC236}">
                    <a16:creationId xmlns:a16="http://schemas.microsoft.com/office/drawing/2014/main" id="{9D385656-08A7-41FA-A2D1-D6AAE11D4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Oval 4400">
                <a:extLst>
                  <a:ext uri="{FF2B5EF4-FFF2-40B4-BE49-F238E27FC236}">
                    <a16:creationId xmlns:a16="http://schemas.microsoft.com/office/drawing/2014/main" id="{B703E6AE-1A2E-47CB-A024-A5D02AD3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Oval 4401">
                <a:extLst>
                  <a:ext uri="{FF2B5EF4-FFF2-40B4-BE49-F238E27FC236}">
                    <a16:creationId xmlns:a16="http://schemas.microsoft.com/office/drawing/2014/main" id="{D1E93456-E9BA-465A-A4A8-17F41392A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Oval 4402">
                <a:extLst>
                  <a:ext uri="{FF2B5EF4-FFF2-40B4-BE49-F238E27FC236}">
                    <a16:creationId xmlns:a16="http://schemas.microsoft.com/office/drawing/2014/main" id="{63CA3899-DA2B-4BFC-9CA7-E936BF470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Oval 4403">
                <a:extLst>
                  <a:ext uri="{FF2B5EF4-FFF2-40B4-BE49-F238E27FC236}">
                    <a16:creationId xmlns:a16="http://schemas.microsoft.com/office/drawing/2014/main" id="{65FABDAD-BDBB-48EE-8A6A-AEBB428C9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Oval 4404">
                <a:extLst>
                  <a:ext uri="{FF2B5EF4-FFF2-40B4-BE49-F238E27FC236}">
                    <a16:creationId xmlns:a16="http://schemas.microsoft.com/office/drawing/2014/main" id="{C7795505-D545-43B1-849F-85218583C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Oval 4405">
                <a:extLst>
                  <a:ext uri="{FF2B5EF4-FFF2-40B4-BE49-F238E27FC236}">
                    <a16:creationId xmlns:a16="http://schemas.microsoft.com/office/drawing/2014/main" id="{1679C30C-0EE8-44EB-BF72-B72D57CA1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Oval 4406">
                <a:extLst>
                  <a:ext uri="{FF2B5EF4-FFF2-40B4-BE49-F238E27FC236}">
                    <a16:creationId xmlns:a16="http://schemas.microsoft.com/office/drawing/2014/main" id="{A278638C-5FAA-4122-A550-64E09AB02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Oval 4407">
                <a:extLst>
                  <a:ext uri="{FF2B5EF4-FFF2-40B4-BE49-F238E27FC236}">
                    <a16:creationId xmlns:a16="http://schemas.microsoft.com/office/drawing/2014/main" id="{E4E94C12-6965-44E6-A133-F704DF747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Oval 4408">
                <a:extLst>
                  <a:ext uri="{FF2B5EF4-FFF2-40B4-BE49-F238E27FC236}">
                    <a16:creationId xmlns:a16="http://schemas.microsoft.com/office/drawing/2014/main" id="{237B8B54-A535-4A76-9399-DF13F547D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Oval 4409">
                <a:extLst>
                  <a:ext uri="{FF2B5EF4-FFF2-40B4-BE49-F238E27FC236}">
                    <a16:creationId xmlns:a16="http://schemas.microsoft.com/office/drawing/2014/main" id="{295C5435-2EFE-40C5-BFB6-A1C82FC5F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Oval 4410">
                <a:extLst>
                  <a:ext uri="{FF2B5EF4-FFF2-40B4-BE49-F238E27FC236}">
                    <a16:creationId xmlns:a16="http://schemas.microsoft.com/office/drawing/2014/main" id="{65AA75E9-F39D-4134-ABE8-A0EC23B48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Oval 4411">
                <a:extLst>
                  <a:ext uri="{FF2B5EF4-FFF2-40B4-BE49-F238E27FC236}">
                    <a16:creationId xmlns:a16="http://schemas.microsoft.com/office/drawing/2014/main" id="{F4DAF433-C34E-458C-AF99-3228CC728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Oval 4412">
                <a:extLst>
                  <a:ext uri="{FF2B5EF4-FFF2-40B4-BE49-F238E27FC236}">
                    <a16:creationId xmlns:a16="http://schemas.microsoft.com/office/drawing/2014/main" id="{FADDD79E-7886-4DDE-95E8-1BA0E8CBF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Oval 4413">
                <a:extLst>
                  <a:ext uri="{FF2B5EF4-FFF2-40B4-BE49-F238E27FC236}">
                    <a16:creationId xmlns:a16="http://schemas.microsoft.com/office/drawing/2014/main" id="{59C0DEA9-FF06-4295-8BF3-00B4BB174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Oval 4414">
                <a:extLst>
                  <a:ext uri="{FF2B5EF4-FFF2-40B4-BE49-F238E27FC236}">
                    <a16:creationId xmlns:a16="http://schemas.microsoft.com/office/drawing/2014/main" id="{6404BB3A-3137-4DEB-BACB-634D27C5C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Oval 4415">
                <a:extLst>
                  <a:ext uri="{FF2B5EF4-FFF2-40B4-BE49-F238E27FC236}">
                    <a16:creationId xmlns:a16="http://schemas.microsoft.com/office/drawing/2014/main" id="{37E9DF16-087F-480A-A79B-0538D84DE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2" y="3402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Oval 4416">
                <a:extLst>
                  <a:ext uri="{FF2B5EF4-FFF2-40B4-BE49-F238E27FC236}">
                    <a16:creationId xmlns:a16="http://schemas.microsoft.com/office/drawing/2014/main" id="{F24296E9-37A8-4A88-9A4B-F69B04393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2" y="3402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Oval 4417">
                <a:extLst>
                  <a:ext uri="{FF2B5EF4-FFF2-40B4-BE49-F238E27FC236}">
                    <a16:creationId xmlns:a16="http://schemas.microsoft.com/office/drawing/2014/main" id="{A06F2761-0449-44EF-AE28-2F875E129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Oval 4418">
                <a:extLst>
                  <a:ext uri="{FF2B5EF4-FFF2-40B4-BE49-F238E27FC236}">
                    <a16:creationId xmlns:a16="http://schemas.microsoft.com/office/drawing/2014/main" id="{ACAF0FA7-FD92-4135-98E9-57CEFB51C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Oval 4419">
                <a:extLst>
                  <a:ext uri="{FF2B5EF4-FFF2-40B4-BE49-F238E27FC236}">
                    <a16:creationId xmlns:a16="http://schemas.microsoft.com/office/drawing/2014/main" id="{E3A8EFE0-CE9C-4647-A684-5858E53FC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Oval 4420">
                <a:extLst>
                  <a:ext uri="{FF2B5EF4-FFF2-40B4-BE49-F238E27FC236}">
                    <a16:creationId xmlns:a16="http://schemas.microsoft.com/office/drawing/2014/main" id="{F2D5B90F-A5D4-4C1D-921B-2BA84A72E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Oval 4421">
                <a:extLst>
                  <a:ext uri="{FF2B5EF4-FFF2-40B4-BE49-F238E27FC236}">
                    <a16:creationId xmlns:a16="http://schemas.microsoft.com/office/drawing/2014/main" id="{A87678EC-484F-4732-97C0-298F67CC8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Oval 4422">
                <a:extLst>
                  <a:ext uri="{FF2B5EF4-FFF2-40B4-BE49-F238E27FC236}">
                    <a16:creationId xmlns:a16="http://schemas.microsoft.com/office/drawing/2014/main" id="{6B6A8FE4-5AB8-47FA-B34B-11295D4CC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Oval 4423">
                <a:extLst>
                  <a:ext uri="{FF2B5EF4-FFF2-40B4-BE49-F238E27FC236}">
                    <a16:creationId xmlns:a16="http://schemas.microsoft.com/office/drawing/2014/main" id="{30FD73B1-BB9B-405E-998E-1980BC9F7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Oval 4424">
                <a:extLst>
                  <a:ext uri="{FF2B5EF4-FFF2-40B4-BE49-F238E27FC236}">
                    <a16:creationId xmlns:a16="http://schemas.microsoft.com/office/drawing/2014/main" id="{DA93CEA3-AAF8-4862-ADEE-06974A418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Oval 4425">
                <a:extLst>
                  <a:ext uri="{FF2B5EF4-FFF2-40B4-BE49-F238E27FC236}">
                    <a16:creationId xmlns:a16="http://schemas.microsoft.com/office/drawing/2014/main" id="{3F661202-02D9-4ADF-A002-48D248D50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6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4627">
              <a:extLst>
                <a:ext uri="{FF2B5EF4-FFF2-40B4-BE49-F238E27FC236}">
                  <a16:creationId xmlns:a16="http://schemas.microsoft.com/office/drawing/2014/main" id="{0E182693-2795-4BEB-ABFD-C8D217DDC2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" y="851"/>
              <a:ext cx="286" cy="2796"/>
              <a:chOff x="5796" y="851"/>
              <a:chExt cx="286" cy="2796"/>
            </a:xfrm>
          </p:grpSpPr>
          <p:sp>
            <p:nvSpPr>
              <p:cNvPr id="710" name="Oval 4427">
                <a:extLst>
                  <a:ext uri="{FF2B5EF4-FFF2-40B4-BE49-F238E27FC236}">
                    <a16:creationId xmlns:a16="http://schemas.microsoft.com/office/drawing/2014/main" id="{627AA691-E8AC-4FDB-9021-F231361B9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6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Oval 4428">
                <a:extLst>
                  <a:ext uri="{FF2B5EF4-FFF2-40B4-BE49-F238E27FC236}">
                    <a16:creationId xmlns:a16="http://schemas.microsoft.com/office/drawing/2014/main" id="{0A173AAC-2BF9-463C-92A4-D8C7797AB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Oval 4429">
                <a:extLst>
                  <a:ext uri="{FF2B5EF4-FFF2-40B4-BE49-F238E27FC236}">
                    <a16:creationId xmlns:a16="http://schemas.microsoft.com/office/drawing/2014/main" id="{077454A2-4463-4DA0-B1E6-3F8D8106A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Oval 4430">
                <a:extLst>
                  <a:ext uri="{FF2B5EF4-FFF2-40B4-BE49-F238E27FC236}">
                    <a16:creationId xmlns:a16="http://schemas.microsoft.com/office/drawing/2014/main" id="{B48A384C-096E-4ABD-8E87-52EA77C0C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Oval 4431">
                <a:extLst>
                  <a:ext uri="{FF2B5EF4-FFF2-40B4-BE49-F238E27FC236}">
                    <a16:creationId xmlns:a16="http://schemas.microsoft.com/office/drawing/2014/main" id="{2C0F225B-ED2B-4C23-9DAE-E274D6C12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9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Oval 4432">
                <a:extLst>
                  <a:ext uri="{FF2B5EF4-FFF2-40B4-BE49-F238E27FC236}">
                    <a16:creationId xmlns:a16="http://schemas.microsoft.com/office/drawing/2014/main" id="{8D572CDF-3FF2-46B8-A896-A25D811FA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Oval 4433">
                <a:extLst>
                  <a:ext uri="{FF2B5EF4-FFF2-40B4-BE49-F238E27FC236}">
                    <a16:creationId xmlns:a16="http://schemas.microsoft.com/office/drawing/2014/main" id="{581D447A-A009-4651-9C22-CD91E325F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Oval 4434">
                <a:extLst>
                  <a:ext uri="{FF2B5EF4-FFF2-40B4-BE49-F238E27FC236}">
                    <a16:creationId xmlns:a16="http://schemas.microsoft.com/office/drawing/2014/main" id="{72ED8964-94C7-43ED-BD00-A489EC262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Oval 4435">
                <a:extLst>
                  <a:ext uri="{FF2B5EF4-FFF2-40B4-BE49-F238E27FC236}">
                    <a16:creationId xmlns:a16="http://schemas.microsoft.com/office/drawing/2014/main" id="{7C7879B4-C3A4-4111-A8D1-98532986A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Oval 4436">
                <a:extLst>
                  <a:ext uri="{FF2B5EF4-FFF2-40B4-BE49-F238E27FC236}">
                    <a16:creationId xmlns:a16="http://schemas.microsoft.com/office/drawing/2014/main" id="{AB2A037F-0C31-4C7E-A2B6-BEB1CC0FB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Oval 4437">
                <a:extLst>
                  <a:ext uri="{FF2B5EF4-FFF2-40B4-BE49-F238E27FC236}">
                    <a16:creationId xmlns:a16="http://schemas.microsoft.com/office/drawing/2014/main" id="{0C875ACF-8AF9-4440-940A-B021BF3B0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Oval 4438">
                <a:extLst>
                  <a:ext uri="{FF2B5EF4-FFF2-40B4-BE49-F238E27FC236}">
                    <a16:creationId xmlns:a16="http://schemas.microsoft.com/office/drawing/2014/main" id="{6EA66485-C067-4C0C-BF5A-9B79EAD8C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Oval 4439">
                <a:extLst>
                  <a:ext uri="{FF2B5EF4-FFF2-40B4-BE49-F238E27FC236}">
                    <a16:creationId xmlns:a16="http://schemas.microsoft.com/office/drawing/2014/main" id="{493A526B-0983-4D82-8A5B-585471AFE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Oval 4440">
                <a:extLst>
                  <a:ext uri="{FF2B5EF4-FFF2-40B4-BE49-F238E27FC236}">
                    <a16:creationId xmlns:a16="http://schemas.microsoft.com/office/drawing/2014/main" id="{DFDE8A67-D83F-47CB-9F3C-51AA0F10B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Oval 4441">
                <a:extLst>
                  <a:ext uri="{FF2B5EF4-FFF2-40B4-BE49-F238E27FC236}">
                    <a16:creationId xmlns:a16="http://schemas.microsoft.com/office/drawing/2014/main" id="{C5A30620-E856-49CF-899C-1522749C4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Oval 4442">
                <a:extLst>
                  <a:ext uri="{FF2B5EF4-FFF2-40B4-BE49-F238E27FC236}">
                    <a16:creationId xmlns:a16="http://schemas.microsoft.com/office/drawing/2014/main" id="{434E8D88-A491-4141-9617-A806C746D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Oval 4443">
                <a:extLst>
                  <a:ext uri="{FF2B5EF4-FFF2-40B4-BE49-F238E27FC236}">
                    <a16:creationId xmlns:a16="http://schemas.microsoft.com/office/drawing/2014/main" id="{8BF588E7-398B-446D-949C-DFED5096A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Oval 4444">
                <a:extLst>
                  <a:ext uri="{FF2B5EF4-FFF2-40B4-BE49-F238E27FC236}">
                    <a16:creationId xmlns:a16="http://schemas.microsoft.com/office/drawing/2014/main" id="{C6E3A92F-32EF-4248-A1EB-8339A9D03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Oval 4445">
                <a:extLst>
                  <a:ext uri="{FF2B5EF4-FFF2-40B4-BE49-F238E27FC236}">
                    <a16:creationId xmlns:a16="http://schemas.microsoft.com/office/drawing/2014/main" id="{369A3435-65B7-41A1-88B5-112F24EA1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Oval 4446">
                <a:extLst>
                  <a:ext uri="{FF2B5EF4-FFF2-40B4-BE49-F238E27FC236}">
                    <a16:creationId xmlns:a16="http://schemas.microsoft.com/office/drawing/2014/main" id="{C64B1D06-A169-42E9-880B-1FC9E59C1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Oval 4447">
                <a:extLst>
                  <a:ext uri="{FF2B5EF4-FFF2-40B4-BE49-F238E27FC236}">
                    <a16:creationId xmlns:a16="http://schemas.microsoft.com/office/drawing/2014/main" id="{0C8087CF-8F32-4640-9C4F-95B151715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Oval 4448">
                <a:extLst>
                  <a:ext uri="{FF2B5EF4-FFF2-40B4-BE49-F238E27FC236}">
                    <a16:creationId xmlns:a16="http://schemas.microsoft.com/office/drawing/2014/main" id="{D578F11C-41F0-4FAE-97FE-7A042ED3C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Oval 4449">
                <a:extLst>
                  <a:ext uri="{FF2B5EF4-FFF2-40B4-BE49-F238E27FC236}">
                    <a16:creationId xmlns:a16="http://schemas.microsoft.com/office/drawing/2014/main" id="{9BA10B9D-B8DD-47A8-8636-FBC9F7463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Oval 4450">
                <a:extLst>
                  <a:ext uri="{FF2B5EF4-FFF2-40B4-BE49-F238E27FC236}">
                    <a16:creationId xmlns:a16="http://schemas.microsoft.com/office/drawing/2014/main" id="{11992B2F-DA00-4EB9-83CB-CEC03FE4F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7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Oval 4451">
                <a:extLst>
                  <a:ext uri="{FF2B5EF4-FFF2-40B4-BE49-F238E27FC236}">
                    <a16:creationId xmlns:a16="http://schemas.microsoft.com/office/drawing/2014/main" id="{9C1D5D5D-3C99-443B-8C35-BBD092516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7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Oval 4452">
                <a:extLst>
                  <a:ext uri="{FF2B5EF4-FFF2-40B4-BE49-F238E27FC236}">
                    <a16:creationId xmlns:a16="http://schemas.microsoft.com/office/drawing/2014/main" id="{982F1A4F-60A3-4D18-A9E9-037FA6BB9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Oval 4453">
                <a:extLst>
                  <a:ext uri="{FF2B5EF4-FFF2-40B4-BE49-F238E27FC236}">
                    <a16:creationId xmlns:a16="http://schemas.microsoft.com/office/drawing/2014/main" id="{8769891F-03F7-4EB5-B1F0-F925DA37C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Oval 4454">
                <a:extLst>
                  <a:ext uri="{FF2B5EF4-FFF2-40B4-BE49-F238E27FC236}">
                    <a16:creationId xmlns:a16="http://schemas.microsoft.com/office/drawing/2014/main" id="{B83214FB-EFE4-4A34-8DFB-7A551C6A6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Oval 4455">
                <a:extLst>
                  <a:ext uri="{FF2B5EF4-FFF2-40B4-BE49-F238E27FC236}">
                    <a16:creationId xmlns:a16="http://schemas.microsoft.com/office/drawing/2014/main" id="{85A546E4-7A55-4990-89EB-DE2969647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Oval 4456">
                <a:extLst>
                  <a:ext uri="{FF2B5EF4-FFF2-40B4-BE49-F238E27FC236}">
                    <a16:creationId xmlns:a16="http://schemas.microsoft.com/office/drawing/2014/main" id="{7651CD7E-D1F1-427F-ABEF-C2D90809B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3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Oval 4457">
                <a:extLst>
                  <a:ext uri="{FF2B5EF4-FFF2-40B4-BE49-F238E27FC236}">
                    <a16:creationId xmlns:a16="http://schemas.microsoft.com/office/drawing/2014/main" id="{935B21FB-83EF-4288-B000-853906BEE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3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Oval 4458">
                <a:extLst>
                  <a:ext uri="{FF2B5EF4-FFF2-40B4-BE49-F238E27FC236}">
                    <a16:creationId xmlns:a16="http://schemas.microsoft.com/office/drawing/2014/main" id="{12E060B2-1E20-4B01-A0D9-89722FE45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6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Oval 4459">
                <a:extLst>
                  <a:ext uri="{FF2B5EF4-FFF2-40B4-BE49-F238E27FC236}">
                    <a16:creationId xmlns:a16="http://schemas.microsoft.com/office/drawing/2014/main" id="{0545604C-115D-4773-9618-74183BB08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6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Oval 4460">
                <a:extLst>
                  <a:ext uri="{FF2B5EF4-FFF2-40B4-BE49-F238E27FC236}">
                    <a16:creationId xmlns:a16="http://schemas.microsoft.com/office/drawing/2014/main" id="{4021C948-1CDE-41DB-A7C0-2B5B3CC32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Oval 4461">
                <a:extLst>
                  <a:ext uri="{FF2B5EF4-FFF2-40B4-BE49-F238E27FC236}">
                    <a16:creationId xmlns:a16="http://schemas.microsoft.com/office/drawing/2014/main" id="{2A7D90DB-CE72-4A68-BDD3-118B488DD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Oval 4462">
                <a:extLst>
                  <a:ext uri="{FF2B5EF4-FFF2-40B4-BE49-F238E27FC236}">
                    <a16:creationId xmlns:a16="http://schemas.microsoft.com/office/drawing/2014/main" id="{2F2ED2A9-D802-45D3-B168-66B0AFA6A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Oval 4463">
                <a:extLst>
                  <a:ext uri="{FF2B5EF4-FFF2-40B4-BE49-F238E27FC236}">
                    <a16:creationId xmlns:a16="http://schemas.microsoft.com/office/drawing/2014/main" id="{34D72336-0D2F-4656-84E8-AAD1C8D9A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Oval 4464">
                <a:extLst>
                  <a:ext uri="{FF2B5EF4-FFF2-40B4-BE49-F238E27FC236}">
                    <a16:creationId xmlns:a16="http://schemas.microsoft.com/office/drawing/2014/main" id="{A8418142-7CA5-4975-B7BE-A2A9C5BA8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4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Oval 4465">
                <a:extLst>
                  <a:ext uri="{FF2B5EF4-FFF2-40B4-BE49-F238E27FC236}">
                    <a16:creationId xmlns:a16="http://schemas.microsoft.com/office/drawing/2014/main" id="{584842C6-F14C-4DCA-8E90-38930D6DF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4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Oval 4466">
                <a:extLst>
                  <a:ext uri="{FF2B5EF4-FFF2-40B4-BE49-F238E27FC236}">
                    <a16:creationId xmlns:a16="http://schemas.microsoft.com/office/drawing/2014/main" id="{903FC5FD-DE34-4322-BD40-E01B82DA4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Oval 4467">
                <a:extLst>
                  <a:ext uri="{FF2B5EF4-FFF2-40B4-BE49-F238E27FC236}">
                    <a16:creationId xmlns:a16="http://schemas.microsoft.com/office/drawing/2014/main" id="{789F0FA6-2989-4B87-93FE-D6B1FDE38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Oval 4468">
                <a:extLst>
                  <a:ext uri="{FF2B5EF4-FFF2-40B4-BE49-F238E27FC236}">
                    <a16:creationId xmlns:a16="http://schemas.microsoft.com/office/drawing/2014/main" id="{DA18FFA4-448D-414C-892F-CE1BAD044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Oval 4469">
                <a:extLst>
                  <a:ext uri="{FF2B5EF4-FFF2-40B4-BE49-F238E27FC236}">
                    <a16:creationId xmlns:a16="http://schemas.microsoft.com/office/drawing/2014/main" id="{7A69B41D-DA21-4293-8094-8D64C8E57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Oval 4470">
                <a:extLst>
                  <a:ext uri="{FF2B5EF4-FFF2-40B4-BE49-F238E27FC236}">
                    <a16:creationId xmlns:a16="http://schemas.microsoft.com/office/drawing/2014/main" id="{D8A2DE7E-07B1-4DCA-B103-841670483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Oval 4471">
                <a:extLst>
                  <a:ext uri="{FF2B5EF4-FFF2-40B4-BE49-F238E27FC236}">
                    <a16:creationId xmlns:a16="http://schemas.microsoft.com/office/drawing/2014/main" id="{CE783B6F-901B-4CA8-97CA-FA755A42C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Oval 4472">
                <a:extLst>
                  <a:ext uri="{FF2B5EF4-FFF2-40B4-BE49-F238E27FC236}">
                    <a16:creationId xmlns:a16="http://schemas.microsoft.com/office/drawing/2014/main" id="{2D2A0D23-B899-43C7-B4A8-C7BB8D901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Oval 4473">
                <a:extLst>
                  <a:ext uri="{FF2B5EF4-FFF2-40B4-BE49-F238E27FC236}">
                    <a16:creationId xmlns:a16="http://schemas.microsoft.com/office/drawing/2014/main" id="{59CD3309-2F1B-412B-BA29-B2B5EE45E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Oval 4474">
                <a:extLst>
                  <a:ext uri="{FF2B5EF4-FFF2-40B4-BE49-F238E27FC236}">
                    <a16:creationId xmlns:a16="http://schemas.microsoft.com/office/drawing/2014/main" id="{CBA03649-9A92-4ABB-A2AD-79F664D15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Oval 4475">
                <a:extLst>
                  <a:ext uri="{FF2B5EF4-FFF2-40B4-BE49-F238E27FC236}">
                    <a16:creationId xmlns:a16="http://schemas.microsoft.com/office/drawing/2014/main" id="{84EFC948-D6EB-49B7-A259-3BEC2E076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Oval 4476">
                <a:extLst>
                  <a:ext uri="{FF2B5EF4-FFF2-40B4-BE49-F238E27FC236}">
                    <a16:creationId xmlns:a16="http://schemas.microsoft.com/office/drawing/2014/main" id="{7996E175-91E5-460A-BC08-71CE57DF1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Oval 4477">
                <a:extLst>
                  <a:ext uri="{FF2B5EF4-FFF2-40B4-BE49-F238E27FC236}">
                    <a16:creationId xmlns:a16="http://schemas.microsoft.com/office/drawing/2014/main" id="{FE932342-E54D-489D-8D7B-FA8E83643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Oval 4478">
                <a:extLst>
                  <a:ext uri="{FF2B5EF4-FFF2-40B4-BE49-F238E27FC236}">
                    <a16:creationId xmlns:a16="http://schemas.microsoft.com/office/drawing/2014/main" id="{1F807269-58B1-4AA8-8217-C232FD36A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Oval 4479">
                <a:extLst>
                  <a:ext uri="{FF2B5EF4-FFF2-40B4-BE49-F238E27FC236}">
                    <a16:creationId xmlns:a16="http://schemas.microsoft.com/office/drawing/2014/main" id="{D366C443-4DAB-437B-B3A6-8917A26B2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Oval 4480">
                <a:extLst>
                  <a:ext uri="{FF2B5EF4-FFF2-40B4-BE49-F238E27FC236}">
                    <a16:creationId xmlns:a16="http://schemas.microsoft.com/office/drawing/2014/main" id="{60B54956-C945-479D-9E79-25DE10AA6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Oval 4481">
                <a:extLst>
                  <a:ext uri="{FF2B5EF4-FFF2-40B4-BE49-F238E27FC236}">
                    <a16:creationId xmlns:a16="http://schemas.microsoft.com/office/drawing/2014/main" id="{5B52A727-5397-487D-8801-219A55DE6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Oval 4482">
                <a:extLst>
                  <a:ext uri="{FF2B5EF4-FFF2-40B4-BE49-F238E27FC236}">
                    <a16:creationId xmlns:a16="http://schemas.microsoft.com/office/drawing/2014/main" id="{43A0308B-DC8D-47F0-82C4-C54B1AD09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Oval 4483">
                <a:extLst>
                  <a:ext uri="{FF2B5EF4-FFF2-40B4-BE49-F238E27FC236}">
                    <a16:creationId xmlns:a16="http://schemas.microsoft.com/office/drawing/2014/main" id="{9A97EECF-8800-499C-8018-0F28123FE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Oval 4484">
                <a:extLst>
                  <a:ext uri="{FF2B5EF4-FFF2-40B4-BE49-F238E27FC236}">
                    <a16:creationId xmlns:a16="http://schemas.microsoft.com/office/drawing/2014/main" id="{10AAE2D3-610E-4074-8907-2367E1506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Oval 4485">
                <a:extLst>
                  <a:ext uri="{FF2B5EF4-FFF2-40B4-BE49-F238E27FC236}">
                    <a16:creationId xmlns:a16="http://schemas.microsoft.com/office/drawing/2014/main" id="{8FEA0779-0A4F-4571-A62A-1309E0B78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Oval 4486">
                <a:extLst>
                  <a:ext uri="{FF2B5EF4-FFF2-40B4-BE49-F238E27FC236}">
                    <a16:creationId xmlns:a16="http://schemas.microsoft.com/office/drawing/2014/main" id="{83958372-601A-4957-99B3-12135352F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Oval 4487">
                <a:extLst>
                  <a:ext uri="{FF2B5EF4-FFF2-40B4-BE49-F238E27FC236}">
                    <a16:creationId xmlns:a16="http://schemas.microsoft.com/office/drawing/2014/main" id="{D4523A6C-E5EF-4E6E-8888-53192E51B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Oval 4488">
                <a:extLst>
                  <a:ext uri="{FF2B5EF4-FFF2-40B4-BE49-F238E27FC236}">
                    <a16:creationId xmlns:a16="http://schemas.microsoft.com/office/drawing/2014/main" id="{378B7D75-C508-4024-AC85-0BB79A680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Oval 4489">
                <a:extLst>
                  <a:ext uri="{FF2B5EF4-FFF2-40B4-BE49-F238E27FC236}">
                    <a16:creationId xmlns:a16="http://schemas.microsoft.com/office/drawing/2014/main" id="{7B052142-7692-464F-BAD1-DE9E0D7C7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Oval 4490">
                <a:extLst>
                  <a:ext uri="{FF2B5EF4-FFF2-40B4-BE49-F238E27FC236}">
                    <a16:creationId xmlns:a16="http://schemas.microsoft.com/office/drawing/2014/main" id="{6E34E92E-F75C-4F0E-B4A2-E88EF7B55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9" y="268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Oval 4491">
                <a:extLst>
                  <a:ext uri="{FF2B5EF4-FFF2-40B4-BE49-F238E27FC236}">
                    <a16:creationId xmlns:a16="http://schemas.microsoft.com/office/drawing/2014/main" id="{E606ABDA-FFDD-433F-B49B-11529A29A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9" y="268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Oval 4492">
                <a:extLst>
                  <a:ext uri="{FF2B5EF4-FFF2-40B4-BE49-F238E27FC236}">
                    <a16:creationId xmlns:a16="http://schemas.microsoft.com/office/drawing/2014/main" id="{3E4AD8F1-B80B-420F-945F-F1D03B1C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2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Oval 4493">
                <a:extLst>
                  <a:ext uri="{FF2B5EF4-FFF2-40B4-BE49-F238E27FC236}">
                    <a16:creationId xmlns:a16="http://schemas.microsoft.com/office/drawing/2014/main" id="{EE152EAF-4453-4909-A1A9-5D049ED04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2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Oval 4494">
                <a:extLst>
                  <a:ext uri="{FF2B5EF4-FFF2-40B4-BE49-F238E27FC236}">
                    <a16:creationId xmlns:a16="http://schemas.microsoft.com/office/drawing/2014/main" id="{C8AF4C54-45C9-46B4-9E1E-8A8565AC8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Oval 4495">
                <a:extLst>
                  <a:ext uri="{FF2B5EF4-FFF2-40B4-BE49-F238E27FC236}">
                    <a16:creationId xmlns:a16="http://schemas.microsoft.com/office/drawing/2014/main" id="{3BF2297D-2A52-43C3-80D7-9ECBACF3C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Oval 4496">
                <a:extLst>
                  <a:ext uri="{FF2B5EF4-FFF2-40B4-BE49-F238E27FC236}">
                    <a16:creationId xmlns:a16="http://schemas.microsoft.com/office/drawing/2014/main" id="{0C9CDEDF-180D-4417-94C0-5BF6CD206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Oval 4497">
                <a:extLst>
                  <a:ext uri="{FF2B5EF4-FFF2-40B4-BE49-F238E27FC236}">
                    <a16:creationId xmlns:a16="http://schemas.microsoft.com/office/drawing/2014/main" id="{2C35C23F-C507-4DCA-B9C6-E4DF02158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Oval 4498">
                <a:extLst>
                  <a:ext uri="{FF2B5EF4-FFF2-40B4-BE49-F238E27FC236}">
                    <a16:creationId xmlns:a16="http://schemas.microsoft.com/office/drawing/2014/main" id="{5C3C248A-8D9A-459C-A880-E68B92637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0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Oval 4499">
                <a:extLst>
                  <a:ext uri="{FF2B5EF4-FFF2-40B4-BE49-F238E27FC236}">
                    <a16:creationId xmlns:a16="http://schemas.microsoft.com/office/drawing/2014/main" id="{C30C9A35-DF21-425C-8B93-314F7DF9A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0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Oval 4500">
                <a:extLst>
                  <a:ext uri="{FF2B5EF4-FFF2-40B4-BE49-F238E27FC236}">
                    <a16:creationId xmlns:a16="http://schemas.microsoft.com/office/drawing/2014/main" id="{925B6AB4-F06A-49E9-8350-D06ACB389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Oval 4501">
                <a:extLst>
                  <a:ext uri="{FF2B5EF4-FFF2-40B4-BE49-F238E27FC236}">
                    <a16:creationId xmlns:a16="http://schemas.microsoft.com/office/drawing/2014/main" id="{FBDB734A-B38E-479A-A1D7-BF8D423A7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Oval 4502">
                <a:extLst>
                  <a:ext uri="{FF2B5EF4-FFF2-40B4-BE49-F238E27FC236}">
                    <a16:creationId xmlns:a16="http://schemas.microsoft.com/office/drawing/2014/main" id="{25D002E1-D046-4699-B076-64BB199F0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Oval 4503">
                <a:extLst>
                  <a:ext uri="{FF2B5EF4-FFF2-40B4-BE49-F238E27FC236}">
                    <a16:creationId xmlns:a16="http://schemas.microsoft.com/office/drawing/2014/main" id="{45A22D57-ECE3-4348-8BB9-435CBB560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Oval 4504">
                <a:extLst>
                  <a:ext uri="{FF2B5EF4-FFF2-40B4-BE49-F238E27FC236}">
                    <a16:creationId xmlns:a16="http://schemas.microsoft.com/office/drawing/2014/main" id="{829EB687-19F6-45CD-9836-3DD0C535A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Oval 4505">
                <a:extLst>
                  <a:ext uri="{FF2B5EF4-FFF2-40B4-BE49-F238E27FC236}">
                    <a16:creationId xmlns:a16="http://schemas.microsoft.com/office/drawing/2014/main" id="{D1B44133-603C-4FA0-A41E-420CC862B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Oval 4506">
                <a:extLst>
                  <a:ext uri="{FF2B5EF4-FFF2-40B4-BE49-F238E27FC236}">
                    <a16:creationId xmlns:a16="http://schemas.microsoft.com/office/drawing/2014/main" id="{6338F0D9-38F6-479F-BA07-B09ED3FC8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2" y="306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Oval 4507">
                <a:extLst>
                  <a:ext uri="{FF2B5EF4-FFF2-40B4-BE49-F238E27FC236}">
                    <a16:creationId xmlns:a16="http://schemas.microsoft.com/office/drawing/2014/main" id="{25D5E7CF-28BA-492D-BE3F-E9A129DEC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2" y="306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Oval 4508">
                <a:extLst>
                  <a:ext uri="{FF2B5EF4-FFF2-40B4-BE49-F238E27FC236}">
                    <a16:creationId xmlns:a16="http://schemas.microsoft.com/office/drawing/2014/main" id="{54C6A293-76E1-4A49-8027-C06ED1EE9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Oval 4509">
                <a:extLst>
                  <a:ext uri="{FF2B5EF4-FFF2-40B4-BE49-F238E27FC236}">
                    <a16:creationId xmlns:a16="http://schemas.microsoft.com/office/drawing/2014/main" id="{E686E6F1-0445-4A5F-8F3D-0F4DA0074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Oval 4510">
                <a:extLst>
                  <a:ext uri="{FF2B5EF4-FFF2-40B4-BE49-F238E27FC236}">
                    <a16:creationId xmlns:a16="http://schemas.microsoft.com/office/drawing/2014/main" id="{68FBB42B-1120-4A09-80C2-A27850759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7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Oval 4511">
                <a:extLst>
                  <a:ext uri="{FF2B5EF4-FFF2-40B4-BE49-F238E27FC236}">
                    <a16:creationId xmlns:a16="http://schemas.microsoft.com/office/drawing/2014/main" id="{AB98D749-6D89-4CCD-BD54-EC63306F3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7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Oval 4512">
                <a:extLst>
                  <a:ext uri="{FF2B5EF4-FFF2-40B4-BE49-F238E27FC236}">
                    <a16:creationId xmlns:a16="http://schemas.microsoft.com/office/drawing/2014/main" id="{EF280899-6DD4-4C35-A99E-AE1F88DE5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7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Oval 4513">
                <a:extLst>
                  <a:ext uri="{FF2B5EF4-FFF2-40B4-BE49-F238E27FC236}">
                    <a16:creationId xmlns:a16="http://schemas.microsoft.com/office/drawing/2014/main" id="{A08B5BC6-1692-4C61-82B6-6F8AAB4B6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7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Oval 4514">
                <a:extLst>
                  <a:ext uri="{FF2B5EF4-FFF2-40B4-BE49-F238E27FC236}">
                    <a16:creationId xmlns:a16="http://schemas.microsoft.com/office/drawing/2014/main" id="{7BA22AE4-119D-41EE-AD98-90CBDD9FD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0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Oval 4515">
                <a:extLst>
                  <a:ext uri="{FF2B5EF4-FFF2-40B4-BE49-F238E27FC236}">
                    <a16:creationId xmlns:a16="http://schemas.microsoft.com/office/drawing/2014/main" id="{D4EC6300-F6CD-4F32-9DBF-0A5B9795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0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Oval 4516">
                <a:extLst>
                  <a:ext uri="{FF2B5EF4-FFF2-40B4-BE49-F238E27FC236}">
                    <a16:creationId xmlns:a16="http://schemas.microsoft.com/office/drawing/2014/main" id="{D2F344A9-43B0-42CB-A2FB-243702F4D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3" y="2238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Oval 4517">
                <a:extLst>
                  <a:ext uri="{FF2B5EF4-FFF2-40B4-BE49-F238E27FC236}">
                    <a16:creationId xmlns:a16="http://schemas.microsoft.com/office/drawing/2014/main" id="{77BA29C4-D2B9-4417-A539-95F94FDB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3" y="2238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Oval 4518">
                <a:extLst>
                  <a:ext uri="{FF2B5EF4-FFF2-40B4-BE49-F238E27FC236}">
                    <a16:creationId xmlns:a16="http://schemas.microsoft.com/office/drawing/2014/main" id="{2E7D5934-B245-45BA-88EE-772414F95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6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Oval 4519">
                <a:extLst>
                  <a:ext uri="{FF2B5EF4-FFF2-40B4-BE49-F238E27FC236}">
                    <a16:creationId xmlns:a16="http://schemas.microsoft.com/office/drawing/2014/main" id="{1DAF2A49-7453-4617-B55B-1E1E51D8F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6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Oval 4520">
                <a:extLst>
                  <a:ext uri="{FF2B5EF4-FFF2-40B4-BE49-F238E27FC236}">
                    <a16:creationId xmlns:a16="http://schemas.microsoft.com/office/drawing/2014/main" id="{1B37DD57-476E-4364-B83A-C5C4C3D0A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9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Oval 4521">
                <a:extLst>
                  <a:ext uri="{FF2B5EF4-FFF2-40B4-BE49-F238E27FC236}">
                    <a16:creationId xmlns:a16="http://schemas.microsoft.com/office/drawing/2014/main" id="{9175AC80-05FF-42C5-A368-0E423CD3C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9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Oval 4522">
                <a:extLst>
                  <a:ext uri="{FF2B5EF4-FFF2-40B4-BE49-F238E27FC236}">
                    <a16:creationId xmlns:a16="http://schemas.microsoft.com/office/drawing/2014/main" id="{B5FBE796-2C13-49BA-A03D-AFE098414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2" y="251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Oval 4523">
                <a:extLst>
                  <a:ext uri="{FF2B5EF4-FFF2-40B4-BE49-F238E27FC236}">
                    <a16:creationId xmlns:a16="http://schemas.microsoft.com/office/drawing/2014/main" id="{7B48EFAF-0767-4EE4-A6D6-3305DFEDC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2" y="251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Oval 4524">
                <a:extLst>
                  <a:ext uri="{FF2B5EF4-FFF2-40B4-BE49-F238E27FC236}">
                    <a16:creationId xmlns:a16="http://schemas.microsoft.com/office/drawing/2014/main" id="{FECF428B-254A-4F31-B898-D1D7AC82C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4" y="268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Oval 4525">
                <a:extLst>
                  <a:ext uri="{FF2B5EF4-FFF2-40B4-BE49-F238E27FC236}">
                    <a16:creationId xmlns:a16="http://schemas.microsoft.com/office/drawing/2014/main" id="{0C11B0ED-DF8E-4812-A075-E8A2E8F44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4" y="268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Oval 4526">
                <a:extLst>
                  <a:ext uri="{FF2B5EF4-FFF2-40B4-BE49-F238E27FC236}">
                    <a16:creationId xmlns:a16="http://schemas.microsoft.com/office/drawing/2014/main" id="{0D9A996B-302D-41E7-9CE7-9431195BA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Oval 4527">
                <a:extLst>
                  <a:ext uri="{FF2B5EF4-FFF2-40B4-BE49-F238E27FC236}">
                    <a16:creationId xmlns:a16="http://schemas.microsoft.com/office/drawing/2014/main" id="{1A26DDF6-4E8A-4B78-BF39-79405356D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Oval 4528">
                <a:extLst>
                  <a:ext uri="{FF2B5EF4-FFF2-40B4-BE49-F238E27FC236}">
                    <a16:creationId xmlns:a16="http://schemas.microsoft.com/office/drawing/2014/main" id="{C63D70D7-C494-4040-94EA-1CCD8A151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0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Oval 4529">
                <a:extLst>
                  <a:ext uri="{FF2B5EF4-FFF2-40B4-BE49-F238E27FC236}">
                    <a16:creationId xmlns:a16="http://schemas.microsoft.com/office/drawing/2014/main" id="{DAF62DF2-41B0-4EE9-A52C-B5AF477E4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0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Oval 4530">
                <a:extLst>
                  <a:ext uri="{FF2B5EF4-FFF2-40B4-BE49-F238E27FC236}">
                    <a16:creationId xmlns:a16="http://schemas.microsoft.com/office/drawing/2014/main" id="{A117ECD7-42D0-4F7D-A99E-31965A6DE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Oval 4531">
                <a:extLst>
                  <a:ext uri="{FF2B5EF4-FFF2-40B4-BE49-F238E27FC236}">
                    <a16:creationId xmlns:a16="http://schemas.microsoft.com/office/drawing/2014/main" id="{477820E1-6570-42A2-B837-5C28D3A2E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Oval 4532">
                <a:extLst>
                  <a:ext uri="{FF2B5EF4-FFF2-40B4-BE49-F238E27FC236}">
                    <a16:creationId xmlns:a16="http://schemas.microsoft.com/office/drawing/2014/main" id="{5F58E457-816D-46D6-9A52-F6ED86D30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6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Oval 4533">
                <a:extLst>
                  <a:ext uri="{FF2B5EF4-FFF2-40B4-BE49-F238E27FC236}">
                    <a16:creationId xmlns:a16="http://schemas.microsoft.com/office/drawing/2014/main" id="{4D37096E-CD9D-42E9-BD66-72AB7FD33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6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Oval 4534">
                <a:extLst>
                  <a:ext uri="{FF2B5EF4-FFF2-40B4-BE49-F238E27FC236}">
                    <a16:creationId xmlns:a16="http://schemas.microsoft.com/office/drawing/2014/main" id="{0E53C980-790E-4DF4-BE32-F7FC374E4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9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Oval 4535">
                <a:extLst>
                  <a:ext uri="{FF2B5EF4-FFF2-40B4-BE49-F238E27FC236}">
                    <a16:creationId xmlns:a16="http://schemas.microsoft.com/office/drawing/2014/main" id="{65536A4A-DC09-4150-B83C-223333C4F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9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Oval 4536">
                <a:extLst>
                  <a:ext uri="{FF2B5EF4-FFF2-40B4-BE49-F238E27FC236}">
                    <a16:creationId xmlns:a16="http://schemas.microsoft.com/office/drawing/2014/main" id="{D976D3BE-6AC7-43EC-B69D-BDAF7E79B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2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Oval 4537">
                <a:extLst>
                  <a:ext uri="{FF2B5EF4-FFF2-40B4-BE49-F238E27FC236}">
                    <a16:creationId xmlns:a16="http://schemas.microsoft.com/office/drawing/2014/main" id="{0B2998EA-3CDA-44DF-A31C-C24B3A39C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2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Oval 4538">
                <a:extLst>
                  <a:ext uri="{FF2B5EF4-FFF2-40B4-BE49-F238E27FC236}">
                    <a16:creationId xmlns:a16="http://schemas.microsoft.com/office/drawing/2014/main" id="{CB91063F-CD14-4D96-A1B7-83399F025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4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Oval 4539">
                <a:extLst>
                  <a:ext uri="{FF2B5EF4-FFF2-40B4-BE49-F238E27FC236}">
                    <a16:creationId xmlns:a16="http://schemas.microsoft.com/office/drawing/2014/main" id="{6D2725E4-B2E1-452C-B8C5-C5818626D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4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Oval 4540">
                <a:extLst>
                  <a:ext uri="{FF2B5EF4-FFF2-40B4-BE49-F238E27FC236}">
                    <a16:creationId xmlns:a16="http://schemas.microsoft.com/office/drawing/2014/main" id="{39DD99DF-F777-4892-993D-926AF8E37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Oval 4541">
                <a:extLst>
                  <a:ext uri="{FF2B5EF4-FFF2-40B4-BE49-F238E27FC236}">
                    <a16:creationId xmlns:a16="http://schemas.microsoft.com/office/drawing/2014/main" id="{DB4E0F6C-1E40-4421-98D2-252809736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Oval 4542">
                <a:extLst>
                  <a:ext uri="{FF2B5EF4-FFF2-40B4-BE49-F238E27FC236}">
                    <a16:creationId xmlns:a16="http://schemas.microsoft.com/office/drawing/2014/main" id="{FB96AAB9-5A27-4A6E-84A2-F95D071FB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Oval 4543">
                <a:extLst>
                  <a:ext uri="{FF2B5EF4-FFF2-40B4-BE49-F238E27FC236}">
                    <a16:creationId xmlns:a16="http://schemas.microsoft.com/office/drawing/2014/main" id="{8CE51F23-BAA2-42C8-B135-29D0BAAF6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Oval 4544">
                <a:extLst>
                  <a:ext uri="{FF2B5EF4-FFF2-40B4-BE49-F238E27FC236}">
                    <a16:creationId xmlns:a16="http://schemas.microsoft.com/office/drawing/2014/main" id="{C49175FC-4A73-49FF-AFAF-B461714A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Oval 4545">
                <a:extLst>
                  <a:ext uri="{FF2B5EF4-FFF2-40B4-BE49-F238E27FC236}">
                    <a16:creationId xmlns:a16="http://schemas.microsoft.com/office/drawing/2014/main" id="{C6D5A46F-C694-48C0-8BE6-16C58A5DE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Oval 4546">
                <a:extLst>
                  <a:ext uri="{FF2B5EF4-FFF2-40B4-BE49-F238E27FC236}">
                    <a16:creationId xmlns:a16="http://schemas.microsoft.com/office/drawing/2014/main" id="{6EF16040-18B9-4712-A08D-C6435A509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Oval 4547">
                <a:extLst>
                  <a:ext uri="{FF2B5EF4-FFF2-40B4-BE49-F238E27FC236}">
                    <a16:creationId xmlns:a16="http://schemas.microsoft.com/office/drawing/2014/main" id="{975B6D81-144B-42F4-A3FA-58F244B51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Oval 4548">
                <a:extLst>
                  <a:ext uri="{FF2B5EF4-FFF2-40B4-BE49-F238E27FC236}">
                    <a16:creationId xmlns:a16="http://schemas.microsoft.com/office/drawing/2014/main" id="{6F0272AF-8C0E-4AF1-AB27-0D016EB4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Oval 4549">
                <a:extLst>
                  <a:ext uri="{FF2B5EF4-FFF2-40B4-BE49-F238E27FC236}">
                    <a16:creationId xmlns:a16="http://schemas.microsoft.com/office/drawing/2014/main" id="{972804AF-3091-4598-93D3-65D686D5A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Oval 4550">
                <a:extLst>
                  <a:ext uri="{FF2B5EF4-FFF2-40B4-BE49-F238E27FC236}">
                    <a16:creationId xmlns:a16="http://schemas.microsoft.com/office/drawing/2014/main" id="{76C83B7C-B5A1-4769-8A6E-7A1A209D8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9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Oval 4551">
                <a:extLst>
                  <a:ext uri="{FF2B5EF4-FFF2-40B4-BE49-F238E27FC236}">
                    <a16:creationId xmlns:a16="http://schemas.microsoft.com/office/drawing/2014/main" id="{0566A371-17F9-43C9-9B68-B263AB05D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9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Oval 4552">
                <a:extLst>
                  <a:ext uri="{FF2B5EF4-FFF2-40B4-BE49-F238E27FC236}">
                    <a16:creationId xmlns:a16="http://schemas.microsoft.com/office/drawing/2014/main" id="{73352C75-63BE-4E0B-90E4-4EFDEAF09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2" y="162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Oval 4553">
                <a:extLst>
                  <a:ext uri="{FF2B5EF4-FFF2-40B4-BE49-F238E27FC236}">
                    <a16:creationId xmlns:a16="http://schemas.microsoft.com/office/drawing/2014/main" id="{73CCC6D5-0FDD-4505-9DAF-7BA03EB5C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2" y="162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Oval 4554">
                <a:extLst>
                  <a:ext uri="{FF2B5EF4-FFF2-40B4-BE49-F238E27FC236}">
                    <a16:creationId xmlns:a16="http://schemas.microsoft.com/office/drawing/2014/main" id="{75FABD17-AABC-403F-8430-5B29303EA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Oval 4555">
                <a:extLst>
                  <a:ext uri="{FF2B5EF4-FFF2-40B4-BE49-F238E27FC236}">
                    <a16:creationId xmlns:a16="http://schemas.microsoft.com/office/drawing/2014/main" id="{2DCC4A0A-E940-435E-B97F-82C153922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Oval 4556">
                <a:extLst>
                  <a:ext uri="{FF2B5EF4-FFF2-40B4-BE49-F238E27FC236}">
                    <a16:creationId xmlns:a16="http://schemas.microsoft.com/office/drawing/2014/main" id="{2CB1A922-0ACB-4B23-9E95-ECC30FAD8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7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Oval 4557">
                <a:extLst>
                  <a:ext uri="{FF2B5EF4-FFF2-40B4-BE49-F238E27FC236}">
                    <a16:creationId xmlns:a16="http://schemas.microsoft.com/office/drawing/2014/main" id="{FC0F0D31-EC0F-489B-A970-295288D8C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7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Oval 4558">
                <a:extLst>
                  <a:ext uri="{FF2B5EF4-FFF2-40B4-BE49-F238E27FC236}">
                    <a16:creationId xmlns:a16="http://schemas.microsoft.com/office/drawing/2014/main" id="{37ED2100-2367-478D-9A9C-33C581BBA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Oval 4559">
                <a:extLst>
                  <a:ext uri="{FF2B5EF4-FFF2-40B4-BE49-F238E27FC236}">
                    <a16:creationId xmlns:a16="http://schemas.microsoft.com/office/drawing/2014/main" id="{D97D1AF7-FB4D-4F95-85E9-0E300AE6C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Oval 4560">
                <a:extLst>
                  <a:ext uri="{FF2B5EF4-FFF2-40B4-BE49-F238E27FC236}">
                    <a16:creationId xmlns:a16="http://schemas.microsoft.com/office/drawing/2014/main" id="{9BF4422D-60D4-4AE8-B4B2-2F3E2C848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Oval 4561">
                <a:extLst>
                  <a:ext uri="{FF2B5EF4-FFF2-40B4-BE49-F238E27FC236}">
                    <a16:creationId xmlns:a16="http://schemas.microsoft.com/office/drawing/2014/main" id="{C31134AD-C3B6-49C0-97B9-5E8010484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Oval 4562">
                <a:extLst>
                  <a:ext uri="{FF2B5EF4-FFF2-40B4-BE49-F238E27FC236}">
                    <a16:creationId xmlns:a16="http://schemas.microsoft.com/office/drawing/2014/main" id="{50D279D4-F4C1-4CAD-9985-F56717290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6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Oval 4563">
                <a:extLst>
                  <a:ext uri="{FF2B5EF4-FFF2-40B4-BE49-F238E27FC236}">
                    <a16:creationId xmlns:a16="http://schemas.microsoft.com/office/drawing/2014/main" id="{5EBFA54B-45BE-4F5C-8222-8FB498172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6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Oval 4564">
                <a:extLst>
                  <a:ext uri="{FF2B5EF4-FFF2-40B4-BE49-F238E27FC236}">
                    <a16:creationId xmlns:a16="http://schemas.microsoft.com/office/drawing/2014/main" id="{54106C69-FAD9-4BA0-A356-514C637EE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9" y="2626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Oval 4565">
                <a:extLst>
                  <a:ext uri="{FF2B5EF4-FFF2-40B4-BE49-F238E27FC236}">
                    <a16:creationId xmlns:a16="http://schemas.microsoft.com/office/drawing/2014/main" id="{3CA18429-3D74-42C3-AC1D-ADC04AD63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9" y="2626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Oval 4566">
                <a:extLst>
                  <a:ext uri="{FF2B5EF4-FFF2-40B4-BE49-F238E27FC236}">
                    <a16:creationId xmlns:a16="http://schemas.microsoft.com/office/drawing/2014/main" id="{C46E685A-DA5E-47CF-AD25-7617189EF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2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Oval 4567">
                <a:extLst>
                  <a:ext uri="{FF2B5EF4-FFF2-40B4-BE49-F238E27FC236}">
                    <a16:creationId xmlns:a16="http://schemas.microsoft.com/office/drawing/2014/main" id="{A44052B7-EC69-4814-9AAA-1B471D2D4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2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Oval 4568">
                <a:extLst>
                  <a:ext uri="{FF2B5EF4-FFF2-40B4-BE49-F238E27FC236}">
                    <a16:creationId xmlns:a16="http://schemas.microsoft.com/office/drawing/2014/main" id="{AE26D17C-F1D0-480E-8FC9-1E074CB65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2" y="240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Oval 4569">
                <a:extLst>
                  <a:ext uri="{FF2B5EF4-FFF2-40B4-BE49-F238E27FC236}">
                    <a16:creationId xmlns:a16="http://schemas.microsoft.com/office/drawing/2014/main" id="{E530AF81-DC1E-4CC8-BC6A-1242E005C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2" y="240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Oval 4570">
                <a:extLst>
                  <a:ext uri="{FF2B5EF4-FFF2-40B4-BE49-F238E27FC236}">
                    <a16:creationId xmlns:a16="http://schemas.microsoft.com/office/drawing/2014/main" id="{2E1C198A-F93C-4811-96B5-1241A3645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4" y="173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Oval 4571">
                <a:extLst>
                  <a:ext uri="{FF2B5EF4-FFF2-40B4-BE49-F238E27FC236}">
                    <a16:creationId xmlns:a16="http://schemas.microsoft.com/office/drawing/2014/main" id="{9B341EFB-2942-4B5B-B4C5-14F4643D9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4" y="173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Oval 4572">
                <a:extLst>
                  <a:ext uri="{FF2B5EF4-FFF2-40B4-BE49-F238E27FC236}">
                    <a16:creationId xmlns:a16="http://schemas.microsoft.com/office/drawing/2014/main" id="{091A16B9-792F-4520-B76D-86FC233AE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7" y="207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Oval 4573">
                <a:extLst>
                  <a:ext uri="{FF2B5EF4-FFF2-40B4-BE49-F238E27FC236}">
                    <a16:creationId xmlns:a16="http://schemas.microsoft.com/office/drawing/2014/main" id="{BFF63067-EB48-4597-81DB-E66363B4C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7" y="207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Oval 4574">
                <a:extLst>
                  <a:ext uri="{FF2B5EF4-FFF2-40B4-BE49-F238E27FC236}">
                    <a16:creationId xmlns:a16="http://schemas.microsoft.com/office/drawing/2014/main" id="{57B1C24B-563E-4619-9D68-4059FFCD7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0" y="207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Oval 4575">
                <a:extLst>
                  <a:ext uri="{FF2B5EF4-FFF2-40B4-BE49-F238E27FC236}">
                    <a16:creationId xmlns:a16="http://schemas.microsoft.com/office/drawing/2014/main" id="{5EA514BD-1169-458B-9782-F7A5EDC98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0" y="207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Oval 4576">
                <a:extLst>
                  <a:ext uri="{FF2B5EF4-FFF2-40B4-BE49-F238E27FC236}">
                    <a16:creationId xmlns:a16="http://schemas.microsoft.com/office/drawing/2014/main" id="{29B6606D-95B0-4B9A-B207-2DF09DDB4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3" y="229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Oval 4577">
                <a:extLst>
                  <a:ext uri="{FF2B5EF4-FFF2-40B4-BE49-F238E27FC236}">
                    <a16:creationId xmlns:a16="http://schemas.microsoft.com/office/drawing/2014/main" id="{E1A8CCE1-C54C-482F-9E1A-82034735C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3" y="229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Oval 4578">
                <a:extLst>
                  <a:ext uri="{FF2B5EF4-FFF2-40B4-BE49-F238E27FC236}">
                    <a16:creationId xmlns:a16="http://schemas.microsoft.com/office/drawing/2014/main" id="{91A4751D-B96C-4EA6-89CC-2F11630BC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6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Oval 4579">
                <a:extLst>
                  <a:ext uri="{FF2B5EF4-FFF2-40B4-BE49-F238E27FC236}">
                    <a16:creationId xmlns:a16="http://schemas.microsoft.com/office/drawing/2014/main" id="{E194266F-E0D9-4BD7-93DA-83CF359FA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6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Oval 4580">
                <a:extLst>
                  <a:ext uri="{FF2B5EF4-FFF2-40B4-BE49-F238E27FC236}">
                    <a16:creationId xmlns:a16="http://schemas.microsoft.com/office/drawing/2014/main" id="{296D428A-A2AB-4150-8DAF-1954E98DA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9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Oval 4581">
                <a:extLst>
                  <a:ext uri="{FF2B5EF4-FFF2-40B4-BE49-F238E27FC236}">
                    <a16:creationId xmlns:a16="http://schemas.microsoft.com/office/drawing/2014/main" id="{4FFAA4B3-529C-4561-8247-9C55DED14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9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Oval 4582">
                <a:extLst>
                  <a:ext uri="{FF2B5EF4-FFF2-40B4-BE49-F238E27FC236}">
                    <a16:creationId xmlns:a16="http://schemas.microsoft.com/office/drawing/2014/main" id="{99CF8F0C-F52F-4587-B402-5266A9724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2" y="284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Oval 4583">
                <a:extLst>
                  <a:ext uri="{FF2B5EF4-FFF2-40B4-BE49-F238E27FC236}">
                    <a16:creationId xmlns:a16="http://schemas.microsoft.com/office/drawing/2014/main" id="{5DD6309D-CEF2-4475-9E10-14A2EA619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2" y="284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Oval 4584">
                <a:extLst>
                  <a:ext uri="{FF2B5EF4-FFF2-40B4-BE49-F238E27FC236}">
                    <a16:creationId xmlns:a16="http://schemas.microsoft.com/office/drawing/2014/main" id="{111070AF-69A9-416C-8008-5A282B7A3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Oval 4585">
                <a:extLst>
                  <a:ext uri="{FF2B5EF4-FFF2-40B4-BE49-F238E27FC236}">
                    <a16:creationId xmlns:a16="http://schemas.microsoft.com/office/drawing/2014/main" id="{B97E8A44-D8DB-4F5D-AF43-F6BCB85B4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Oval 4586">
                <a:extLst>
                  <a:ext uri="{FF2B5EF4-FFF2-40B4-BE49-F238E27FC236}">
                    <a16:creationId xmlns:a16="http://schemas.microsoft.com/office/drawing/2014/main" id="{20A5CCE9-EB23-400F-B459-2FC2B73FF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Oval 4587">
                <a:extLst>
                  <a:ext uri="{FF2B5EF4-FFF2-40B4-BE49-F238E27FC236}">
                    <a16:creationId xmlns:a16="http://schemas.microsoft.com/office/drawing/2014/main" id="{0437363C-F43A-4C09-8105-2DA86298D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Oval 4588">
                <a:extLst>
                  <a:ext uri="{FF2B5EF4-FFF2-40B4-BE49-F238E27FC236}">
                    <a16:creationId xmlns:a16="http://schemas.microsoft.com/office/drawing/2014/main" id="{BE94A8A7-143A-4C40-A12B-9A9717DB0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Oval 4589">
                <a:extLst>
                  <a:ext uri="{FF2B5EF4-FFF2-40B4-BE49-F238E27FC236}">
                    <a16:creationId xmlns:a16="http://schemas.microsoft.com/office/drawing/2014/main" id="{8877B6AD-30DD-48ED-B1F6-2B97F10E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Oval 4590">
                <a:extLst>
                  <a:ext uri="{FF2B5EF4-FFF2-40B4-BE49-F238E27FC236}">
                    <a16:creationId xmlns:a16="http://schemas.microsoft.com/office/drawing/2014/main" id="{30CEFB92-CD5B-4550-8EB9-5D3893E43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Oval 4591">
                <a:extLst>
                  <a:ext uri="{FF2B5EF4-FFF2-40B4-BE49-F238E27FC236}">
                    <a16:creationId xmlns:a16="http://schemas.microsoft.com/office/drawing/2014/main" id="{7BCF4B47-5122-4895-AF85-009A3C1C0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Oval 4592">
                <a:extLst>
                  <a:ext uri="{FF2B5EF4-FFF2-40B4-BE49-F238E27FC236}">
                    <a16:creationId xmlns:a16="http://schemas.microsoft.com/office/drawing/2014/main" id="{8422E47F-75A4-4C11-A890-DDC0E7425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Oval 4593">
                <a:extLst>
                  <a:ext uri="{FF2B5EF4-FFF2-40B4-BE49-F238E27FC236}">
                    <a16:creationId xmlns:a16="http://schemas.microsoft.com/office/drawing/2014/main" id="{64FC10B4-F008-4D72-A351-81E6810E7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Oval 4594">
                <a:extLst>
                  <a:ext uri="{FF2B5EF4-FFF2-40B4-BE49-F238E27FC236}">
                    <a16:creationId xmlns:a16="http://schemas.microsoft.com/office/drawing/2014/main" id="{42044ADE-76EC-41B6-9C54-F13B06FF3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Oval 4595">
                <a:extLst>
                  <a:ext uri="{FF2B5EF4-FFF2-40B4-BE49-F238E27FC236}">
                    <a16:creationId xmlns:a16="http://schemas.microsoft.com/office/drawing/2014/main" id="{69560A8A-3A89-4164-81CB-199227D2D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Oval 4596">
                <a:extLst>
                  <a:ext uri="{FF2B5EF4-FFF2-40B4-BE49-F238E27FC236}">
                    <a16:creationId xmlns:a16="http://schemas.microsoft.com/office/drawing/2014/main" id="{36EF7DC6-5716-41CD-A075-C5438F679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9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Oval 4597">
                <a:extLst>
                  <a:ext uri="{FF2B5EF4-FFF2-40B4-BE49-F238E27FC236}">
                    <a16:creationId xmlns:a16="http://schemas.microsoft.com/office/drawing/2014/main" id="{069B2669-C163-4C9A-AD8E-D25C4E69B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9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Oval 4598">
                <a:extLst>
                  <a:ext uri="{FF2B5EF4-FFF2-40B4-BE49-F238E27FC236}">
                    <a16:creationId xmlns:a16="http://schemas.microsoft.com/office/drawing/2014/main" id="{5C23D60A-693A-464B-BD18-1E12C72FE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Oval 4599">
                <a:extLst>
                  <a:ext uri="{FF2B5EF4-FFF2-40B4-BE49-F238E27FC236}">
                    <a16:creationId xmlns:a16="http://schemas.microsoft.com/office/drawing/2014/main" id="{46435C31-E7BE-4851-8AA1-D08B5E215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Oval 4600">
                <a:extLst>
                  <a:ext uri="{FF2B5EF4-FFF2-40B4-BE49-F238E27FC236}">
                    <a16:creationId xmlns:a16="http://schemas.microsoft.com/office/drawing/2014/main" id="{D72B24EA-1954-447E-AD50-70565A54E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Oval 4601">
                <a:extLst>
                  <a:ext uri="{FF2B5EF4-FFF2-40B4-BE49-F238E27FC236}">
                    <a16:creationId xmlns:a16="http://schemas.microsoft.com/office/drawing/2014/main" id="{9DB9EE11-3A9A-44D8-ABDA-C2CEF5F69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Oval 4602">
                <a:extLst>
                  <a:ext uri="{FF2B5EF4-FFF2-40B4-BE49-F238E27FC236}">
                    <a16:creationId xmlns:a16="http://schemas.microsoft.com/office/drawing/2014/main" id="{32DF866F-E22C-44D1-8348-64D1E9918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Oval 4603">
                <a:extLst>
                  <a:ext uri="{FF2B5EF4-FFF2-40B4-BE49-F238E27FC236}">
                    <a16:creationId xmlns:a16="http://schemas.microsoft.com/office/drawing/2014/main" id="{302E1972-4396-42F4-8B71-4796F862B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Oval 4604">
                <a:extLst>
                  <a:ext uri="{FF2B5EF4-FFF2-40B4-BE49-F238E27FC236}">
                    <a16:creationId xmlns:a16="http://schemas.microsoft.com/office/drawing/2014/main" id="{5CFC74F0-BD8A-43D6-A940-CBE96025D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Oval 4605">
                <a:extLst>
                  <a:ext uri="{FF2B5EF4-FFF2-40B4-BE49-F238E27FC236}">
                    <a16:creationId xmlns:a16="http://schemas.microsoft.com/office/drawing/2014/main" id="{78F4E182-7426-46E6-8941-6ECD20127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Oval 4606">
                <a:extLst>
                  <a:ext uri="{FF2B5EF4-FFF2-40B4-BE49-F238E27FC236}">
                    <a16:creationId xmlns:a16="http://schemas.microsoft.com/office/drawing/2014/main" id="{024AD9FA-A5A3-42C9-B123-BDF792BBF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3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Oval 4607">
                <a:extLst>
                  <a:ext uri="{FF2B5EF4-FFF2-40B4-BE49-F238E27FC236}">
                    <a16:creationId xmlns:a16="http://schemas.microsoft.com/office/drawing/2014/main" id="{E469F96E-E863-4E6B-A2EB-B90CFB308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3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Oval 4608">
                <a:extLst>
                  <a:ext uri="{FF2B5EF4-FFF2-40B4-BE49-F238E27FC236}">
                    <a16:creationId xmlns:a16="http://schemas.microsoft.com/office/drawing/2014/main" id="{DDAC7A1F-9146-4D97-8666-124215562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Oval 4609">
                <a:extLst>
                  <a:ext uri="{FF2B5EF4-FFF2-40B4-BE49-F238E27FC236}">
                    <a16:creationId xmlns:a16="http://schemas.microsoft.com/office/drawing/2014/main" id="{1FC573B2-1663-46A0-A500-4992AF107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Oval 4610">
                <a:extLst>
                  <a:ext uri="{FF2B5EF4-FFF2-40B4-BE49-F238E27FC236}">
                    <a16:creationId xmlns:a16="http://schemas.microsoft.com/office/drawing/2014/main" id="{85324F8F-C853-48C0-BAFB-295D16A9D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9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Oval 4611">
                <a:extLst>
                  <a:ext uri="{FF2B5EF4-FFF2-40B4-BE49-F238E27FC236}">
                    <a16:creationId xmlns:a16="http://schemas.microsoft.com/office/drawing/2014/main" id="{88AD29D1-98BE-4DC6-8DD8-577D604F6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9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Oval 4612">
                <a:extLst>
                  <a:ext uri="{FF2B5EF4-FFF2-40B4-BE49-F238E27FC236}">
                    <a16:creationId xmlns:a16="http://schemas.microsoft.com/office/drawing/2014/main" id="{7F058ECC-F513-4780-A07F-61A25B322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Oval 4613">
                <a:extLst>
                  <a:ext uri="{FF2B5EF4-FFF2-40B4-BE49-F238E27FC236}">
                    <a16:creationId xmlns:a16="http://schemas.microsoft.com/office/drawing/2014/main" id="{A8A0ECE5-59CB-4F79-9666-2B3505EFC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Oval 4614">
                <a:extLst>
                  <a:ext uri="{FF2B5EF4-FFF2-40B4-BE49-F238E27FC236}">
                    <a16:creationId xmlns:a16="http://schemas.microsoft.com/office/drawing/2014/main" id="{9B2CE975-AC10-4B9A-9C9D-F921A6FEC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Oval 4615">
                <a:extLst>
                  <a:ext uri="{FF2B5EF4-FFF2-40B4-BE49-F238E27FC236}">
                    <a16:creationId xmlns:a16="http://schemas.microsoft.com/office/drawing/2014/main" id="{BCC44E6B-B17B-4311-9C1A-76C894E05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Oval 4616">
                <a:extLst>
                  <a:ext uri="{FF2B5EF4-FFF2-40B4-BE49-F238E27FC236}">
                    <a16:creationId xmlns:a16="http://schemas.microsoft.com/office/drawing/2014/main" id="{E643DDD8-AAB2-4D59-BBDB-072CAD2BB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Oval 4617">
                <a:extLst>
                  <a:ext uri="{FF2B5EF4-FFF2-40B4-BE49-F238E27FC236}">
                    <a16:creationId xmlns:a16="http://schemas.microsoft.com/office/drawing/2014/main" id="{104C4895-A245-4318-9E66-C1249406A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Oval 4618">
                <a:extLst>
                  <a:ext uri="{FF2B5EF4-FFF2-40B4-BE49-F238E27FC236}">
                    <a16:creationId xmlns:a16="http://schemas.microsoft.com/office/drawing/2014/main" id="{54091E25-F3E3-4312-81AB-05A12A50C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Oval 4619">
                <a:extLst>
                  <a:ext uri="{FF2B5EF4-FFF2-40B4-BE49-F238E27FC236}">
                    <a16:creationId xmlns:a16="http://schemas.microsoft.com/office/drawing/2014/main" id="{CF2BD585-4057-46E2-AA76-642F502E4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Oval 4620">
                <a:extLst>
                  <a:ext uri="{FF2B5EF4-FFF2-40B4-BE49-F238E27FC236}">
                    <a16:creationId xmlns:a16="http://schemas.microsoft.com/office/drawing/2014/main" id="{D6F69C5D-FC4A-4490-9569-AF368FDFB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Oval 4621">
                <a:extLst>
                  <a:ext uri="{FF2B5EF4-FFF2-40B4-BE49-F238E27FC236}">
                    <a16:creationId xmlns:a16="http://schemas.microsoft.com/office/drawing/2014/main" id="{88B4142E-C694-4CCE-AB12-1AFA98876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Oval 4622">
                <a:extLst>
                  <a:ext uri="{FF2B5EF4-FFF2-40B4-BE49-F238E27FC236}">
                    <a16:creationId xmlns:a16="http://schemas.microsoft.com/office/drawing/2014/main" id="{DE53E1FC-5EB7-4215-B9F6-3880B9142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6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Oval 4623">
                <a:extLst>
                  <a:ext uri="{FF2B5EF4-FFF2-40B4-BE49-F238E27FC236}">
                    <a16:creationId xmlns:a16="http://schemas.microsoft.com/office/drawing/2014/main" id="{1D8AB26F-7F90-41CC-9E5A-466982404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6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Oval 4624">
                <a:extLst>
                  <a:ext uri="{FF2B5EF4-FFF2-40B4-BE49-F238E27FC236}">
                    <a16:creationId xmlns:a16="http://schemas.microsoft.com/office/drawing/2014/main" id="{62DDB835-FD12-4B3F-86C9-B1DEF51FF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6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Oval 4625">
                <a:extLst>
                  <a:ext uri="{FF2B5EF4-FFF2-40B4-BE49-F238E27FC236}">
                    <a16:creationId xmlns:a16="http://schemas.microsoft.com/office/drawing/2014/main" id="{59B8D605-7655-4D8F-90B9-0D5728B3B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6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Oval 4626">
                <a:extLst>
                  <a:ext uri="{FF2B5EF4-FFF2-40B4-BE49-F238E27FC236}">
                    <a16:creationId xmlns:a16="http://schemas.microsoft.com/office/drawing/2014/main" id="{34D799C3-FC08-4B8F-B851-7A22F23E0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9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4828">
              <a:extLst>
                <a:ext uri="{FF2B5EF4-FFF2-40B4-BE49-F238E27FC236}">
                  <a16:creationId xmlns:a16="http://schemas.microsoft.com/office/drawing/2014/main" id="{76099A5F-17DE-4622-B620-AF2D144A0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6" y="690"/>
              <a:ext cx="1647" cy="3118"/>
              <a:chOff x="5396" y="690"/>
              <a:chExt cx="1647" cy="3118"/>
            </a:xfrm>
          </p:grpSpPr>
          <p:sp>
            <p:nvSpPr>
              <p:cNvPr id="510" name="Oval 4628">
                <a:extLst>
                  <a:ext uri="{FF2B5EF4-FFF2-40B4-BE49-F238E27FC236}">
                    <a16:creationId xmlns:a16="http://schemas.microsoft.com/office/drawing/2014/main" id="{6981FCD8-2502-428A-8F89-63C327E29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9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Oval 4629">
                <a:extLst>
                  <a:ext uri="{FF2B5EF4-FFF2-40B4-BE49-F238E27FC236}">
                    <a16:creationId xmlns:a16="http://schemas.microsoft.com/office/drawing/2014/main" id="{03EBBD4F-D6AA-4B25-B45B-8BAF25168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2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Oval 4630">
                <a:extLst>
                  <a:ext uri="{FF2B5EF4-FFF2-40B4-BE49-F238E27FC236}">
                    <a16:creationId xmlns:a16="http://schemas.microsoft.com/office/drawing/2014/main" id="{E5310146-CDDD-4DF9-8971-0E97E8B70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2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Oval 4631">
                <a:extLst>
                  <a:ext uri="{FF2B5EF4-FFF2-40B4-BE49-F238E27FC236}">
                    <a16:creationId xmlns:a16="http://schemas.microsoft.com/office/drawing/2014/main" id="{0AB88468-BFB2-4D6B-8E3F-728FAEF83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Oval 4632">
                <a:extLst>
                  <a:ext uri="{FF2B5EF4-FFF2-40B4-BE49-F238E27FC236}">
                    <a16:creationId xmlns:a16="http://schemas.microsoft.com/office/drawing/2014/main" id="{48027464-834F-459F-B055-18494CB9B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Oval 4633">
                <a:extLst>
                  <a:ext uri="{FF2B5EF4-FFF2-40B4-BE49-F238E27FC236}">
                    <a16:creationId xmlns:a16="http://schemas.microsoft.com/office/drawing/2014/main" id="{B93B7D3E-C858-4977-92F3-7E559756E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Oval 4634">
                <a:extLst>
                  <a:ext uri="{FF2B5EF4-FFF2-40B4-BE49-F238E27FC236}">
                    <a16:creationId xmlns:a16="http://schemas.microsoft.com/office/drawing/2014/main" id="{F381D62E-269C-4E01-9676-CDF0F6865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Oval 4635">
                <a:extLst>
                  <a:ext uri="{FF2B5EF4-FFF2-40B4-BE49-F238E27FC236}">
                    <a16:creationId xmlns:a16="http://schemas.microsoft.com/office/drawing/2014/main" id="{867FAA9A-4B12-4C63-AFDC-D0B649911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Oval 4636">
                <a:extLst>
                  <a:ext uri="{FF2B5EF4-FFF2-40B4-BE49-F238E27FC236}">
                    <a16:creationId xmlns:a16="http://schemas.microsoft.com/office/drawing/2014/main" id="{0D6B12EA-C315-4C76-B01B-692F5FAEF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Oval 4637">
                <a:extLst>
                  <a:ext uri="{FF2B5EF4-FFF2-40B4-BE49-F238E27FC236}">
                    <a16:creationId xmlns:a16="http://schemas.microsoft.com/office/drawing/2014/main" id="{C453DD84-2DB4-4DDF-96A5-BDB19B8D0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Oval 4638">
                <a:extLst>
                  <a:ext uri="{FF2B5EF4-FFF2-40B4-BE49-F238E27FC236}">
                    <a16:creationId xmlns:a16="http://schemas.microsoft.com/office/drawing/2014/main" id="{55A160EC-D81B-405A-89BE-7CC4C04AD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Oval 4639">
                <a:extLst>
                  <a:ext uri="{FF2B5EF4-FFF2-40B4-BE49-F238E27FC236}">
                    <a16:creationId xmlns:a16="http://schemas.microsoft.com/office/drawing/2014/main" id="{F8EC9130-D57D-43C5-83B9-2189F78F8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Oval 4640">
                <a:extLst>
                  <a:ext uri="{FF2B5EF4-FFF2-40B4-BE49-F238E27FC236}">
                    <a16:creationId xmlns:a16="http://schemas.microsoft.com/office/drawing/2014/main" id="{D44CE065-292A-4FD4-BAC9-1F906AB19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Oval 4641">
                <a:extLst>
                  <a:ext uri="{FF2B5EF4-FFF2-40B4-BE49-F238E27FC236}">
                    <a16:creationId xmlns:a16="http://schemas.microsoft.com/office/drawing/2014/main" id="{92D4C3B6-F6FE-41EC-9BEA-02E008461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9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Oval 4642">
                <a:extLst>
                  <a:ext uri="{FF2B5EF4-FFF2-40B4-BE49-F238E27FC236}">
                    <a16:creationId xmlns:a16="http://schemas.microsoft.com/office/drawing/2014/main" id="{197B5F69-F4C3-46D1-AC7E-2AB520F8E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9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Oval 4643">
                <a:extLst>
                  <a:ext uri="{FF2B5EF4-FFF2-40B4-BE49-F238E27FC236}">
                    <a16:creationId xmlns:a16="http://schemas.microsoft.com/office/drawing/2014/main" id="{2792841C-F2AE-4699-9FE3-7B2B5A3E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2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Oval 4644">
                <a:extLst>
                  <a:ext uri="{FF2B5EF4-FFF2-40B4-BE49-F238E27FC236}">
                    <a16:creationId xmlns:a16="http://schemas.microsoft.com/office/drawing/2014/main" id="{4F703814-A45A-4189-8379-6ED378E69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2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Oval 4645">
                <a:extLst>
                  <a:ext uri="{FF2B5EF4-FFF2-40B4-BE49-F238E27FC236}">
                    <a16:creationId xmlns:a16="http://schemas.microsoft.com/office/drawing/2014/main" id="{9923390A-C044-4184-A269-5393924DE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Oval 4646">
                <a:extLst>
                  <a:ext uri="{FF2B5EF4-FFF2-40B4-BE49-F238E27FC236}">
                    <a16:creationId xmlns:a16="http://schemas.microsoft.com/office/drawing/2014/main" id="{43049BD1-B77F-4386-AA9F-AF7125E23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Oval 4647">
                <a:extLst>
                  <a:ext uri="{FF2B5EF4-FFF2-40B4-BE49-F238E27FC236}">
                    <a16:creationId xmlns:a16="http://schemas.microsoft.com/office/drawing/2014/main" id="{2449E341-2CF1-4CA7-98E4-0207BF4AF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Oval 4648">
                <a:extLst>
                  <a:ext uri="{FF2B5EF4-FFF2-40B4-BE49-F238E27FC236}">
                    <a16:creationId xmlns:a16="http://schemas.microsoft.com/office/drawing/2014/main" id="{E64EBD44-1061-49EB-ADB1-BC8DE4760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Oval 4649">
                <a:extLst>
                  <a:ext uri="{FF2B5EF4-FFF2-40B4-BE49-F238E27FC236}">
                    <a16:creationId xmlns:a16="http://schemas.microsoft.com/office/drawing/2014/main" id="{324ACAE4-A2EE-4456-A060-10D57CC2F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Oval 4650">
                <a:extLst>
                  <a:ext uri="{FF2B5EF4-FFF2-40B4-BE49-F238E27FC236}">
                    <a16:creationId xmlns:a16="http://schemas.microsoft.com/office/drawing/2014/main" id="{56FD35B0-F50E-4CCD-A8B9-5A246478D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Oval 4651">
                <a:extLst>
                  <a:ext uri="{FF2B5EF4-FFF2-40B4-BE49-F238E27FC236}">
                    <a16:creationId xmlns:a16="http://schemas.microsoft.com/office/drawing/2014/main" id="{C38F2480-0610-40BF-B952-2CE3E4F8F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Oval 4652">
                <a:extLst>
                  <a:ext uri="{FF2B5EF4-FFF2-40B4-BE49-F238E27FC236}">
                    <a16:creationId xmlns:a16="http://schemas.microsoft.com/office/drawing/2014/main" id="{96CA3A0A-6C91-4948-A17A-145CBCFFA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Oval 4653">
                <a:extLst>
                  <a:ext uri="{FF2B5EF4-FFF2-40B4-BE49-F238E27FC236}">
                    <a16:creationId xmlns:a16="http://schemas.microsoft.com/office/drawing/2014/main" id="{98C345FA-0ABF-4D7E-ABBD-A0480C0C5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Oval 4654">
                <a:extLst>
                  <a:ext uri="{FF2B5EF4-FFF2-40B4-BE49-F238E27FC236}">
                    <a16:creationId xmlns:a16="http://schemas.microsoft.com/office/drawing/2014/main" id="{8BD846C2-B84E-4D75-A9F0-423718136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Oval 4655">
                <a:extLst>
                  <a:ext uri="{FF2B5EF4-FFF2-40B4-BE49-F238E27FC236}">
                    <a16:creationId xmlns:a16="http://schemas.microsoft.com/office/drawing/2014/main" id="{723CF752-EF00-4476-A399-A89EEB16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Oval 4656">
                <a:extLst>
                  <a:ext uri="{FF2B5EF4-FFF2-40B4-BE49-F238E27FC236}">
                    <a16:creationId xmlns:a16="http://schemas.microsoft.com/office/drawing/2014/main" id="{270BBD62-D5E1-4AD8-8674-C04534DAF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Oval 4657">
                <a:extLst>
                  <a:ext uri="{FF2B5EF4-FFF2-40B4-BE49-F238E27FC236}">
                    <a16:creationId xmlns:a16="http://schemas.microsoft.com/office/drawing/2014/main" id="{B7755A54-28F3-48C6-B1BA-C76B8DF91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9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Oval 4658">
                <a:extLst>
                  <a:ext uri="{FF2B5EF4-FFF2-40B4-BE49-F238E27FC236}">
                    <a16:creationId xmlns:a16="http://schemas.microsoft.com/office/drawing/2014/main" id="{2F8309AF-AC78-4F4D-AD36-B56328CF3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9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Oval 4659">
                <a:extLst>
                  <a:ext uri="{FF2B5EF4-FFF2-40B4-BE49-F238E27FC236}">
                    <a16:creationId xmlns:a16="http://schemas.microsoft.com/office/drawing/2014/main" id="{DB869915-A509-4DBE-8AB3-D7CABD718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2" y="3179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Oval 4660">
                <a:extLst>
                  <a:ext uri="{FF2B5EF4-FFF2-40B4-BE49-F238E27FC236}">
                    <a16:creationId xmlns:a16="http://schemas.microsoft.com/office/drawing/2014/main" id="{D3D2E9F0-4D83-4731-B562-C4718DC69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2" y="3179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Oval 4661">
                <a:extLst>
                  <a:ext uri="{FF2B5EF4-FFF2-40B4-BE49-F238E27FC236}">
                    <a16:creationId xmlns:a16="http://schemas.microsoft.com/office/drawing/2014/main" id="{32445AB2-880D-4480-B7C6-3F2A37E84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Oval 4662">
                <a:extLst>
                  <a:ext uri="{FF2B5EF4-FFF2-40B4-BE49-F238E27FC236}">
                    <a16:creationId xmlns:a16="http://schemas.microsoft.com/office/drawing/2014/main" id="{F0661FE6-738F-43E7-A620-26A7F75E0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Oval 4663">
                <a:extLst>
                  <a:ext uri="{FF2B5EF4-FFF2-40B4-BE49-F238E27FC236}">
                    <a16:creationId xmlns:a16="http://schemas.microsoft.com/office/drawing/2014/main" id="{C017A10B-987C-4593-BDE2-F1AA87E66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Oval 4664">
                <a:extLst>
                  <a:ext uri="{FF2B5EF4-FFF2-40B4-BE49-F238E27FC236}">
                    <a16:creationId xmlns:a16="http://schemas.microsoft.com/office/drawing/2014/main" id="{5023D1A7-A386-4467-9932-40D417FE5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Oval 4665">
                <a:extLst>
                  <a:ext uri="{FF2B5EF4-FFF2-40B4-BE49-F238E27FC236}">
                    <a16:creationId xmlns:a16="http://schemas.microsoft.com/office/drawing/2014/main" id="{78C4BE22-5C70-4455-98E3-25118E545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Oval 4666">
                <a:extLst>
                  <a:ext uri="{FF2B5EF4-FFF2-40B4-BE49-F238E27FC236}">
                    <a16:creationId xmlns:a16="http://schemas.microsoft.com/office/drawing/2014/main" id="{6D0D1CF7-E725-4DFE-8F2B-E5363A96B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Oval 4667">
                <a:extLst>
                  <a:ext uri="{FF2B5EF4-FFF2-40B4-BE49-F238E27FC236}">
                    <a16:creationId xmlns:a16="http://schemas.microsoft.com/office/drawing/2014/main" id="{E13345BA-35F0-4D19-9C26-69FF2AB53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Oval 4668">
                <a:extLst>
                  <a:ext uri="{FF2B5EF4-FFF2-40B4-BE49-F238E27FC236}">
                    <a16:creationId xmlns:a16="http://schemas.microsoft.com/office/drawing/2014/main" id="{3AA03273-1352-4FA9-8154-A6ED548B8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Oval 4669">
                <a:extLst>
                  <a:ext uri="{FF2B5EF4-FFF2-40B4-BE49-F238E27FC236}">
                    <a16:creationId xmlns:a16="http://schemas.microsoft.com/office/drawing/2014/main" id="{B8340A66-5287-4DA0-966F-4D7652015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Oval 4670">
                <a:extLst>
                  <a:ext uri="{FF2B5EF4-FFF2-40B4-BE49-F238E27FC236}">
                    <a16:creationId xmlns:a16="http://schemas.microsoft.com/office/drawing/2014/main" id="{208325DF-6698-49AF-9375-13C4B7B93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Oval 4671">
                <a:extLst>
                  <a:ext uri="{FF2B5EF4-FFF2-40B4-BE49-F238E27FC236}">
                    <a16:creationId xmlns:a16="http://schemas.microsoft.com/office/drawing/2014/main" id="{AE7649EA-ED1D-4E28-AA4B-1D84E5AF2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9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Oval 4672">
                <a:extLst>
                  <a:ext uri="{FF2B5EF4-FFF2-40B4-BE49-F238E27FC236}">
                    <a16:creationId xmlns:a16="http://schemas.microsoft.com/office/drawing/2014/main" id="{7E7C89DB-6234-4202-A0ED-6E277CCF0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9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Oval 4673">
                <a:extLst>
                  <a:ext uri="{FF2B5EF4-FFF2-40B4-BE49-F238E27FC236}">
                    <a16:creationId xmlns:a16="http://schemas.microsoft.com/office/drawing/2014/main" id="{FEC3F4C9-FB84-4250-B892-20CE1D4D8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2" y="2015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Oval 4674">
                <a:extLst>
                  <a:ext uri="{FF2B5EF4-FFF2-40B4-BE49-F238E27FC236}">
                    <a16:creationId xmlns:a16="http://schemas.microsoft.com/office/drawing/2014/main" id="{C8F818E6-15BA-44B8-9DCD-2B5929F9F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2" y="2015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Oval 4675">
                <a:extLst>
                  <a:ext uri="{FF2B5EF4-FFF2-40B4-BE49-F238E27FC236}">
                    <a16:creationId xmlns:a16="http://schemas.microsoft.com/office/drawing/2014/main" id="{BF2A8621-7776-4B0D-AA9C-4581C6025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Oval 4676">
                <a:extLst>
                  <a:ext uri="{FF2B5EF4-FFF2-40B4-BE49-F238E27FC236}">
                    <a16:creationId xmlns:a16="http://schemas.microsoft.com/office/drawing/2014/main" id="{AC291210-9AB0-4384-A154-B33C40A49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Oval 4677">
                <a:extLst>
                  <a:ext uri="{FF2B5EF4-FFF2-40B4-BE49-F238E27FC236}">
                    <a16:creationId xmlns:a16="http://schemas.microsoft.com/office/drawing/2014/main" id="{F8DEF676-363B-4BBD-8683-7B7CF18E4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7" y="268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Oval 4678">
                <a:extLst>
                  <a:ext uri="{FF2B5EF4-FFF2-40B4-BE49-F238E27FC236}">
                    <a16:creationId xmlns:a16="http://schemas.microsoft.com/office/drawing/2014/main" id="{8DD1A2EA-8EE7-476B-B149-5D2A1A492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7" y="268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Oval 4679">
                <a:extLst>
                  <a:ext uri="{FF2B5EF4-FFF2-40B4-BE49-F238E27FC236}">
                    <a16:creationId xmlns:a16="http://schemas.microsoft.com/office/drawing/2014/main" id="{766B8D75-B84F-4329-B1D8-28195B64B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Oval 4680">
                <a:extLst>
                  <a:ext uri="{FF2B5EF4-FFF2-40B4-BE49-F238E27FC236}">
                    <a16:creationId xmlns:a16="http://schemas.microsoft.com/office/drawing/2014/main" id="{924FDA55-A681-4F03-90D7-76B3F7802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Oval 4681">
                <a:extLst>
                  <a:ext uri="{FF2B5EF4-FFF2-40B4-BE49-F238E27FC236}">
                    <a16:creationId xmlns:a16="http://schemas.microsoft.com/office/drawing/2014/main" id="{7D5562F1-F6FC-41C4-B0B6-1D9922186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0" y="140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Oval 4682">
                <a:extLst>
                  <a:ext uri="{FF2B5EF4-FFF2-40B4-BE49-F238E27FC236}">
                    <a16:creationId xmlns:a16="http://schemas.microsoft.com/office/drawing/2014/main" id="{CA42449C-0A10-4A3D-8230-0BB39DFB1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0" y="140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Oval 4683">
                <a:extLst>
                  <a:ext uri="{FF2B5EF4-FFF2-40B4-BE49-F238E27FC236}">
                    <a16:creationId xmlns:a16="http://schemas.microsoft.com/office/drawing/2014/main" id="{0728F77D-DB01-4DD4-8A86-738EB6EE0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3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Oval 4684">
                <a:extLst>
                  <a:ext uri="{FF2B5EF4-FFF2-40B4-BE49-F238E27FC236}">
                    <a16:creationId xmlns:a16="http://schemas.microsoft.com/office/drawing/2014/main" id="{A006FEE0-E5FB-4983-BEED-008C86E01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3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Oval 4685">
                <a:extLst>
                  <a:ext uri="{FF2B5EF4-FFF2-40B4-BE49-F238E27FC236}">
                    <a16:creationId xmlns:a16="http://schemas.microsoft.com/office/drawing/2014/main" id="{55827693-B7B8-4703-94B9-6D643D56A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6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Oval 4686">
                <a:extLst>
                  <a:ext uri="{FF2B5EF4-FFF2-40B4-BE49-F238E27FC236}">
                    <a16:creationId xmlns:a16="http://schemas.microsoft.com/office/drawing/2014/main" id="{487967C6-C00C-4265-8729-0F2AA8AEF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6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Oval 4687">
                <a:extLst>
                  <a:ext uri="{FF2B5EF4-FFF2-40B4-BE49-F238E27FC236}">
                    <a16:creationId xmlns:a16="http://schemas.microsoft.com/office/drawing/2014/main" id="{37186B86-8636-4ADD-AAE7-43639A516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9" y="101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Oval 4688">
                <a:extLst>
                  <a:ext uri="{FF2B5EF4-FFF2-40B4-BE49-F238E27FC236}">
                    <a16:creationId xmlns:a16="http://schemas.microsoft.com/office/drawing/2014/main" id="{80EE73E3-65D3-4C15-87FC-5644567C5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9" y="101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Oval 4689">
                <a:extLst>
                  <a:ext uri="{FF2B5EF4-FFF2-40B4-BE49-F238E27FC236}">
                    <a16:creationId xmlns:a16="http://schemas.microsoft.com/office/drawing/2014/main" id="{64F55260-C55C-4E49-A3A4-1DB603E9D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Oval 4690">
                <a:extLst>
                  <a:ext uri="{FF2B5EF4-FFF2-40B4-BE49-F238E27FC236}">
                    <a16:creationId xmlns:a16="http://schemas.microsoft.com/office/drawing/2014/main" id="{DEF18B8A-6023-44EC-B83F-61530878E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Oval 4691">
                <a:extLst>
                  <a:ext uri="{FF2B5EF4-FFF2-40B4-BE49-F238E27FC236}">
                    <a16:creationId xmlns:a16="http://schemas.microsoft.com/office/drawing/2014/main" id="{EE0F77C0-45D7-4789-9724-15554C210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Oval 4692">
                <a:extLst>
                  <a:ext uri="{FF2B5EF4-FFF2-40B4-BE49-F238E27FC236}">
                    <a16:creationId xmlns:a16="http://schemas.microsoft.com/office/drawing/2014/main" id="{9E38CCE4-3EB7-436C-90CB-28A8B7E59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Oval 4693">
                <a:extLst>
                  <a:ext uri="{FF2B5EF4-FFF2-40B4-BE49-F238E27FC236}">
                    <a16:creationId xmlns:a16="http://schemas.microsoft.com/office/drawing/2014/main" id="{50F8524D-B692-4C49-A6D6-CDDF72E12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Oval 4694">
                <a:extLst>
                  <a:ext uri="{FF2B5EF4-FFF2-40B4-BE49-F238E27FC236}">
                    <a16:creationId xmlns:a16="http://schemas.microsoft.com/office/drawing/2014/main" id="{1912022F-93D8-4315-B70A-53E77AEA9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Oval 4695">
                <a:extLst>
                  <a:ext uri="{FF2B5EF4-FFF2-40B4-BE49-F238E27FC236}">
                    <a16:creationId xmlns:a16="http://schemas.microsoft.com/office/drawing/2014/main" id="{28B5BE1E-E23B-4AC1-B37E-68E79E848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Oval 4696">
                <a:extLst>
                  <a:ext uri="{FF2B5EF4-FFF2-40B4-BE49-F238E27FC236}">
                    <a16:creationId xmlns:a16="http://schemas.microsoft.com/office/drawing/2014/main" id="{77E9ECAD-A7B9-42CC-AE9E-8E7C2D85E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Oval 4697">
                <a:extLst>
                  <a:ext uri="{FF2B5EF4-FFF2-40B4-BE49-F238E27FC236}">
                    <a16:creationId xmlns:a16="http://schemas.microsoft.com/office/drawing/2014/main" id="{E32625D3-7282-4448-BB9D-BDC91EDAC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Oval 4698">
                <a:extLst>
                  <a:ext uri="{FF2B5EF4-FFF2-40B4-BE49-F238E27FC236}">
                    <a16:creationId xmlns:a16="http://schemas.microsoft.com/office/drawing/2014/main" id="{1FFA6B31-D6D8-4B1A-9DA6-AA8BFBDA8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Oval 4699">
                <a:extLst>
                  <a:ext uri="{FF2B5EF4-FFF2-40B4-BE49-F238E27FC236}">
                    <a16:creationId xmlns:a16="http://schemas.microsoft.com/office/drawing/2014/main" id="{1B72C594-0652-442D-940E-6629EE8F6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6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Oval 4700">
                <a:extLst>
                  <a:ext uri="{FF2B5EF4-FFF2-40B4-BE49-F238E27FC236}">
                    <a16:creationId xmlns:a16="http://schemas.microsoft.com/office/drawing/2014/main" id="{911F1E6F-BCBB-4B98-8D18-AD05CA43A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6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Oval 4701">
                <a:extLst>
                  <a:ext uri="{FF2B5EF4-FFF2-40B4-BE49-F238E27FC236}">
                    <a16:creationId xmlns:a16="http://schemas.microsoft.com/office/drawing/2014/main" id="{1C9C4244-AA52-4C27-AE98-4859CBE52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9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Oval 4702">
                <a:extLst>
                  <a:ext uri="{FF2B5EF4-FFF2-40B4-BE49-F238E27FC236}">
                    <a16:creationId xmlns:a16="http://schemas.microsoft.com/office/drawing/2014/main" id="{AF0801F6-40B1-41BF-9160-89E9B14A2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9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Oval 4703">
                <a:extLst>
                  <a:ext uri="{FF2B5EF4-FFF2-40B4-BE49-F238E27FC236}">
                    <a16:creationId xmlns:a16="http://schemas.microsoft.com/office/drawing/2014/main" id="{6284EB5F-09C2-4FEE-92AE-F474FE018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2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Oval 4704">
                <a:extLst>
                  <a:ext uri="{FF2B5EF4-FFF2-40B4-BE49-F238E27FC236}">
                    <a16:creationId xmlns:a16="http://schemas.microsoft.com/office/drawing/2014/main" id="{5A36BBAE-CB96-4C91-8064-37F1850EA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2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Oval 4705">
                <a:extLst>
                  <a:ext uri="{FF2B5EF4-FFF2-40B4-BE49-F238E27FC236}">
                    <a16:creationId xmlns:a16="http://schemas.microsoft.com/office/drawing/2014/main" id="{B5CBA3CF-FCB2-4877-8542-956862F8B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Oval 4706">
                <a:extLst>
                  <a:ext uri="{FF2B5EF4-FFF2-40B4-BE49-F238E27FC236}">
                    <a16:creationId xmlns:a16="http://schemas.microsoft.com/office/drawing/2014/main" id="{736D7413-B18A-4A71-9C5B-3A76A86C0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Oval 4707">
                <a:extLst>
                  <a:ext uri="{FF2B5EF4-FFF2-40B4-BE49-F238E27FC236}">
                    <a16:creationId xmlns:a16="http://schemas.microsoft.com/office/drawing/2014/main" id="{87C9C403-A859-4652-9887-5BDA1F50E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Oval 4708">
                <a:extLst>
                  <a:ext uri="{FF2B5EF4-FFF2-40B4-BE49-F238E27FC236}">
                    <a16:creationId xmlns:a16="http://schemas.microsoft.com/office/drawing/2014/main" id="{51C73FA8-B168-4731-8FE6-145864651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Line 4709">
                <a:extLst>
                  <a:ext uri="{FF2B5EF4-FFF2-40B4-BE49-F238E27FC236}">
                    <a16:creationId xmlns:a16="http://schemas.microsoft.com/office/drawing/2014/main" id="{312D5E42-2F01-49AB-8AD5-8A595CD90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6" y="3262"/>
                <a:ext cx="823" cy="0"/>
              </a:xfrm>
              <a:prstGeom prst="line">
                <a:avLst/>
              </a:prstGeom>
              <a:noFill/>
              <a:ln w="142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Rectangle 4710">
                <a:extLst>
                  <a:ext uri="{FF2B5EF4-FFF2-40B4-BE49-F238E27FC236}">
                    <a16:creationId xmlns:a16="http://schemas.microsoft.com/office/drawing/2014/main" id="{154EB7C1-C184-4011-ADBB-9118C26D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7" y="3170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7.75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3" name="Rectangle 4711">
                <a:extLst>
                  <a:ext uri="{FF2B5EF4-FFF2-40B4-BE49-F238E27FC236}">
                    <a16:creationId xmlns:a16="http://schemas.microsoft.com/office/drawing/2014/main" id="{55A85C45-D4B8-4077-AF2A-8E86E2CBD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3" y="3170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7.75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4" name="Rectangle 4712">
                <a:extLst>
                  <a:ext uri="{FF2B5EF4-FFF2-40B4-BE49-F238E27FC236}">
                    <a16:creationId xmlns:a16="http://schemas.microsoft.com/office/drawing/2014/main" id="{470DA1D0-BBB4-48AE-88AE-8EBC32E3E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0" y="3170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7.75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5" name="Rectangle 4713">
                <a:extLst>
                  <a:ext uri="{FF2B5EF4-FFF2-40B4-BE49-F238E27FC236}">
                    <a16:creationId xmlns:a16="http://schemas.microsoft.com/office/drawing/2014/main" id="{C34ED2F9-F143-40DE-BA29-8006FB0C8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7" y="3173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7.75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6" name="Rectangle 4714">
                <a:extLst>
                  <a:ext uri="{FF2B5EF4-FFF2-40B4-BE49-F238E27FC236}">
                    <a16:creationId xmlns:a16="http://schemas.microsoft.com/office/drawing/2014/main" id="{F8467FA6-75AC-472C-A9B4-F5964D76B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3" y="3173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7.75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7" name="Rectangle 4715">
                <a:extLst>
                  <a:ext uri="{FF2B5EF4-FFF2-40B4-BE49-F238E27FC236}">
                    <a16:creationId xmlns:a16="http://schemas.microsoft.com/office/drawing/2014/main" id="{B75E1E60-2858-4157-9F82-E287C9F42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7" y="3176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7.75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8" name="Rectangle 4716">
                <a:extLst>
                  <a:ext uri="{FF2B5EF4-FFF2-40B4-BE49-F238E27FC236}">
                    <a16:creationId xmlns:a16="http://schemas.microsoft.com/office/drawing/2014/main" id="{01D6B00D-65D1-4CCC-BC46-194909456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3" y="3176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7.75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9" name="Rectangle 4717">
                <a:extLst>
                  <a:ext uri="{FF2B5EF4-FFF2-40B4-BE49-F238E27FC236}">
                    <a16:creationId xmlns:a16="http://schemas.microsoft.com/office/drawing/2014/main" id="{2C38B1B3-5F24-4B87-9E09-EF7DF7C93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0" y="3176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7.75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0" name="Rectangle 4718">
                <a:extLst>
                  <a:ext uri="{FF2B5EF4-FFF2-40B4-BE49-F238E27FC236}">
                    <a16:creationId xmlns:a16="http://schemas.microsoft.com/office/drawing/2014/main" id="{4F0BB327-1A97-4AEC-AC30-E6E5419AA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0" y="3173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1" name="Freeform 4719">
                <a:extLst>
                  <a:ext uri="{FF2B5EF4-FFF2-40B4-BE49-F238E27FC236}">
                    <a16:creationId xmlns:a16="http://schemas.microsoft.com/office/drawing/2014/main" id="{3E62BCF8-9062-4C2D-AF17-F70182E409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17" y="690"/>
                <a:ext cx="826" cy="3118"/>
              </a:xfrm>
              <a:custGeom>
                <a:avLst/>
                <a:gdLst>
                  <a:gd name="T0" fmla="*/ 0 w 826"/>
                  <a:gd name="T1" fmla="*/ 0 h 3118"/>
                  <a:gd name="T2" fmla="*/ 0 w 826"/>
                  <a:gd name="T3" fmla="*/ 0 h 3118"/>
                  <a:gd name="T4" fmla="*/ 826 w 826"/>
                  <a:gd name="T5" fmla="*/ 0 h 3118"/>
                  <a:gd name="T6" fmla="*/ 826 w 826"/>
                  <a:gd name="T7" fmla="*/ 0 h 3118"/>
                  <a:gd name="T8" fmla="*/ 826 w 826"/>
                  <a:gd name="T9" fmla="*/ 3118 h 3118"/>
                  <a:gd name="T10" fmla="*/ 826 w 826"/>
                  <a:gd name="T11" fmla="*/ 3118 h 3118"/>
                  <a:gd name="T12" fmla="*/ 0 w 826"/>
                  <a:gd name="T13" fmla="*/ 3118 h 3118"/>
                  <a:gd name="T14" fmla="*/ 0 w 826"/>
                  <a:gd name="T15" fmla="*/ 3118 h 3118"/>
                  <a:gd name="T16" fmla="*/ 0 w 826"/>
                  <a:gd name="T17" fmla="*/ 0 h 3118"/>
                  <a:gd name="T18" fmla="*/ 3 w 826"/>
                  <a:gd name="T19" fmla="*/ 2 h 3118"/>
                  <a:gd name="T20" fmla="*/ 3 w 826"/>
                  <a:gd name="T21" fmla="*/ 2 h 3118"/>
                  <a:gd name="T22" fmla="*/ 823 w 826"/>
                  <a:gd name="T23" fmla="*/ 2 h 3118"/>
                  <a:gd name="T24" fmla="*/ 823 w 826"/>
                  <a:gd name="T25" fmla="*/ 2 h 3118"/>
                  <a:gd name="T26" fmla="*/ 823 w 826"/>
                  <a:gd name="T27" fmla="*/ 3115 h 3118"/>
                  <a:gd name="T28" fmla="*/ 823 w 826"/>
                  <a:gd name="T29" fmla="*/ 3115 h 3118"/>
                  <a:gd name="T30" fmla="*/ 3 w 826"/>
                  <a:gd name="T31" fmla="*/ 3115 h 3118"/>
                  <a:gd name="T32" fmla="*/ 3 w 826"/>
                  <a:gd name="T33" fmla="*/ 3115 h 3118"/>
                  <a:gd name="T34" fmla="*/ 3 w 826"/>
                  <a:gd name="T35" fmla="*/ 2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6" h="3118">
                    <a:moveTo>
                      <a:pt x="0" y="0"/>
                    </a:moveTo>
                    <a:lnTo>
                      <a:pt x="0" y="0"/>
                    </a:lnTo>
                    <a:lnTo>
                      <a:pt x="826" y="0"/>
                    </a:lnTo>
                    <a:lnTo>
                      <a:pt x="826" y="0"/>
                    </a:lnTo>
                    <a:lnTo>
                      <a:pt x="826" y="3118"/>
                    </a:lnTo>
                    <a:lnTo>
                      <a:pt x="826" y="3118"/>
                    </a:lnTo>
                    <a:lnTo>
                      <a:pt x="0" y="3118"/>
                    </a:lnTo>
                    <a:lnTo>
                      <a:pt x="0" y="3118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3" y="2"/>
                    </a:lnTo>
                    <a:lnTo>
                      <a:pt x="823" y="2"/>
                    </a:lnTo>
                    <a:lnTo>
                      <a:pt x="823" y="2"/>
                    </a:lnTo>
                    <a:lnTo>
                      <a:pt x="823" y="3115"/>
                    </a:lnTo>
                    <a:lnTo>
                      <a:pt x="823" y="3115"/>
                    </a:lnTo>
                    <a:lnTo>
                      <a:pt x="3" y="3115"/>
                    </a:lnTo>
                    <a:lnTo>
                      <a:pt x="3" y="3115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Oval 4720">
                <a:extLst>
                  <a:ext uri="{FF2B5EF4-FFF2-40B4-BE49-F238E27FC236}">
                    <a16:creationId xmlns:a16="http://schemas.microsoft.com/office/drawing/2014/main" id="{9FF2B8F1-A339-4EDD-82AD-69567AB90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Oval 4721">
                <a:extLst>
                  <a:ext uri="{FF2B5EF4-FFF2-40B4-BE49-F238E27FC236}">
                    <a16:creationId xmlns:a16="http://schemas.microsoft.com/office/drawing/2014/main" id="{634EFF7B-705C-464D-A543-D03F281B0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Oval 4722">
                <a:extLst>
                  <a:ext uri="{FF2B5EF4-FFF2-40B4-BE49-F238E27FC236}">
                    <a16:creationId xmlns:a16="http://schemas.microsoft.com/office/drawing/2014/main" id="{9F1C2C4D-9B33-4084-B461-B278BA59E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Oval 4723">
                <a:extLst>
                  <a:ext uri="{FF2B5EF4-FFF2-40B4-BE49-F238E27FC236}">
                    <a16:creationId xmlns:a16="http://schemas.microsoft.com/office/drawing/2014/main" id="{B182CDCE-F788-4686-A2DA-01843B3DB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Oval 4724">
                <a:extLst>
                  <a:ext uri="{FF2B5EF4-FFF2-40B4-BE49-F238E27FC236}">
                    <a16:creationId xmlns:a16="http://schemas.microsoft.com/office/drawing/2014/main" id="{F2512FE3-3E5F-420F-80BF-0DB65465D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Oval 4725">
                <a:extLst>
                  <a:ext uri="{FF2B5EF4-FFF2-40B4-BE49-F238E27FC236}">
                    <a16:creationId xmlns:a16="http://schemas.microsoft.com/office/drawing/2014/main" id="{A5461E66-6064-446E-9104-3FE45ADE3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Oval 4726">
                <a:extLst>
                  <a:ext uri="{FF2B5EF4-FFF2-40B4-BE49-F238E27FC236}">
                    <a16:creationId xmlns:a16="http://schemas.microsoft.com/office/drawing/2014/main" id="{5BF88F73-EC76-464B-9F4F-BA05920F0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Oval 4727">
                <a:extLst>
                  <a:ext uri="{FF2B5EF4-FFF2-40B4-BE49-F238E27FC236}">
                    <a16:creationId xmlns:a16="http://schemas.microsoft.com/office/drawing/2014/main" id="{9DC5CD9A-C2A5-4405-92E8-50D6B9EEA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Oval 4728">
                <a:extLst>
                  <a:ext uri="{FF2B5EF4-FFF2-40B4-BE49-F238E27FC236}">
                    <a16:creationId xmlns:a16="http://schemas.microsoft.com/office/drawing/2014/main" id="{7EBCA08F-C2CF-4D2E-BBDC-A03928813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Oval 4729">
                <a:extLst>
                  <a:ext uri="{FF2B5EF4-FFF2-40B4-BE49-F238E27FC236}">
                    <a16:creationId xmlns:a16="http://schemas.microsoft.com/office/drawing/2014/main" id="{A4160376-7985-4C97-BC3E-8C32CF5EB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Oval 4730">
                <a:extLst>
                  <a:ext uri="{FF2B5EF4-FFF2-40B4-BE49-F238E27FC236}">
                    <a16:creationId xmlns:a16="http://schemas.microsoft.com/office/drawing/2014/main" id="{3933F861-15DB-43B8-9BED-32F94CA16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Oval 4731">
                <a:extLst>
                  <a:ext uri="{FF2B5EF4-FFF2-40B4-BE49-F238E27FC236}">
                    <a16:creationId xmlns:a16="http://schemas.microsoft.com/office/drawing/2014/main" id="{862EBF47-5A58-4274-95AE-F5E8E651E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Oval 4732">
                <a:extLst>
                  <a:ext uri="{FF2B5EF4-FFF2-40B4-BE49-F238E27FC236}">
                    <a16:creationId xmlns:a16="http://schemas.microsoft.com/office/drawing/2014/main" id="{D01A9106-5532-4F01-B103-F10F1B4A2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Oval 4733">
                <a:extLst>
                  <a:ext uri="{FF2B5EF4-FFF2-40B4-BE49-F238E27FC236}">
                    <a16:creationId xmlns:a16="http://schemas.microsoft.com/office/drawing/2014/main" id="{475542C4-26C8-4ED8-8231-0A51F288C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Oval 4734">
                <a:extLst>
                  <a:ext uri="{FF2B5EF4-FFF2-40B4-BE49-F238E27FC236}">
                    <a16:creationId xmlns:a16="http://schemas.microsoft.com/office/drawing/2014/main" id="{BD777335-30CC-4196-A6E9-43AC4A8E4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Oval 4735">
                <a:extLst>
                  <a:ext uri="{FF2B5EF4-FFF2-40B4-BE49-F238E27FC236}">
                    <a16:creationId xmlns:a16="http://schemas.microsoft.com/office/drawing/2014/main" id="{F1A67C11-7C18-4762-ADF4-0ABBBCAD4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Oval 4736">
                <a:extLst>
                  <a:ext uri="{FF2B5EF4-FFF2-40B4-BE49-F238E27FC236}">
                    <a16:creationId xmlns:a16="http://schemas.microsoft.com/office/drawing/2014/main" id="{961E4E12-4072-41CD-86AB-5B3A7DE2D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Oval 4737">
                <a:extLst>
                  <a:ext uri="{FF2B5EF4-FFF2-40B4-BE49-F238E27FC236}">
                    <a16:creationId xmlns:a16="http://schemas.microsoft.com/office/drawing/2014/main" id="{C0880C89-B46E-4639-B09C-374ACD652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Oval 4738">
                <a:extLst>
                  <a:ext uri="{FF2B5EF4-FFF2-40B4-BE49-F238E27FC236}">
                    <a16:creationId xmlns:a16="http://schemas.microsoft.com/office/drawing/2014/main" id="{532B4E89-1062-4B45-A21D-BBEA6A02B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Oval 4739">
                <a:extLst>
                  <a:ext uri="{FF2B5EF4-FFF2-40B4-BE49-F238E27FC236}">
                    <a16:creationId xmlns:a16="http://schemas.microsoft.com/office/drawing/2014/main" id="{524B08D8-EF4F-418F-9EFB-7D930A797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Oval 4740">
                <a:extLst>
                  <a:ext uri="{FF2B5EF4-FFF2-40B4-BE49-F238E27FC236}">
                    <a16:creationId xmlns:a16="http://schemas.microsoft.com/office/drawing/2014/main" id="{0B371B15-BC87-4885-8800-8F02F0AA5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Oval 4741">
                <a:extLst>
                  <a:ext uri="{FF2B5EF4-FFF2-40B4-BE49-F238E27FC236}">
                    <a16:creationId xmlns:a16="http://schemas.microsoft.com/office/drawing/2014/main" id="{D7433901-A420-4A63-AA05-1A072F5D6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Oval 4742">
                <a:extLst>
                  <a:ext uri="{FF2B5EF4-FFF2-40B4-BE49-F238E27FC236}">
                    <a16:creationId xmlns:a16="http://schemas.microsoft.com/office/drawing/2014/main" id="{6FA128C4-3DD8-4D86-BE83-82E148757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Oval 4743">
                <a:extLst>
                  <a:ext uri="{FF2B5EF4-FFF2-40B4-BE49-F238E27FC236}">
                    <a16:creationId xmlns:a16="http://schemas.microsoft.com/office/drawing/2014/main" id="{A467DFE5-E024-48E9-BB40-07EB3E1D1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Oval 4744">
                <a:extLst>
                  <a:ext uri="{FF2B5EF4-FFF2-40B4-BE49-F238E27FC236}">
                    <a16:creationId xmlns:a16="http://schemas.microsoft.com/office/drawing/2014/main" id="{3B7B0E63-1D0B-4526-B88B-DA1473D1E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Oval 4745">
                <a:extLst>
                  <a:ext uri="{FF2B5EF4-FFF2-40B4-BE49-F238E27FC236}">
                    <a16:creationId xmlns:a16="http://schemas.microsoft.com/office/drawing/2014/main" id="{C913C503-40A1-40EA-9949-5DA5737F5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Oval 4746">
                <a:extLst>
                  <a:ext uri="{FF2B5EF4-FFF2-40B4-BE49-F238E27FC236}">
                    <a16:creationId xmlns:a16="http://schemas.microsoft.com/office/drawing/2014/main" id="{AC6A63EB-7CA1-4F90-9F2C-7C8B1D8E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Oval 4747">
                <a:extLst>
                  <a:ext uri="{FF2B5EF4-FFF2-40B4-BE49-F238E27FC236}">
                    <a16:creationId xmlns:a16="http://schemas.microsoft.com/office/drawing/2014/main" id="{2F5B1CAE-A094-4965-A996-296AAA9FE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Oval 4748">
                <a:extLst>
                  <a:ext uri="{FF2B5EF4-FFF2-40B4-BE49-F238E27FC236}">
                    <a16:creationId xmlns:a16="http://schemas.microsoft.com/office/drawing/2014/main" id="{0BA52E2C-98FA-4781-9C80-B2DECC55A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Oval 4749">
                <a:extLst>
                  <a:ext uri="{FF2B5EF4-FFF2-40B4-BE49-F238E27FC236}">
                    <a16:creationId xmlns:a16="http://schemas.microsoft.com/office/drawing/2014/main" id="{3F360AD5-D759-4C5B-ABF3-0E6ED3F51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Oval 4750">
                <a:extLst>
                  <a:ext uri="{FF2B5EF4-FFF2-40B4-BE49-F238E27FC236}">
                    <a16:creationId xmlns:a16="http://schemas.microsoft.com/office/drawing/2014/main" id="{CD9040CF-77CB-4041-A854-D09758491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Oval 4751">
                <a:extLst>
                  <a:ext uri="{FF2B5EF4-FFF2-40B4-BE49-F238E27FC236}">
                    <a16:creationId xmlns:a16="http://schemas.microsoft.com/office/drawing/2014/main" id="{71CBD2AD-EEF1-496A-BE02-116D497E8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Oval 4752">
                <a:extLst>
                  <a:ext uri="{FF2B5EF4-FFF2-40B4-BE49-F238E27FC236}">
                    <a16:creationId xmlns:a16="http://schemas.microsoft.com/office/drawing/2014/main" id="{2B3FFA8A-D1D0-410C-A9CC-42462E525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Oval 4753">
                <a:extLst>
                  <a:ext uri="{FF2B5EF4-FFF2-40B4-BE49-F238E27FC236}">
                    <a16:creationId xmlns:a16="http://schemas.microsoft.com/office/drawing/2014/main" id="{AEA31ED0-D61A-44D2-95CC-5362B73AA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Oval 4754">
                <a:extLst>
                  <a:ext uri="{FF2B5EF4-FFF2-40B4-BE49-F238E27FC236}">
                    <a16:creationId xmlns:a16="http://schemas.microsoft.com/office/drawing/2014/main" id="{AA78775F-A24A-446B-BDBA-0F7912B54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Oval 4755">
                <a:extLst>
                  <a:ext uri="{FF2B5EF4-FFF2-40B4-BE49-F238E27FC236}">
                    <a16:creationId xmlns:a16="http://schemas.microsoft.com/office/drawing/2014/main" id="{79F4669F-7E1A-4BC7-9A30-283017595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Oval 4756">
                <a:extLst>
                  <a:ext uri="{FF2B5EF4-FFF2-40B4-BE49-F238E27FC236}">
                    <a16:creationId xmlns:a16="http://schemas.microsoft.com/office/drawing/2014/main" id="{B744F31F-48F0-4A9E-A27C-02FC25436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Oval 4757">
                <a:extLst>
                  <a:ext uri="{FF2B5EF4-FFF2-40B4-BE49-F238E27FC236}">
                    <a16:creationId xmlns:a16="http://schemas.microsoft.com/office/drawing/2014/main" id="{E55B0A1E-BD15-4CC7-9DA6-81FCAC3A3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Oval 4758">
                <a:extLst>
                  <a:ext uri="{FF2B5EF4-FFF2-40B4-BE49-F238E27FC236}">
                    <a16:creationId xmlns:a16="http://schemas.microsoft.com/office/drawing/2014/main" id="{0207789E-3AD4-4CCA-A40F-5C5AD624E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Oval 4759">
                <a:extLst>
                  <a:ext uri="{FF2B5EF4-FFF2-40B4-BE49-F238E27FC236}">
                    <a16:creationId xmlns:a16="http://schemas.microsoft.com/office/drawing/2014/main" id="{315F916A-F028-4897-82AB-8004E80A9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Oval 4760">
                <a:extLst>
                  <a:ext uri="{FF2B5EF4-FFF2-40B4-BE49-F238E27FC236}">
                    <a16:creationId xmlns:a16="http://schemas.microsoft.com/office/drawing/2014/main" id="{B9E05B05-D766-46EA-BA15-869AA7213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Oval 4761">
                <a:extLst>
                  <a:ext uri="{FF2B5EF4-FFF2-40B4-BE49-F238E27FC236}">
                    <a16:creationId xmlns:a16="http://schemas.microsoft.com/office/drawing/2014/main" id="{BAA1BC9C-6B7D-4C5B-A5AD-139C7BECC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Oval 4762">
                <a:extLst>
                  <a:ext uri="{FF2B5EF4-FFF2-40B4-BE49-F238E27FC236}">
                    <a16:creationId xmlns:a16="http://schemas.microsoft.com/office/drawing/2014/main" id="{7D163155-CB56-424C-B2C0-687F6AC84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Oval 4763">
                <a:extLst>
                  <a:ext uri="{FF2B5EF4-FFF2-40B4-BE49-F238E27FC236}">
                    <a16:creationId xmlns:a16="http://schemas.microsoft.com/office/drawing/2014/main" id="{3958769B-FBB7-4FD4-ADA3-5B0AAB50C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Oval 4764">
                <a:extLst>
                  <a:ext uri="{FF2B5EF4-FFF2-40B4-BE49-F238E27FC236}">
                    <a16:creationId xmlns:a16="http://schemas.microsoft.com/office/drawing/2014/main" id="{4C07F780-890E-4231-BBAD-7C26E12D5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Oval 4765">
                <a:extLst>
                  <a:ext uri="{FF2B5EF4-FFF2-40B4-BE49-F238E27FC236}">
                    <a16:creationId xmlns:a16="http://schemas.microsoft.com/office/drawing/2014/main" id="{963003D5-5582-4DCA-8BB0-ED17F6BB6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Oval 4766">
                <a:extLst>
                  <a:ext uri="{FF2B5EF4-FFF2-40B4-BE49-F238E27FC236}">
                    <a16:creationId xmlns:a16="http://schemas.microsoft.com/office/drawing/2014/main" id="{180E27AA-ED4D-42DC-9C21-8B8FE6C3A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Oval 4767">
                <a:extLst>
                  <a:ext uri="{FF2B5EF4-FFF2-40B4-BE49-F238E27FC236}">
                    <a16:creationId xmlns:a16="http://schemas.microsoft.com/office/drawing/2014/main" id="{EA322B89-DF8F-4531-8D26-3D841F1EB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Oval 4768">
                <a:extLst>
                  <a:ext uri="{FF2B5EF4-FFF2-40B4-BE49-F238E27FC236}">
                    <a16:creationId xmlns:a16="http://schemas.microsoft.com/office/drawing/2014/main" id="{EE4B47B6-7B37-4231-854D-01E65DED4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Oval 4769">
                <a:extLst>
                  <a:ext uri="{FF2B5EF4-FFF2-40B4-BE49-F238E27FC236}">
                    <a16:creationId xmlns:a16="http://schemas.microsoft.com/office/drawing/2014/main" id="{3557308F-8CFF-4318-B2DE-AAFC2DB6F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Oval 4770">
                <a:extLst>
                  <a:ext uri="{FF2B5EF4-FFF2-40B4-BE49-F238E27FC236}">
                    <a16:creationId xmlns:a16="http://schemas.microsoft.com/office/drawing/2014/main" id="{0B04517D-B246-4A2E-BAA1-30528990E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Oval 4771">
                <a:extLst>
                  <a:ext uri="{FF2B5EF4-FFF2-40B4-BE49-F238E27FC236}">
                    <a16:creationId xmlns:a16="http://schemas.microsoft.com/office/drawing/2014/main" id="{3A122476-E353-42BE-B277-83364F1B3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Oval 4772">
                <a:extLst>
                  <a:ext uri="{FF2B5EF4-FFF2-40B4-BE49-F238E27FC236}">
                    <a16:creationId xmlns:a16="http://schemas.microsoft.com/office/drawing/2014/main" id="{76A3E83D-5FCA-4E83-834E-7F8FE28A4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Oval 4773">
                <a:extLst>
                  <a:ext uri="{FF2B5EF4-FFF2-40B4-BE49-F238E27FC236}">
                    <a16:creationId xmlns:a16="http://schemas.microsoft.com/office/drawing/2014/main" id="{1192ED28-9C12-49CE-B05E-69611161F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Oval 4774">
                <a:extLst>
                  <a:ext uri="{FF2B5EF4-FFF2-40B4-BE49-F238E27FC236}">
                    <a16:creationId xmlns:a16="http://schemas.microsoft.com/office/drawing/2014/main" id="{B764ED50-F034-45C6-8147-1DF91083D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Oval 4775">
                <a:extLst>
                  <a:ext uri="{FF2B5EF4-FFF2-40B4-BE49-F238E27FC236}">
                    <a16:creationId xmlns:a16="http://schemas.microsoft.com/office/drawing/2014/main" id="{7D02CC0B-5C46-4562-8EDD-B235EA23E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Oval 4776">
                <a:extLst>
                  <a:ext uri="{FF2B5EF4-FFF2-40B4-BE49-F238E27FC236}">
                    <a16:creationId xmlns:a16="http://schemas.microsoft.com/office/drawing/2014/main" id="{21A7A424-C507-44D9-93BD-4CB54A48B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Oval 4777">
                <a:extLst>
                  <a:ext uri="{FF2B5EF4-FFF2-40B4-BE49-F238E27FC236}">
                    <a16:creationId xmlns:a16="http://schemas.microsoft.com/office/drawing/2014/main" id="{CE7BD8CA-6800-412D-B2AA-3EA014C0B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Oval 4778">
                <a:extLst>
                  <a:ext uri="{FF2B5EF4-FFF2-40B4-BE49-F238E27FC236}">
                    <a16:creationId xmlns:a16="http://schemas.microsoft.com/office/drawing/2014/main" id="{0F9DAD58-68F8-4A6D-B466-0B70C77E2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Oval 4779">
                <a:extLst>
                  <a:ext uri="{FF2B5EF4-FFF2-40B4-BE49-F238E27FC236}">
                    <a16:creationId xmlns:a16="http://schemas.microsoft.com/office/drawing/2014/main" id="{AEAA4BF3-C48B-4B85-BD39-80DEF256B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Oval 4780">
                <a:extLst>
                  <a:ext uri="{FF2B5EF4-FFF2-40B4-BE49-F238E27FC236}">
                    <a16:creationId xmlns:a16="http://schemas.microsoft.com/office/drawing/2014/main" id="{2BEC9633-7588-498F-B9AD-813831DA8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Oval 4781">
                <a:extLst>
                  <a:ext uri="{FF2B5EF4-FFF2-40B4-BE49-F238E27FC236}">
                    <a16:creationId xmlns:a16="http://schemas.microsoft.com/office/drawing/2014/main" id="{7EF8D726-6C93-488B-BC8E-4BE924172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Oval 4782">
                <a:extLst>
                  <a:ext uri="{FF2B5EF4-FFF2-40B4-BE49-F238E27FC236}">
                    <a16:creationId xmlns:a16="http://schemas.microsoft.com/office/drawing/2014/main" id="{894106A2-D6DB-46E0-A677-142ED6D9F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Oval 4783">
                <a:extLst>
                  <a:ext uri="{FF2B5EF4-FFF2-40B4-BE49-F238E27FC236}">
                    <a16:creationId xmlns:a16="http://schemas.microsoft.com/office/drawing/2014/main" id="{6EF57719-1992-4FFD-B43F-FCB542684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Oval 4784">
                <a:extLst>
                  <a:ext uri="{FF2B5EF4-FFF2-40B4-BE49-F238E27FC236}">
                    <a16:creationId xmlns:a16="http://schemas.microsoft.com/office/drawing/2014/main" id="{288D1608-DCCF-4D88-9077-353608D8B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Oval 4785">
                <a:extLst>
                  <a:ext uri="{FF2B5EF4-FFF2-40B4-BE49-F238E27FC236}">
                    <a16:creationId xmlns:a16="http://schemas.microsoft.com/office/drawing/2014/main" id="{21C19CA6-EF8E-408E-954F-C4BEAD7A9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Oval 4786">
                <a:extLst>
                  <a:ext uri="{FF2B5EF4-FFF2-40B4-BE49-F238E27FC236}">
                    <a16:creationId xmlns:a16="http://schemas.microsoft.com/office/drawing/2014/main" id="{DA904CD6-71BE-420C-BA5A-D4E556685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Oval 4787">
                <a:extLst>
                  <a:ext uri="{FF2B5EF4-FFF2-40B4-BE49-F238E27FC236}">
                    <a16:creationId xmlns:a16="http://schemas.microsoft.com/office/drawing/2014/main" id="{11902C64-5620-44D8-A08F-1AB1D6AB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Oval 4788">
                <a:extLst>
                  <a:ext uri="{FF2B5EF4-FFF2-40B4-BE49-F238E27FC236}">
                    <a16:creationId xmlns:a16="http://schemas.microsoft.com/office/drawing/2014/main" id="{C17340EF-390A-4F03-ADA1-8E2CD8BF1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Oval 4789">
                <a:extLst>
                  <a:ext uri="{FF2B5EF4-FFF2-40B4-BE49-F238E27FC236}">
                    <a16:creationId xmlns:a16="http://schemas.microsoft.com/office/drawing/2014/main" id="{248ACFD3-DC3F-46C2-9872-C1652087A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Oval 4790">
                <a:extLst>
                  <a:ext uri="{FF2B5EF4-FFF2-40B4-BE49-F238E27FC236}">
                    <a16:creationId xmlns:a16="http://schemas.microsoft.com/office/drawing/2014/main" id="{BED0CA52-D0F8-438C-8BBA-5C5E12D32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Oval 4791">
                <a:extLst>
                  <a:ext uri="{FF2B5EF4-FFF2-40B4-BE49-F238E27FC236}">
                    <a16:creationId xmlns:a16="http://schemas.microsoft.com/office/drawing/2014/main" id="{2D3A375D-78FF-46B7-B04F-35CC7B670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Oval 4792">
                <a:extLst>
                  <a:ext uri="{FF2B5EF4-FFF2-40B4-BE49-F238E27FC236}">
                    <a16:creationId xmlns:a16="http://schemas.microsoft.com/office/drawing/2014/main" id="{5A62AAF7-DDA4-499B-A4DB-1886209FA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Oval 4793">
                <a:extLst>
                  <a:ext uri="{FF2B5EF4-FFF2-40B4-BE49-F238E27FC236}">
                    <a16:creationId xmlns:a16="http://schemas.microsoft.com/office/drawing/2014/main" id="{9FAA3D0B-1F3D-4974-87E6-F3B018F77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Oval 4794">
                <a:extLst>
                  <a:ext uri="{FF2B5EF4-FFF2-40B4-BE49-F238E27FC236}">
                    <a16:creationId xmlns:a16="http://schemas.microsoft.com/office/drawing/2014/main" id="{4C2EC22D-70EE-4D66-B787-52BA9A607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Oval 4795">
                <a:extLst>
                  <a:ext uri="{FF2B5EF4-FFF2-40B4-BE49-F238E27FC236}">
                    <a16:creationId xmlns:a16="http://schemas.microsoft.com/office/drawing/2014/main" id="{E6BA345B-5B24-4FB7-BBF0-47D7CE85F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Oval 4796">
                <a:extLst>
                  <a:ext uri="{FF2B5EF4-FFF2-40B4-BE49-F238E27FC236}">
                    <a16:creationId xmlns:a16="http://schemas.microsoft.com/office/drawing/2014/main" id="{FA410274-8790-4702-867F-5FE10FED0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Oval 4797">
                <a:extLst>
                  <a:ext uri="{FF2B5EF4-FFF2-40B4-BE49-F238E27FC236}">
                    <a16:creationId xmlns:a16="http://schemas.microsoft.com/office/drawing/2014/main" id="{691D0968-7C0A-4F83-8451-4338C6CB3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Oval 4798">
                <a:extLst>
                  <a:ext uri="{FF2B5EF4-FFF2-40B4-BE49-F238E27FC236}">
                    <a16:creationId xmlns:a16="http://schemas.microsoft.com/office/drawing/2014/main" id="{5E287355-0C12-4565-B34C-2ED0DD30C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Oval 4799">
                <a:extLst>
                  <a:ext uri="{FF2B5EF4-FFF2-40B4-BE49-F238E27FC236}">
                    <a16:creationId xmlns:a16="http://schemas.microsoft.com/office/drawing/2014/main" id="{738F6836-F60C-4D96-A204-8DD883F48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Oval 4800">
                <a:extLst>
                  <a:ext uri="{FF2B5EF4-FFF2-40B4-BE49-F238E27FC236}">
                    <a16:creationId xmlns:a16="http://schemas.microsoft.com/office/drawing/2014/main" id="{AF7F5640-88C1-4B81-B907-C1A1AFBEA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Oval 4801">
                <a:extLst>
                  <a:ext uri="{FF2B5EF4-FFF2-40B4-BE49-F238E27FC236}">
                    <a16:creationId xmlns:a16="http://schemas.microsoft.com/office/drawing/2014/main" id="{232A9D27-4660-46CF-B3DE-1E7634872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Oval 4802">
                <a:extLst>
                  <a:ext uri="{FF2B5EF4-FFF2-40B4-BE49-F238E27FC236}">
                    <a16:creationId xmlns:a16="http://schemas.microsoft.com/office/drawing/2014/main" id="{6C375DEC-BE4E-4A33-9A4E-04C1807F5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Oval 4803">
                <a:extLst>
                  <a:ext uri="{FF2B5EF4-FFF2-40B4-BE49-F238E27FC236}">
                    <a16:creationId xmlns:a16="http://schemas.microsoft.com/office/drawing/2014/main" id="{C44F17D1-C34A-4172-8D2D-D3C1F1949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Oval 4804">
                <a:extLst>
                  <a:ext uri="{FF2B5EF4-FFF2-40B4-BE49-F238E27FC236}">
                    <a16:creationId xmlns:a16="http://schemas.microsoft.com/office/drawing/2014/main" id="{E3CD2110-6563-40E3-A3CC-6057D4B48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Oval 4805">
                <a:extLst>
                  <a:ext uri="{FF2B5EF4-FFF2-40B4-BE49-F238E27FC236}">
                    <a16:creationId xmlns:a16="http://schemas.microsoft.com/office/drawing/2014/main" id="{D1D3A9A7-C115-4126-AC5E-0D90B06FC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Oval 4806">
                <a:extLst>
                  <a:ext uri="{FF2B5EF4-FFF2-40B4-BE49-F238E27FC236}">
                    <a16:creationId xmlns:a16="http://schemas.microsoft.com/office/drawing/2014/main" id="{A41F3C0E-5839-4C59-864A-939E2027B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Oval 4807">
                <a:extLst>
                  <a:ext uri="{FF2B5EF4-FFF2-40B4-BE49-F238E27FC236}">
                    <a16:creationId xmlns:a16="http://schemas.microsoft.com/office/drawing/2014/main" id="{3E3CFF60-418E-47D6-9D07-872F5A1FE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Oval 4808">
                <a:extLst>
                  <a:ext uri="{FF2B5EF4-FFF2-40B4-BE49-F238E27FC236}">
                    <a16:creationId xmlns:a16="http://schemas.microsoft.com/office/drawing/2014/main" id="{B37D281C-8358-4074-8FC3-B05442F44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Oval 4809">
                <a:extLst>
                  <a:ext uri="{FF2B5EF4-FFF2-40B4-BE49-F238E27FC236}">
                    <a16:creationId xmlns:a16="http://schemas.microsoft.com/office/drawing/2014/main" id="{BB6ABF74-AB66-43F1-A8AB-5EF3AD1E2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Oval 4810">
                <a:extLst>
                  <a:ext uri="{FF2B5EF4-FFF2-40B4-BE49-F238E27FC236}">
                    <a16:creationId xmlns:a16="http://schemas.microsoft.com/office/drawing/2014/main" id="{A43D2F41-7D02-45B8-8FFA-95BE7D464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Oval 4811">
                <a:extLst>
                  <a:ext uri="{FF2B5EF4-FFF2-40B4-BE49-F238E27FC236}">
                    <a16:creationId xmlns:a16="http://schemas.microsoft.com/office/drawing/2014/main" id="{1AE617D5-E4F8-486C-BCC0-9CE820800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Oval 4812">
                <a:extLst>
                  <a:ext uri="{FF2B5EF4-FFF2-40B4-BE49-F238E27FC236}">
                    <a16:creationId xmlns:a16="http://schemas.microsoft.com/office/drawing/2014/main" id="{0A472E30-657B-4F6B-827B-7359B0634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Oval 4813">
                <a:extLst>
                  <a:ext uri="{FF2B5EF4-FFF2-40B4-BE49-F238E27FC236}">
                    <a16:creationId xmlns:a16="http://schemas.microsoft.com/office/drawing/2014/main" id="{EEEA4028-822F-4A07-BE2C-088593364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Oval 4814">
                <a:extLst>
                  <a:ext uri="{FF2B5EF4-FFF2-40B4-BE49-F238E27FC236}">
                    <a16:creationId xmlns:a16="http://schemas.microsoft.com/office/drawing/2014/main" id="{24D3EEAE-0EF9-4A86-980E-FD65CC465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Oval 4815">
                <a:extLst>
                  <a:ext uri="{FF2B5EF4-FFF2-40B4-BE49-F238E27FC236}">
                    <a16:creationId xmlns:a16="http://schemas.microsoft.com/office/drawing/2014/main" id="{FBA810B9-ECA2-48E0-8C74-69C1AAC7B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Oval 4816">
                <a:extLst>
                  <a:ext uri="{FF2B5EF4-FFF2-40B4-BE49-F238E27FC236}">
                    <a16:creationId xmlns:a16="http://schemas.microsoft.com/office/drawing/2014/main" id="{0075E41D-C005-4FB7-A3FB-384E8CC67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Oval 4817">
                <a:extLst>
                  <a:ext uri="{FF2B5EF4-FFF2-40B4-BE49-F238E27FC236}">
                    <a16:creationId xmlns:a16="http://schemas.microsoft.com/office/drawing/2014/main" id="{2EE77C8E-13E5-46D1-A989-7D48E4CC5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Oval 4818">
                <a:extLst>
                  <a:ext uri="{FF2B5EF4-FFF2-40B4-BE49-F238E27FC236}">
                    <a16:creationId xmlns:a16="http://schemas.microsoft.com/office/drawing/2014/main" id="{1B61ACE0-BEB2-4804-A302-5F3C390AF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Oval 4819">
                <a:extLst>
                  <a:ext uri="{FF2B5EF4-FFF2-40B4-BE49-F238E27FC236}">
                    <a16:creationId xmlns:a16="http://schemas.microsoft.com/office/drawing/2014/main" id="{D84EE135-39E9-4506-98EC-2FA5E9BA8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Oval 4820">
                <a:extLst>
                  <a:ext uri="{FF2B5EF4-FFF2-40B4-BE49-F238E27FC236}">
                    <a16:creationId xmlns:a16="http://schemas.microsoft.com/office/drawing/2014/main" id="{A32824A5-71EF-46DD-B018-F0BFF61C9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Oval 4821">
                <a:extLst>
                  <a:ext uri="{FF2B5EF4-FFF2-40B4-BE49-F238E27FC236}">
                    <a16:creationId xmlns:a16="http://schemas.microsoft.com/office/drawing/2014/main" id="{D07A5233-A6CC-4E44-85FC-9E3B87B36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Oval 4822">
                <a:extLst>
                  <a:ext uri="{FF2B5EF4-FFF2-40B4-BE49-F238E27FC236}">
                    <a16:creationId xmlns:a16="http://schemas.microsoft.com/office/drawing/2014/main" id="{ADC6C52D-6209-4532-9291-C373533F1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Oval 4823">
                <a:extLst>
                  <a:ext uri="{FF2B5EF4-FFF2-40B4-BE49-F238E27FC236}">
                    <a16:creationId xmlns:a16="http://schemas.microsoft.com/office/drawing/2014/main" id="{19CB4984-DD93-4DC4-8A63-4F5D42E8E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Oval 4824">
                <a:extLst>
                  <a:ext uri="{FF2B5EF4-FFF2-40B4-BE49-F238E27FC236}">
                    <a16:creationId xmlns:a16="http://schemas.microsoft.com/office/drawing/2014/main" id="{9896374E-7B52-45BF-BB56-4597A7B2A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Oval 4825">
                <a:extLst>
                  <a:ext uri="{FF2B5EF4-FFF2-40B4-BE49-F238E27FC236}">
                    <a16:creationId xmlns:a16="http://schemas.microsoft.com/office/drawing/2014/main" id="{3344AC22-F817-4043-BA75-0900E5006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Oval 4826">
                <a:extLst>
                  <a:ext uri="{FF2B5EF4-FFF2-40B4-BE49-F238E27FC236}">
                    <a16:creationId xmlns:a16="http://schemas.microsoft.com/office/drawing/2014/main" id="{1419803F-673E-434A-B9EC-A0EBDBBB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Oval 4827">
                <a:extLst>
                  <a:ext uri="{FF2B5EF4-FFF2-40B4-BE49-F238E27FC236}">
                    <a16:creationId xmlns:a16="http://schemas.microsoft.com/office/drawing/2014/main" id="{D2E064B5-1BEE-423F-9D95-EB2AC8C99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5029">
              <a:extLst>
                <a:ext uri="{FF2B5EF4-FFF2-40B4-BE49-F238E27FC236}">
                  <a16:creationId xmlns:a16="http://schemas.microsoft.com/office/drawing/2014/main" id="{F036AFDD-4869-464C-9BAA-52079F2537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93" y="3624"/>
              <a:ext cx="286" cy="77"/>
              <a:chOff x="6393" y="3624"/>
              <a:chExt cx="286" cy="77"/>
            </a:xfrm>
          </p:grpSpPr>
          <p:sp>
            <p:nvSpPr>
              <p:cNvPr id="310" name="Oval 4829">
                <a:extLst>
                  <a:ext uri="{FF2B5EF4-FFF2-40B4-BE49-F238E27FC236}">
                    <a16:creationId xmlns:a16="http://schemas.microsoft.com/office/drawing/2014/main" id="{C07420CE-EBEB-4EFB-BDD2-845C316B4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Oval 4830">
                <a:extLst>
                  <a:ext uri="{FF2B5EF4-FFF2-40B4-BE49-F238E27FC236}">
                    <a16:creationId xmlns:a16="http://schemas.microsoft.com/office/drawing/2014/main" id="{B0B3E9F0-F3ED-4E99-8A14-D864243FA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Oval 4831">
                <a:extLst>
                  <a:ext uri="{FF2B5EF4-FFF2-40B4-BE49-F238E27FC236}">
                    <a16:creationId xmlns:a16="http://schemas.microsoft.com/office/drawing/2014/main" id="{4F90BBDB-60B8-4C11-B828-561626308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Oval 4832">
                <a:extLst>
                  <a:ext uri="{FF2B5EF4-FFF2-40B4-BE49-F238E27FC236}">
                    <a16:creationId xmlns:a16="http://schemas.microsoft.com/office/drawing/2014/main" id="{7D079D84-5CE2-4B7B-9A93-E9663D948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Oval 4833">
                <a:extLst>
                  <a:ext uri="{FF2B5EF4-FFF2-40B4-BE49-F238E27FC236}">
                    <a16:creationId xmlns:a16="http://schemas.microsoft.com/office/drawing/2014/main" id="{D1B591A8-E2EC-433F-8FDD-92A2052C9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Oval 4834">
                <a:extLst>
                  <a:ext uri="{FF2B5EF4-FFF2-40B4-BE49-F238E27FC236}">
                    <a16:creationId xmlns:a16="http://schemas.microsoft.com/office/drawing/2014/main" id="{39F110CE-F9C6-4EEA-88B4-F5D1D2DD1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Oval 4835">
                <a:extLst>
                  <a:ext uri="{FF2B5EF4-FFF2-40B4-BE49-F238E27FC236}">
                    <a16:creationId xmlns:a16="http://schemas.microsoft.com/office/drawing/2014/main" id="{E941469F-0B74-49BE-A7B9-73926CB33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Oval 4836">
                <a:extLst>
                  <a:ext uri="{FF2B5EF4-FFF2-40B4-BE49-F238E27FC236}">
                    <a16:creationId xmlns:a16="http://schemas.microsoft.com/office/drawing/2014/main" id="{334E88EB-1BA3-4C50-9A98-868442212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Oval 4837">
                <a:extLst>
                  <a:ext uri="{FF2B5EF4-FFF2-40B4-BE49-F238E27FC236}">
                    <a16:creationId xmlns:a16="http://schemas.microsoft.com/office/drawing/2014/main" id="{8405C37B-EAC4-47FD-B858-4D0A9B45E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Oval 4838">
                <a:extLst>
                  <a:ext uri="{FF2B5EF4-FFF2-40B4-BE49-F238E27FC236}">
                    <a16:creationId xmlns:a16="http://schemas.microsoft.com/office/drawing/2014/main" id="{FA9CD30C-7E33-4C25-8560-E268403D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Oval 4839">
                <a:extLst>
                  <a:ext uri="{FF2B5EF4-FFF2-40B4-BE49-F238E27FC236}">
                    <a16:creationId xmlns:a16="http://schemas.microsoft.com/office/drawing/2014/main" id="{79C3F081-E074-41FC-B476-9D7B8C7C0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Oval 4840">
                <a:extLst>
                  <a:ext uri="{FF2B5EF4-FFF2-40B4-BE49-F238E27FC236}">
                    <a16:creationId xmlns:a16="http://schemas.microsoft.com/office/drawing/2014/main" id="{99AA7A9D-CBCC-4072-B104-14FE53892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Oval 4841">
                <a:extLst>
                  <a:ext uri="{FF2B5EF4-FFF2-40B4-BE49-F238E27FC236}">
                    <a16:creationId xmlns:a16="http://schemas.microsoft.com/office/drawing/2014/main" id="{B0AB61D6-8A77-4089-A3AF-4FB8B01AA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Oval 4842">
                <a:extLst>
                  <a:ext uri="{FF2B5EF4-FFF2-40B4-BE49-F238E27FC236}">
                    <a16:creationId xmlns:a16="http://schemas.microsoft.com/office/drawing/2014/main" id="{0FE200D3-E434-4454-91F3-4BC14338C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Oval 4843">
                <a:extLst>
                  <a:ext uri="{FF2B5EF4-FFF2-40B4-BE49-F238E27FC236}">
                    <a16:creationId xmlns:a16="http://schemas.microsoft.com/office/drawing/2014/main" id="{76B01B64-33F2-4675-9AA7-DA9A62252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Oval 4844">
                <a:extLst>
                  <a:ext uri="{FF2B5EF4-FFF2-40B4-BE49-F238E27FC236}">
                    <a16:creationId xmlns:a16="http://schemas.microsoft.com/office/drawing/2014/main" id="{904EAF1C-58CF-412D-A8A3-117733D62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Oval 4845">
                <a:extLst>
                  <a:ext uri="{FF2B5EF4-FFF2-40B4-BE49-F238E27FC236}">
                    <a16:creationId xmlns:a16="http://schemas.microsoft.com/office/drawing/2014/main" id="{50989A44-9589-408E-B400-E1231CF94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Oval 4846">
                <a:extLst>
                  <a:ext uri="{FF2B5EF4-FFF2-40B4-BE49-F238E27FC236}">
                    <a16:creationId xmlns:a16="http://schemas.microsoft.com/office/drawing/2014/main" id="{3976EEB7-49AC-422F-8C5C-D2BD4E21A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Oval 4847">
                <a:extLst>
                  <a:ext uri="{FF2B5EF4-FFF2-40B4-BE49-F238E27FC236}">
                    <a16:creationId xmlns:a16="http://schemas.microsoft.com/office/drawing/2014/main" id="{A1919C66-2C51-4B79-84B0-68CAC88B1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Oval 4848">
                <a:extLst>
                  <a:ext uri="{FF2B5EF4-FFF2-40B4-BE49-F238E27FC236}">
                    <a16:creationId xmlns:a16="http://schemas.microsoft.com/office/drawing/2014/main" id="{05C43AAB-F6C4-43D3-92D3-A672F4444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Oval 4849">
                <a:extLst>
                  <a:ext uri="{FF2B5EF4-FFF2-40B4-BE49-F238E27FC236}">
                    <a16:creationId xmlns:a16="http://schemas.microsoft.com/office/drawing/2014/main" id="{1EDC108E-A03D-4EE7-8CBC-44B46A4C5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Oval 4850">
                <a:extLst>
                  <a:ext uri="{FF2B5EF4-FFF2-40B4-BE49-F238E27FC236}">
                    <a16:creationId xmlns:a16="http://schemas.microsoft.com/office/drawing/2014/main" id="{27BD0793-6AAC-4D56-85B2-65911F145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4851">
                <a:extLst>
                  <a:ext uri="{FF2B5EF4-FFF2-40B4-BE49-F238E27FC236}">
                    <a16:creationId xmlns:a16="http://schemas.microsoft.com/office/drawing/2014/main" id="{ABACEC7D-D73E-4817-A400-268DCE493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4852">
                <a:extLst>
                  <a:ext uri="{FF2B5EF4-FFF2-40B4-BE49-F238E27FC236}">
                    <a16:creationId xmlns:a16="http://schemas.microsoft.com/office/drawing/2014/main" id="{5906EB55-FF98-4D1F-88C2-5DBF280D1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Oval 4853">
                <a:extLst>
                  <a:ext uri="{FF2B5EF4-FFF2-40B4-BE49-F238E27FC236}">
                    <a16:creationId xmlns:a16="http://schemas.microsoft.com/office/drawing/2014/main" id="{0AAD55AF-4642-4763-97C2-F6CB22C1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4854">
                <a:extLst>
                  <a:ext uri="{FF2B5EF4-FFF2-40B4-BE49-F238E27FC236}">
                    <a16:creationId xmlns:a16="http://schemas.microsoft.com/office/drawing/2014/main" id="{EFBC92E2-BC01-47B6-84B0-2B0188222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4855">
                <a:extLst>
                  <a:ext uri="{FF2B5EF4-FFF2-40B4-BE49-F238E27FC236}">
                    <a16:creationId xmlns:a16="http://schemas.microsoft.com/office/drawing/2014/main" id="{32E61EDF-84A9-432E-B64A-8139018CC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Oval 4856">
                <a:extLst>
                  <a:ext uri="{FF2B5EF4-FFF2-40B4-BE49-F238E27FC236}">
                    <a16:creationId xmlns:a16="http://schemas.microsoft.com/office/drawing/2014/main" id="{833546D7-AD4C-49A8-9842-183307E8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4857">
                <a:extLst>
                  <a:ext uri="{FF2B5EF4-FFF2-40B4-BE49-F238E27FC236}">
                    <a16:creationId xmlns:a16="http://schemas.microsoft.com/office/drawing/2014/main" id="{BC94EA78-2B43-4B8B-8546-FF2F15639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4858">
                <a:extLst>
                  <a:ext uri="{FF2B5EF4-FFF2-40B4-BE49-F238E27FC236}">
                    <a16:creationId xmlns:a16="http://schemas.microsoft.com/office/drawing/2014/main" id="{1459C247-EB9A-4924-B3C7-5A7DD43BC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4859">
                <a:extLst>
                  <a:ext uri="{FF2B5EF4-FFF2-40B4-BE49-F238E27FC236}">
                    <a16:creationId xmlns:a16="http://schemas.microsoft.com/office/drawing/2014/main" id="{6214123F-CDF0-4492-BC48-618156950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4860">
                <a:extLst>
                  <a:ext uri="{FF2B5EF4-FFF2-40B4-BE49-F238E27FC236}">
                    <a16:creationId xmlns:a16="http://schemas.microsoft.com/office/drawing/2014/main" id="{18ABFE98-12A5-4884-BEA9-45C6A91BB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Oval 4861">
                <a:extLst>
                  <a:ext uri="{FF2B5EF4-FFF2-40B4-BE49-F238E27FC236}">
                    <a16:creationId xmlns:a16="http://schemas.microsoft.com/office/drawing/2014/main" id="{841C278E-9428-4459-8B7B-B277CB245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Oval 4862">
                <a:extLst>
                  <a:ext uri="{FF2B5EF4-FFF2-40B4-BE49-F238E27FC236}">
                    <a16:creationId xmlns:a16="http://schemas.microsoft.com/office/drawing/2014/main" id="{42EAAAA9-0DED-457D-AB9C-D900C8461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Oval 4863">
                <a:extLst>
                  <a:ext uri="{FF2B5EF4-FFF2-40B4-BE49-F238E27FC236}">
                    <a16:creationId xmlns:a16="http://schemas.microsoft.com/office/drawing/2014/main" id="{D4ACA1D8-8CE1-4032-AC2B-14F306288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Oval 4864">
                <a:extLst>
                  <a:ext uri="{FF2B5EF4-FFF2-40B4-BE49-F238E27FC236}">
                    <a16:creationId xmlns:a16="http://schemas.microsoft.com/office/drawing/2014/main" id="{FADAC703-BCC4-4B02-AB80-806D3BE93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Oval 4865">
                <a:extLst>
                  <a:ext uri="{FF2B5EF4-FFF2-40B4-BE49-F238E27FC236}">
                    <a16:creationId xmlns:a16="http://schemas.microsoft.com/office/drawing/2014/main" id="{625BEF39-4BCD-4B2E-8DD8-FC7470A3B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Oval 4866">
                <a:extLst>
                  <a:ext uri="{FF2B5EF4-FFF2-40B4-BE49-F238E27FC236}">
                    <a16:creationId xmlns:a16="http://schemas.microsoft.com/office/drawing/2014/main" id="{C8250596-7E2D-4910-BC1B-17C1F0927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4867">
                <a:extLst>
                  <a:ext uri="{FF2B5EF4-FFF2-40B4-BE49-F238E27FC236}">
                    <a16:creationId xmlns:a16="http://schemas.microsoft.com/office/drawing/2014/main" id="{EF9ECE84-53E6-44D0-8422-4706563D5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Oval 4868">
                <a:extLst>
                  <a:ext uri="{FF2B5EF4-FFF2-40B4-BE49-F238E27FC236}">
                    <a16:creationId xmlns:a16="http://schemas.microsoft.com/office/drawing/2014/main" id="{508876F6-2401-4DE1-8215-65FFB0A3D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Oval 4869">
                <a:extLst>
                  <a:ext uri="{FF2B5EF4-FFF2-40B4-BE49-F238E27FC236}">
                    <a16:creationId xmlns:a16="http://schemas.microsoft.com/office/drawing/2014/main" id="{F999292D-4B60-4DD5-BA70-800EED977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Oval 4870">
                <a:extLst>
                  <a:ext uri="{FF2B5EF4-FFF2-40B4-BE49-F238E27FC236}">
                    <a16:creationId xmlns:a16="http://schemas.microsoft.com/office/drawing/2014/main" id="{BF645FBF-0420-4917-A533-B15B2B45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Oval 4871">
                <a:extLst>
                  <a:ext uri="{FF2B5EF4-FFF2-40B4-BE49-F238E27FC236}">
                    <a16:creationId xmlns:a16="http://schemas.microsoft.com/office/drawing/2014/main" id="{1DE522F3-8ABF-4668-80D5-BA8383C07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4872">
                <a:extLst>
                  <a:ext uri="{FF2B5EF4-FFF2-40B4-BE49-F238E27FC236}">
                    <a16:creationId xmlns:a16="http://schemas.microsoft.com/office/drawing/2014/main" id="{6A7E4513-9043-462E-B107-E516B75DE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4873">
                <a:extLst>
                  <a:ext uri="{FF2B5EF4-FFF2-40B4-BE49-F238E27FC236}">
                    <a16:creationId xmlns:a16="http://schemas.microsoft.com/office/drawing/2014/main" id="{2DF492D8-A526-4CB1-8222-769FD3601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Oval 4874">
                <a:extLst>
                  <a:ext uri="{FF2B5EF4-FFF2-40B4-BE49-F238E27FC236}">
                    <a16:creationId xmlns:a16="http://schemas.microsoft.com/office/drawing/2014/main" id="{27496C42-C04E-4F9B-97CF-F7CE5B85E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Oval 4875">
                <a:extLst>
                  <a:ext uri="{FF2B5EF4-FFF2-40B4-BE49-F238E27FC236}">
                    <a16:creationId xmlns:a16="http://schemas.microsoft.com/office/drawing/2014/main" id="{6DC4E5E4-39CA-491C-9A87-898C2C3B8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Oval 4876">
                <a:extLst>
                  <a:ext uri="{FF2B5EF4-FFF2-40B4-BE49-F238E27FC236}">
                    <a16:creationId xmlns:a16="http://schemas.microsoft.com/office/drawing/2014/main" id="{C55039C1-1059-480C-8A56-7E94DE7B3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4877">
                <a:extLst>
                  <a:ext uri="{FF2B5EF4-FFF2-40B4-BE49-F238E27FC236}">
                    <a16:creationId xmlns:a16="http://schemas.microsoft.com/office/drawing/2014/main" id="{BCC5FDEA-51E3-4CCF-BB99-F3D02E34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4878">
                <a:extLst>
                  <a:ext uri="{FF2B5EF4-FFF2-40B4-BE49-F238E27FC236}">
                    <a16:creationId xmlns:a16="http://schemas.microsoft.com/office/drawing/2014/main" id="{E7450A7F-7192-4A93-8514-5CC811504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4879">
                <a:extLst>
                  <a:ext uri="{FF2B5EF4-FFF2-40B4-BE49-F238E27FC236}">
                    <a16:creationId xmlns:a16="http://schemas.microsoft.com/office/drawing/2014/main" id="{E1FAB9A0-6F9E-4272-AE87-79C4CBDAD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Oval 4880">
                <a:extLst>
                  <a:ext uri="{FF2B5EF4-FFF2-40B4-BE49-F238E27FC236}">
                    <a16:creationId xmlns:a16="http://schemas.microsoft.com/office/drawing/2014/main" id="{320EA4D8-25F6-4E0A-8B42-F5BC97704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Oval 4881">
                <a:extLst>
                  <a:ext uri="{FF2B5EF4-FFF2-40B4-BE49-F238E27FC236}">
                    <a16:creationId xmlns:a16="http://schemas.microsoft.com/office/drawing/2014/main" id="{0FBB65EF-E36E-4828-A887-20D8CC43D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4882">
                <a:extLst>
                  <a:ext uri="{FF2B5EF4-FFF2-40B4-BE49-F238E27FC236}">
                    <a16:creationId xmlns:a16="http://schemas.microsoft.com/office/drawing/2014/main" id="{CF1D22C3-9CA2-4570-A044-0E1276561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4883">
                <a:extLst>
                  <a:ext uri="{FF2B5EF4-FFF2-40B4-BE49-F238E27FC236}">
                    <a16:creationId xmlns:a16="http://schemas.microsoft.com/office/drawing/2014/main" id="{48502C01-8198-4294-840D-7E933CD9A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4884">
                <a:extLst>
                  <a:ext uri="{FF2B5EF4-FFF2-40B4-BE49-F238E27FC236}">
                    <a16:creationId xmlns:a16="http://schemas.microsoft.com/office/drawing/2014/main" id="{F42F5E01-7858-4F8C-ADDC-CBD8CDA06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4885">
                <a:extLst>
                  <a:ext uri="{FF2B5EF4-FFF2-40B4-BE49-F238E27FC236}">
                    <a16:creationId xmlns:a16="http://schemas.microsoft.com/office/drawing/2014/main" id="{2655F983-9AF8-4A13-9700-722E14448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Oval 4886">
                <a:extLst>
                  <a:ext uri="{FF2B5EF4-FFF2-40B4-BE49-F238E27FC236}">
                    <a16:creationId xmlns:a16="http://schemas.microsoft.com/office/drawing/2014/main" id="{D040CEB2-CADB-4E70-8322-441D15D40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Oval 4887">
                <a:extLst>
                  <a:ext uri="{FF2B5EF4-FFF2-40B4-BE49-F238E27FC236}">
                    <a16:creationId xmlns:a16="http://schemas.microsoft.com/office/drawing/2014/main" id="{580AB7F3-21AA-49B7-AEE1-E562DC292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4888">
                <a:extLst>
                  <a:ext uri="{FF2B5EF4-FFF2-40B4-BE49-F238E27FC236}">
                    <a16:creationId xmlns:a16="http://schemas.microsoft.com/office/drawing/2014/main" id="{71C681A9-295F-4F02-AC95-B92C84B36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4889">
                <a:extLst>
                  <a:ext uri="{FF2B5EF4-FFF2-40B4-BE49-F238E27FC236}">
                    <a16:creationId xmlns:a16="http://schemas.microsoft.com/office/drawing/2014/main" id="{9C4BD232-007A-4798-AD89-BCEE353FA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4890">
                <a:extLst>
                  <a:ext uri="{FF2B5EF4-FFF2-40B4-BE49-F238E27FC236}">
                    <a16:creationId xmlns:a16="http://schemas.microsoft.com/office/drawing/2014/main" id="{244D820E-CEA9-4709-8D9E-32F04BAA7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Oval 4891">
                <a:extLst>
                  <a:ext uri="{FF2B5EF4-FFF2-40B4-BE49-F238E27FC236}">
                    <a16:creationId xmlns:a16="http://schemas.microsoft.com/office/drawing/2014/main" id="{4989DB8D-CD2D-4313-8FBD-6AC1D31FE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Oval 4892">
                <a:extLst>
                  <a:ext uri="{FF2B5EF4-FFF2-40B4-BE49-F238E27FC236}">
                    <a16:creationId xmlns:a16="http://schemas.microsoft.com/office/drawing/2014/main" id="{075112A2-59C8-459C-B532-C73BA29BD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4893">
                <a:extLst>
                  <a:ext uri="{FF2B5EF4-FFF2-40B4-BE49-F238E27FC236}">
                    <a16:creationId xmlns:a16="http://schemas.microsoft.com/office/drawing/2014/main" id="{9B31A93C-7473-4601-952E-D366919E3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4894">
                <a:extLst>
                  <a:ext uri="{FF2B5EF4-FFF2-40B4-BE49-F238E27FC236}">
                    <a16:creationId xmlns:a16="http://schemas.microsoft.com/office/drawing/2014/main" id="{1AD9EBD3-5453-4C9C-8147-325C2A0A4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4895">
                <a:extLst>
                  <a:ext uri="{FF2B5EF4-FFF2-40B4-BE49-F238E27FC236}">
                    <a16:creationId xmlns:a16="http://schemas.microsoft.com/office/drawing/2014/main" id="{9E1B9B41-3EED-439C-856C-CBD9BA21E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Oval 4896">
                <a:extLst>
                  <a:ext uri="{FF2B5EF4-FFF2-40B4-BE49-F238E27FC236}">
                    <a16:creationId xmlns:a16="http://schemas.microsoft.com/office/drawing/2014/main" id="{F1A0AC56-4793-4B2D-9B10-0F990FDE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Oval 4897">
                <a:extLst>
                  <a:ext uri="{FF2B5EF4-FFF2-40B4-BE49-F238E27FC236}">
                    <a16:creationId xmlns:a16="http://schemas.microsoft.com/office/drawing/2014/main" id="{B705BC1C-C195-47BC-B801-EED760038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4898">
                <a:extLst>
                  <a:ext uri="{FF2B5EF4-FFF2-40B4-BE49-F238E27FC236}">
                    <a16:creationId xmlns:a16="http://schemas.microsoft.com/office/drawing/2014/main" id="{EB1C19D0-59F0-4E27-85CA-2CFC85447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4899">
                <a:extLst>
                  <a:ext uri="{FF2B5EF4-FFF2-40B4-BE49-F238E27FC236}">
                    <a16:creationId xmlns:a16="http://schemas.microsoft.com/office/drawing/2014/main" id="{D27500A4-3364-4AF3-91B8-A0A31A7FE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4900">
                <a:extLst>
                  <a:ext uri="{FF2B5EF4-FFF2-40B4-BE49-F238E27FC236}">
                    <a16:creationId xmlns:a16="http://schemas.microsoft.com/office/drawing/2014/main" id="{C6D90F08-3C0E-4526-9D2F-75BD3847D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Oval 4901">
                <a:extLst>
                  <a:ext uri="{FF2B5EF4-FFF2-40B4-BE49-F238E27FC236}">
                    <a16:creationId xmlns:a16="http://schemas.microsoft.com/office/drawing/2014/main" id="{1C40F7BE-E340-4DE6-A72F-5DCCE518F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Oval 4902">
                <a:extLst>
                  <a:ext uri="{FF2B5EF4-FFF2-40B4-BE49-F238E27FC236}">
                    <a16:creationId xmlns:a16="http://schemas.microsoft.com/office/drawing/2014/main" id="{26FEE622-322F-4DE1-913A-AD3F1243F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4903">
                <a:extLst>
                  <a:ext uri="{FF2B5EF4-FFF2-40B4-BE49-F238E27FC236}">
                    <a16:creationId xmlns:a16="http://schemas.microsoft.com/office/drawing/2014/main" id="{E612FC21-B76E-43C6-A99C-907F77B12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4904">
                <a:extLst>
                  <a:ext uri="{FF2B5EF4-FFF2-40B4-BE49-F238E27FC236}">
                    <a16:creationId xmlns:a16="http://schemas.microsoft.com/office/drawing/2014/main" id="{CDACEEF4-CB1F-4D0F-8B00-701A8F300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Oval 4905">
                <a:extLst>
                  <a:ext uri="{FF2B5EF4-FFF2-40B4-BE49-F238E27FC236}">
                    <a16:creationId xmlns:a16="http://schemas.microsoft.com/office/drawing/2014/main" id="{B6E189D8-32B7-43A2-847D-D1195FCD5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4906">
                <a:extLst>
                  <a:ext uri="{FF2B5EF4-FFF2-40B4-BE49-F238E27FC236}">
                    <a16:creationId xmlns:a16="http://schemas.microsoft.com/office/drawing/2014/main" id="{4CD23516-FAEB-4689-945C-8BF333A6C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4907">
                <a:extLst>
                  <a:ext uri="{FF2B5EF4-FFF2-40B4-BE49-F238E27FC236}">
                    <a16:creationId xmlns:a16="http://schemas.microsoft.com/office/drawing/2014/main" id="{0C01231A-4B34-4C9A-BD24-DD3BB60AC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Oval 4908">
                <a:extLst>
                  <a:ext uri="{FF2B5EF4-FFF2-40B4-BE49-F238E27FC236}">
                    <a16:creationId xmlns:a16="http://schemas.microsoft.com/office/drawing/2014/main" id="{923B9297-1264-4E17-8564-7D0F1AE62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Oval 4909">
                <a:extLst>
                  <a:ext uri="{FF2B5EF4-FFF2-40B4-BE49-F238E27FC236}">
                    <a16:creationId xmlns:a16="http://schemas.microsoft.com/office/drawing/2014/main" id="{EA7BFC0B-5198-49E2-ACF4-3032C2517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Oval 4910">
                <a:extLst>
                  <a:ext uri="{FF2B5EF4-FFF2-40B4-BE49-F238E27FC236}">
                    <a16:creationId xmlns:a16="http://schemas.microsoft.com/office/drawing/2014/main" id="{3BDD90F4-FD3B-4488-B86D-D2B0EF347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Oval 4911">
                <a:extLst>
                  <a:ext uri="{FF2B5EF4-FFF2-40B4-BE49-F238E27FC236}">
                    <a16:creationId xmlns:a16="http://schemas.microsoft.com/office/drawing/2014/main" id="{7069A9D8-CEDE-4E1F-BD2A-810295C5B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Oval 4912">
                <a:extLst>
                  <a:ext uri="{FF2B5EF4-FFF2-40B4-BE49-F238E27FC236}">
                    <a16:creationId xmlns:a16="http://schemas.microsoft.com/office/drawing/2014/main" id="{0E2E1D9C-86E9-48AF-858B-EE968272C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Oval 4913">
                <a:extLst>
                  <a:ext uri="{FF2B5EF4-FFF2-40B4-BE49-F238E27FC236}">
                    <a16:creationId xmlns:a16="http://schemas.microsoft.com/office/drawing/2014/main" id="{D68E87FB-2939-4C29-85C7-0218053E5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Oval 4914">
                <a:extLst>
                  <a:ext uri="{FF2B5EF4-FFF2-40B4-BE49-F238E27FC236}">
                    <a16:creationId xmlns:a16="http://schemas.microsoft.com/office/drawing/2014/main" id="{BD012473-2D06-447B-8237-279448B48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Oval 4915">
                <a:extLst>
                  <a:ext uri="{FF2B5EF4-FFF2-40B4-BE49-F238E27FC236}">
                    <a16:creationId xmlns:a16="http://schemas.microsoft.com/office/drawing/2014/main" id="{D69C11B8-1DCE-4F0D-820C-224601F1B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4916">
                <a:extLst>
                  <a:ext uri="{FF2B5EF4-FFF2-40B4-BE49-F238E27FC236}">
                    <a16:creationId xmlns:a16="http://schemas.microsoft.com/office/drawing/2014/main" id="{A8B7E021-CF7A-4D30-A0C1-8BC248B4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Oval 4917">
                <a:extLst>
                  <a:ext uri="{FF2B5EF4-FFF2-40B4-BE49-F238E27FC236}">
                    <a16:creationId xmlns:a16="http://schemas.microsoft.com/office/drawing/2014/main" id="{F4F6FC5C-DE25-467E-B015-9541FAB43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Oval 4918">
                <a:extLst>
                  <a:ext uri="{FF2B5EF4-FFF2-40B4-BE49-F238E27FC236}">
                    <a16:creationId xmlns:a16="http://schemas.microsoft.com/office/drawing/2014/main" id="{88118D95-4F14-4FC8-BE43-F85806344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Oval 4919">
                <a:extLst>
                  <a:ext uri="{FF2B5EF4-FFF2-40B4-BE49-F238E27FC236}">
                    <a16:creationId xmlns:a16="http://schemas.microsoft.com/office/drawing/2014/main" id="{E5A3204C-D378-402D-9CE3-5032E6A0C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Oval 4920">
                <a:extLst>
                  <a:ext uri="{FF2B5EF4-FFF2-40B4-BE49-F238E27FC236}">
                    <a16:creationId xmlns:a16="http://schemas.microsoft.com/office/drawing/2014/main" id="{0513FC8B-2C4A-40DE-B2AB-B607742A4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Oval 4921">
                <a:extLst>
                  <a:ext uri="{FF2B5EF4-FFF2-40B4-BE49-F238E27FC236}">
                    <a16:creationId xmlns:a16="http://schemas.microsoft.com/office/drawing/2014/main" id="{F01D970D-DD1B-4C5D-A61B-1D7D361A4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Oval 4922">
                <a:extLst>
                  <a:ext uri="{FF2B5EF4-FFF2-40B4-BE49-F238E27FC236}">
                    <a16:creationId xmlns:a16="http://schemas.microsoft.com/office/drawing/2014/main" id="{0F5F57F4-2F1C-484B-B48C-735B4CF12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Oval 4923">
                <a:extLst>
                  <a:ext uri="{FF2B5EF4-FFF2-40B4-BE49-F238E27FC236}">
                    <a16:creationId xmlns:a16="http://schemas.microsoft.com/office/drawing/2014/main" id="{A3526567-F13E-4CD4-A08D-EDAE5404E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Oval 4924">
                <a:extLst>
                  <a:ext uri="{FF2B5EF4-FFF2-40B4-BE49-F238E27FC236}">
                    <a16:creationId xmlns:a16="http://schemas.microsoft.com/office/drawing/2014/main" id="{9295DE99-2939-4118-82A3-E8FFFC7A5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Oval 4925">
                <a:extLst>
                  <a:ext uri="{FF2B5EF4-FFF2-40B4-BE49-F238E27FC236}">
                    <a16:creationId xmlns:a16="http://schemas.microsoft.com/office/drawing/2014/main" id="{8465A1F9-F9DE-44E4-A30C-8C8062D04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Oval 4926">
                <a:extLst>
                  <a:ext uri="{FF2B5EF4-FFF2-40B4-BE49-F238E27FC236}">
                    <a16:creationId xmlns:a16="http://schemas.microsoft.com/office/drawing/2014/main" id="{6E352FF9-73EF-44BF-A10E-5342701F3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Oval 4927">
                <a:extLst>
                  <a:ext uri="{FF2B5EF4-FFF2-40B4-BE49-F238E27FC236}">
                    <a16:creationId xmlns:a16="http://schemas.microsoft.com/office/drawing/2014/main" id="{7D7ADC3A-28B4-4A2F-B90B-B9CF986CC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Oval 4928">
                <a:extLst>
                  <a:ext uri="{FF2B5EF4-FFF2-40B4-BE49-F238E27FC236}">
                    <a16:creationId xmlns:a16="http://schemas.microsoft.com/office/drawing/2014/main" id="{38788FE6-70C8-4596-ABA3-910EA3616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Oval 4929">
                <a:extLst>
                  <a:ext uri="{FF2B5EF4-FFF2-40B4-BE49-F238E27FC236}">
                    <a16:creationId xmlns:a16="http://schemas.microsoft.com/office/drawing/2014/main" id="{100B157C-79B4-4EC4-8D8D-F429E994F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Oval 4930">
                <a:extLst>
                  <a:ext uri="{FF2B5EF4-FFF2-40B4-BE49-F238E27FC236}">
                    <a16:creationId xmlns:a16="http://schemas.microsoft.com/office/drawing/2014/main" id="{EB64582A-892F-4FA4-960D-8F14995FB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Oval 4931">
                <a:extLst>
                  <a:ext uri="{FF2B5EF4-FFF2-40B4-BE49-F238E27FC236}">
                    <a16:creationId xmlns:a16="http://schemas.microsoft.com/office/drawing/2014/main" id="{EC20FB92-4E4E-4055-92A9-90589774B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Oval 4932">
                <a:extLst>
                  <a:ext uri="{FF2B5EF4-FFF2-40B4-BE49-F238E27FC236}">
                    <a16:creationId xmlns:a16="http://schemas.microsoft.com/office/drawing/2014/main" id="{B6A5A090-39BD-4E9E-AE4E-5E4617738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Oval 4933">
                <a:extLst>
                  <a:ext uri="{FF2B5EF4-FFF2-40B4-BE49-F238E27FC236}">
                    <a16:creationId xmlns:a16="http://schemas.microsoft.com/office/drawing/2014/main" id="{4D28E689-6412-4F04-93D3-B0D31D6BF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Oval 4934">
                <a:extLst>
                  <a:ext uri="{FF2B5EF4-FFF2-40B4-BE49-F238E27FC236}">
                    <a16:creationId xmlns:a16="http://schemas.microsoft.com/office/drawing/2014/main" id="{3D31417C-326F-46C4-B71E-836FDEBC2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Oval 4935">
                <a:extLst>
                  <a:ext uri="{FF2B5EF4-FFF2-40B4-BE49-F238E27FC236}">
                    <a16:creationId xmlns:a16="http://schemas.microsoft.com/office/drawing/2014/main" id="{9F8FFF5E-6DED-4DDA-B2A3-715477487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Oval 4936">
                <a:extLst>
                  <a:ext uri="{FF2B5EF4-FFF2-40B4-BE49-F238E27FC236}">
                    <a16:creationId xmlns:a16="http://schemas.microsoft.com/office/drawing/2014/main" id="{68D1FA8B-0A43-42ED-ABAF-4145B574A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Oval 4937">
                <a:extLst>
                  <a:ext uri="{FF2B5EF4-FFF2-40B4-BE49-F238E27FC236}">
                    <a16:creationId xmlns:a16="http://schemas.microsoft.com/office/drawing/2014/main" id="{37A8BAC4-509A-43B4-92DF-76D5A7370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Oval 4938">
                <a:extLst>
                  <a:ext uri="{FF2B5EF4-FFF2-40B4-BE49-F238E27FC236}">
                    <a16:creationId xmlns:a16="http://schemas.microsoft.com/office/drawing/2014/main" id="{7C6D67CB-0A9D-461A-A2C8-FD0A99C96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Oval 4939">
                <a:extLst>
                  <a:ext uri="{FF2B5EF4-FFF2-40B4-BE49-F238E27FC236}">
                    <a16:creationId xmlns:a16="http://schemas.microsoft.com/office/drawing/2014/main" id="{F858768E-1B54-4CEF-B3A8-EA9A0A580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Oval 4940">
                <a:extLst>
                  <a:ext uri="{FF2B5EF4-FFF2-40B4-BE49-F238E27FC236}">
                    <a16:creationId xmlns:a16="http://schemas.microsoft.com/office/drawing/2014/main" id="{8B49BBDB-0B6B-4A5F-B8A4-5227AAE71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Oval 4941">
                <a:extLst>
                  <a:ext uri="{FF2B5EF4-FFF2-40B4-BE49-F238E27FC236}">
                    <a16:creationId xmlns:a16="http://schemas.microsoft.com/office/drawing/2014/main" id="{C4FF0090-FF79-4D9F-BDE8-502163AE4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Oval 4942">
                <a:extLst>
                  <a:ext uri="{FF2B5EF4-FFF2-40B4-BE49-F238E27FC236}">
                    <a16:creationId xmlns:a16="http://schemas.microsoft.com/office/drawing/2014/main" id="{D7292F45-0C0B-4CE4-9482-933047FF2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Oval 4943">
                <a:extLst>
                  <a:ext uri="{FF2B5EF4-FFF2-40B4-BE49-F238E27FC236}">
                    <a16:creationId xmlns:a16="http://schemas.microsoft.com/office/drawing/2014/main" id="{9458A239-C5DD-46BA-9E7A-AFB9F53C4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Oval 4944">
                <a:extLst>
                  <a:ext uri="{FF2B5EF4-FFF2-40B4-BE49-F238E27FC236}">
                    <a16:creationId xmlns:a16="http://schemas.microsoft.com/office/drawing/2014/main" id="{AEDFEA86-00B1-4CED-B54D-5ECE9E3F7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Oval 4945">
                <a:extLst>
                  <a:ext uri="{FF2B5EF4-FFF2-40B4-BE49-F238E27FC236}">
                    <a16:creationId xmlns:a16="http://schemas.microsoft.com/office/drawing/2014/main" id="{A496719F-BFFE-4C3A-BE9D-F22C1B4DB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Oval 4946">
                <a:extLst>
                  <a:ext uri="{FF2B5EF4-FFF2-40B4-BE49-F238E27FC236}">
                    <a16:creationId xmlns:a16="http://schemas.microsoft.com/office/drawing/2014/main" id="{B88753AE-C246-43F3-841D-ADE9565E5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4947">
                <a:extLst>
                  <a:ext uri="{FF2B5EF4-FFF2-40B4-BE49-F238E27FC236}">
                    <a16:creationId xmlns:a16="http://schemas.microsoft.com/office/drawing/2014/main" id="{519F805C-CF8F-427B-8BA1-AF0B13E3F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Oval 4948">
                <a:extLst>
                  <a:ext uri="{FF2B5EF4-FFF2-40B4-BE49-F238E27FC236}">
                    <a16:creationId xmlns:a16="http://schemas.microsoft.com/office/drawing/2014/main" id="{0831D822-B95B-4680-ABAD-3D27B47F9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Oval 4949">
                <a:extLst>
                  <a:ext uri="{FF2B5EF4-FFF2-40B4-BE49-F238E27FC236}">
                    <a16:creationId xmlns:a16="http://schemas.microsoft.com/office/drawing/2014/main" id="{665C75F8-7579-47A6-ABC6-EB3818AAE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Oval 4950">
                <a:extLst>
                  <a:ext uri="{FF2B5EF4-FFF2-40B4-BE49-F238E27FC236}">
                    <a16:creationId xmlns:a16="http://schemas.microsoft.com/office/drawing/2014/main" id="{40138DB9-F79A-4741-973A-F1432A683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Oval 4951">
                <a:extLst>
                  <a:ext uri="{FF2B5EF4-FFF2-40B4-BE49-F238E27FC236}">
                    <a16:creationId xmlns:a16="http://schemas.microsoft.com/office/drawing/2014/main" id="{6B2A2D95-5172-4444-BA76-88E2C830A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Oval 4952">
                <a:extLst>
                  <a:ext uri="{FF2B5EF4-FFF2-40B4-BE49-F238E27FC236}">
                    <a16:creationId xmlns:a16="http://schemas.microsoft.com/office/drawing/2014/main" id="{6AF5FB6A-AD26-4A9B-BB4A-2065504AA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Oval 4953">
                <a:extLst>
                  <a:ext uri="{FF2B5EF4-FFF2-40B4-BE49-F238E27FC236}">
                    <a16:creationId xmlns:a16="http://schemas.microsoft.com/office/drawing/2014/main" id="{786B5E97-5D4F-4001-B776-768788F9B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Oval 4954">
                <a:extLst>
                  <a:ext uri="{FF2B5EF4-FFF2-40B4-BE49-F238E27FC236}">
                    <a16:creationId xmlns:a16="http://schemas.microsoft.com/office/drawing/2014/main" id="{B13B9BF2-BC1F-4156-B881-7B46DA8AB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Oval 4955">
                <a:extLst>
                  <a:ext uri="{FF2B5EF4-FFF2-40B4-BE49-F238E27FC236}">
                    <a16:creationId xmlns:a16="http://schemas.microsoft.com/office/drawing/2014/main" id="{F1A24FEB-F76B-4984-AF4B-C04FFFFDA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Oval 4956">
                <a:extLst>
                  <a:ext uri="{FF2B5EF4-FFF2-40B4-BE49-F238E27FC236}">
                    <a16:creationId xmlns:a16="http://schemas.microsoft.com/office/drawing/2014/main" id="{F7716713-FFDE-458B-8A10-F62D8EF4F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Oval 4957">
                <a:extLst>
                  <a:ext uri="{FF2B5EF4-FFF2-40B4-BE49-F238E27FC236}">
                    <a16:creationId xmlns:a16="http://schemas.microsoft.com/office/drawing/2014/main" id="{0F079C41-1C4D-412A-ACB9-9DDC6F09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Oval 4958">
                <a:extLst>
                  <a:ext uri="{FF2B5EF4-FFF2-40B4-BE49-F238E27FC236}">
                    <a16:creationId xmlns:a16="http://schemas.microsoft.com/office/drawing/2014/main" id="{30D32F5C-F2CC-40A3-8FF3-C6D36AFDA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Oval 4959">
                <a:extLst>
                  <a:ext uri="{FF2B5EF4-FFF2-40B4-BE49-F238E27FC236}">
                    <a16:creationId xmlns:a16="http://schemas.microsoft.com/office/drawing/2014/main" id="{A57FB799-54D5-4BCA-8797-929848663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Oval 4960">
                <a:extLst>
                  <a:ext uri="{FF2B5EF4-FFF2-40B4-BE49-F238E27FC236}">
                    <a16:creationId xmlns:a16="http://schemas.microsoft.com/office/drawing/2014/main" id="{8947C369-B254-493C-9D8C-C5851C3F4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Oval 4961">
                <a:extLst>
                  <a:ext uri="{FF2B5EF4-FFF2-40B4-BE49-F238E27FC236}">
                    <a16:creationId xmlns:a16="http://schemas.microsoft.com/office/drawing/2014/main" id="{D573E53E-6654-40A3-BCB0-F43C8300A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Oval 4962">
                <a:extLst>
                  <a:ext uri="{FF2B5EF4-FFF2-40B4-BE49-F238E27FC236}">
                    <a16:creationId xmlns:a16="http://schemas.microsoft.com/office/drawing/2014/main" id="{B8E61822-E9B5-4149-A62D-DE31F2E96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Oval 4963">
                <a:extLst>
                  <a:ext uri="{FF2B5EF4-FFF2-40B4-BE49-F238E27FC236}">
                    <a16:creationId xmlns:a16="http://schemas.microsoft.com/office/drawing/2014/main" id="{1AF77B70-318A-4C42-8C18-CB33268AE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Oval 4964">
                <a:extLst>
                  <a:ext uri="{FF2B5EF4-FFF2-40B4-BE49-F238E27FC236}">
                    <a16:creationId xmlns:a16="http://schemas.microsoft.com/office/drawing/2014/main" id="{C0F8F4D1-9240-4F67-901E-5C3592A8D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Oval 4965">
                <a:extLst>
                  <a:ext uri="{FF2B5EF4-FFF2-40B4-BE49-F238E27FC236}">
                    <a16:creationId xmlns:a16="http://schemas.microsoft.com/office/drawing/2014/main" id="{ADCACC27-82F2-40CB-B1A5-5980A1136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Oval 4966">
                <a:extLst>
                  <a:ext uri="{FF2B5EF4-FFF2-40B4-BE49-F238E27FC236}">
                    <a16:creationId xmlns:a16="http://schemas.microsoft.com/office/drawing/2014/main" id="{C395E152-300B-451E-839D-B90551B3B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Oval 4967">
                <a:extLst>
                  <a:ext uri="{FF2B5EF4-FFF2-40B4-BE49-F238E27FC236}">
                    <a16:creationId xmlns:a16="http://schemas.microsoft.com/office/drawing/2014/main" id="{1DE593EB-F797-49D3-B103-F8E852438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Oval 4968">
                <a:extLst>
                  <a:ext uri="{FF2B5EF4-FFF2-40B4-BE49-F238E27FC236}">
                    <a16:creationId xmlns:a16="http://schemas.microsoft.com/office/drawing/2014/main" id="{9F9D4AAD-703B-4737-ADD6-7F51D5581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Oval 4969">
                <a:extLst>
                  <a:ext uri="{FF2B5EF4-FFF2-40B4-BE49-F238E27FC236}">
                    <a16:creationId xmlns:a16="http://schemas.microsoft.com/office/drawing/2014/main" id="{AEDC960B-3355-4BA9-8926-196BD7F75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Oval 4970">
                <a:extLst>
                  <a:ext uri="{FF2B5EF4-FFF2-40B4-BE49-F238E27FC236}">
                    <a16:creationId xmlns:a16="http://schemas.microsoft.com/office/drawing/2014/main" id="{D1F022A9-CBE5-40E7-BE6F-94252AE4D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Oval 4971">
                <a:extLst>
                  <a:ext uri="{FF2B5EF4-FFF2-40B4-BE49-F238E27FC236}">
                    <a16:creationId xmlns:a16="http://schemas.microsoft.com/office/drawing/2014/main" id="{40417EEC-8A42-42F5-8AF7-44463A588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Oval 4972">
                <a:extLst>
                  <a:ext uri="{FF2B5EF4-FFF2-40B4-BE49-F238E27FC236}">
                    <a16:creationId xmlns:a16="http://schemas.microsoft.com/office/drawing/2014/main" id="{2D319089-527B-4DCB-96D5-D40976259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Oval 4973">
                <a:extLst>
                  <a:ext uri="{FF2B5EF4-FFF2-40B4-BE49-F238E27FC236}">
                    <a16:creationId xmlns:a16="http://schemas.microsoft.com/office/drawing/2014/main" id="{597F4548-BAF4-4261-A01E-563C3E5BC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Oval 4974">
                <a:extLst>
                  <a:ext uri="{FF2B5EF4-FFF2-40B4-BE49-F238E27FC236}">
                    <a16:creationId xmlns:a16="http://schemas.microsoft.com/office/drawing/2014/main" id="{37C5F256-D7F8-48E2-ACE9-C5E7A91E0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Oval 4975">
                <a:extLst>
                  <a:ext uri="{FF2B5EF4-FFF2-40B4-BE49-F238E27FC236}">
                    <a16:creationId xmlns:a16="http://schemas.microsoft.com/office/drawing/2014/main" id="{0D3F83DB-C6A9-4C03-9651-817F4DFC9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4976">
                <a:extLst>
                  <a:ext uri="{FF2B5EF4-FFF2-40B4-BE49-F238E27FC236}">
                    <a16:creationId xmlns:a16="http://schemas.microsoft.com/office/drawing/2014/main" id="{C6C2D5E4-F210-41FF-9BAD-15794FBA7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Oval 4977">
                <a:extLst>
                  <a:ext uri="{FF2B5EF4-FFF2-40B4-BE49-F238E27FC236}">
                    <a16:creationId xmlns:a16="http://schemas.microsoft.com/office/drawing/2014/main" id="{1E010CE4-1973-4001-ADE4-ABE8A72B1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Oval 4978">
                <a:extLst>
                  <a:ext uri="{FF2B5EF4-FFF2-40B4-BE49-F238E27FC236}">
                    <a16:creationId xmlns:a16="http://schemas.microsoft.com/office/drawing/2014/main" id="{0278247A-0FA3-4741-B233-D9C323B7A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Oval 4979">
                <a:extLst>
                  <a:ext uri="{FF2B5EF4-FFF2-40B4-BE49-F238E27FC236}">
                    <a16:creationId xmlns:a16="http://schemas.microsoft.com/office/drawing/2014/main" id="{E79F5BD9-DA47-466E-861D-48D2F0D34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Oval 4980">
                <a:extLst>
                  <a:ext uri="{FF2B5EF4-FFF2-40B4-BE49-F238E27FC236}">
                    <a16:creationId xmlns:a16="http://schemas.microsoft.com/office/drawing/2014/main" id="{C0DB147D-3F07-42AB-AFA9-DE7ED550B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Oval 4981">
                <a:extLst>
                  <a:ext uri="{FF2B5EF4-FFF2-40B4-BE49-F238E27FC236}">
                    <a16:creationId xmlns:a16="http://schemas.microsoft.com/office/drawing/2014/main" id="{8AA5F06D-4B2A-45E2-B1D7-560BC568D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Oval 4982">
                <a:extLst>
                  <a:ext uri="{FF2B5EF4-FFF2-40B4-BE49-F238E27FC236}">
                    <a16:creationId xmlns:a16="http://schemas.microsoft.com/office/drawing/2014/main" id="{EBB8ADC5-C936-46A5-A5DF-59874D3B2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Oval 4983">
                <a:extLst>
                  <a:ext uri="{FF2B5EF4-FFF2-40B4-BE49-F238E27FC236}">
                    <a16:creationId xmlns:a16="http://schemas.microsoft.com/office/drawing/2014/main" id="{0AB1563E-B6ED-4DB6-816E-7C04499EE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Oval 4984">
                <a:extLst>
                  <a:ext uri="{FF2B5EF4-FFF2-40B4-BE49-F238E27FC236}">
                    <a16:creationId xmlns:a16="http://schemas.microsoft.com/office/drawing/2014/main" id="{6FF5BD8D-9454-4FAB-8828-DCF353917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Oval 4985">
                <a:extLst>
                  <a:ext uri="{FF2B5EF4-FFF2-40B4-BE49-F238E27FC236}">
                    <a16:creationId xmlns:a16="http://schemas.microsoft.com/office/drawing/2014/main" id="{6B61F137-2846-4991-AFF5-B6F979383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Oval 4986">
                <a:extLst>
                  <a:ext uri="{FF2B5EF4-FFF2-40B4-BE49-F238E27FC236}">
                    <a16:creationId xmlns:a16="http://schemas.microsoft.com/office/drawing/2014/main" id="{C7DA7439-1B1D-41B1-A3C4-213B06FB8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Oval 4987">
                <a:extLst>
                  <a:ext uri="{FF2B5EF4-FFF2-40B4-BE49-F238E27FC236}">
                    <a16:creationId xmlns:a16="http://schemas.microsoft.com/office/drawing/2014/main" id="{3555C3E1-F8D7-4FC7-8F72-EB9B6482E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Oval 4988">
                <a:extLst>
                  <a:ext uri="{FF2B5EF4-FFF2-40B4-BE49-F238E27FC236}">
                    <a16:creationId xmlns:a16="http://schemas.microsoft.com/office/drawing/2014/main" id="{745F585B-1A87-4C1F-B768-397DBB36E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Oval 4989">
                <a:extLst>
                  <a:ext uri="{FF2B5EF4-FFF2-40B4-BE49-F238E27FC236}">
                    <a16:creationId xmlns:a16="http://schemas.microsoft.com/office/drawing/2014/main" id="{1CCFB46B-7915-4CBD-924D-52E9B40AB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Oval 4990">
                <a:extLst>
                  <a:ext uri="{FF2B5EF4-FFF2-40B4-BE49-F238E27FC236}">
                    <a16:creationId xmlns:a16="http://schemas.microsoft.com/office/drawing/2014/main" id="{C04C0499-17E8-48CE-98B0-0F4719B82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Oval 4991">
                <a:extLst>
                  <a:ext uri="{FF2B5EF4-FFF2-40B4-BE49-F238E27FC236}">
                    <a16:creationId xmlns:a16="http://schemas.microsoft.com/office/drawing/2014/main" id="{9B65D7C1-89B4-4706-95F7-36E0857B9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Oval 4992">
                <a:extLst>
                  <a:ext uri="{FF2B5EF4-FFF2-40B4-BE49-F238E27FC236}">
                    <a16:creationId xmlns:a16="http://schemas.microsoft.com/office/drawing/2014/main" id="{F1C2539F-6C8A-45F5-AB82-C7B527202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Oval 4993">
                <a:extLst>
                  <a:ext uri="{FF2B5EF4-FFF2-40B4-BE49-F238E27FC236}">
                    <a16:creationId xmlns:a16="http://schemas.microsoft.com/office/drawing/2014/main" id="{B4A90192-6C12-4AE5-A32A-EA1F4143D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Oval 4994">
                <a:extLst>
                  <a:ext uri="{FF2B5EF4-FFF2-40B4-BE49-F238E27FC236}">
                    <a16:creationId xmlns:a16="http://schemas.microsoft.com/office/drawing/2014/main" id="{9FE622DE-D217-40AB-99CC-A69E4310D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Oval 4995">
                <a:extLst>
                  <a:ext uri="{FF2B5EF4-FFF2-40B4-BE49-F238E27FC236}">
                    <a16:creationId xmlns:a16="http://schemas.microsoft.com/office/drawing/2014/main" id="{116EF66C-0640-44A1-907A-412F9F7ED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Oval 4996">
                <a:extLst>
                  <a:ext uri="{FF2B5EF4-FFF2-40B4-BE49-F238E27FC236}">
                    <a16:creationId xmlns:a16="http://schemas.microsoft.com/office/drawing/2014/main" id="{BBBB2924-E215-4BE4-A9E0-153A5466E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Oval 4997">
                <a:extLst>
                  <a:ext uri="{FF2B5EF4-FFF2-40B4-BE49-F238E27FC236}">
                    <a16:creationId xmlns:a16="http://schemas.microsoft.com/office/drawing/2014/main" id="{913D23B7-4739-4175-8814-CDC9B064D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Oval 4998">
                <a:extLst>
                  <a:ext uri="{FF2B5EF4-FFF2-40B4-BE49-F238E27FC236}">
                    <a16:creationId xmlns:a16="http://schemas.microsoft.com/office/drawing/2014/main" id="{9B8F5E9E-0948-4142-9212-B7E4B037D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Oval 4999">
                <a:extLst>
                  <a:ext uri="{FF2B5EF4-FFF2-40B4-BE49-F238E27FC236}">
                    <a16:creationId xmlns:a16="http://schemas.microsoft.com/office/drawing/2014/main" id="{D7A3C3B0-F1F5-405E-938E-BF647344B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Oval 5000">
                <a:extLst>
                  <a:ext uri="{FF2B5EF4-FFF2-40B4-BE49-F238E27FC236}">
                    <a16:creationId xmlns:a16="http://schemas.microsoft.com/office/drawing/2014/main" id="{E0ADE4FD-2637-4A3A-8271-A2AF1E95C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Oval 5001">
                <a:extLst>
                  <a:ext uri="{FF2B5EF4-FFF2-40B4-BE49-F238E27FC236}">
                    <a16:creationId xmlns:a16="http://schemas.microsoft.com/office/drawing/2014/main" id="{23D4E700-6869-4CFB-B0EA-0872C634B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Oval 5002">
                <a:extLst>
                  <a:ext uri="{FF2B5EF4-FFF2-40B4-BE49-F238E27FC236}">
                    <a16:creationId xmlns:a16="http://schemas.microsoft.com/office/drawing/2014/main" id="{D34B11D7-7F8A-48B9-8C41-3D1FBD958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Oval 5003">
                <a:extLst>
                  <a:ext uri="{FF2B5EF4-FFF2-40B4-BE49-F238E27FC236}">
                    <a16:creationId xmlns:a16="http://schemas.microsoft.com/office/drawing/2014/main" id="{8F398EBB-C27D-4D58-B47D-B8CFC715D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2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Oval 5004">
                <a:extLst>
                  <a:ext uri="{FF2B5EF4-FFF2-40B4-BE49-F238E27FC236}">
                    <a16:creationId xmlns:a16="http://schemas.microsoft.com/office/drawing/2014/main" id="{FDE6C459-F707-40B2-BFF9-51125594D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Oval 5005">
                <a:extLst>
                  <a:ext uri="{FF2B5EF4-FFF2-40B4-BE49-F238E27FC236}">
                    <a16:creationId xmlns:a16="http://schemas.microsoft.com/office/drawing/2014/main" id="{0AAED9F3-EB08-483B-B4CB-35EBF9391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Oval 5006">
                <a:extLst>
                  <a:ext uri="{FF2B5EF4-FFF2-40B4-BE49-F238E27FC236}">
                    <a16:creationId xmlns:a16="http://schemas.microsoft.com/office/drawing/2014/main" id="{86D28CF7-D4CD-40B0-A61E-7161C8C44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Oval 5007">
                <a:extLst>
                  <a:ext uri="{FF2B5EF4-FFF2-40B4-BE49-F238E27FC236}">
                    <a16:creationId xmlns:a16="http://schemas.microsoft.com/office/drawing/2014/main" id="{ED32241A-5DD8-4433-8E89-DFBC0FB74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Oval 5008">
                <a:extLst>
                  <a:ext uri="{FF2B5EF4-FFF2-40B4-BE49-F238E27FC236}">
                    <a16:creationId xmlns:a16="http://schemas.microsoft.com/office/drawing/2014/main" id="{4CFA01F8-C964-4887-BB4A-B2E5A0B1E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Oval 5009">
                <a:extLst>
                  <a:ext uri="{FF2B5EF4-FFF2-40B4-BE49-F238E27FC236}">
                    <a16:creationId xmlns:a16="http://schemas.microsoft.com/office/drawing/2014/main" id="{07CFBF0B-05F5-4473-96BC-F46AD8A92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Oval 5010">
                <a:extLst>
                  <a:ext uri="{FF2B5EF4-FFF2-40B4-BE49-F238E27FC236}">
                    <a16:creationId xmlns:a16="http://schemas.microsoft.com/office/drawing/2014/main" id="{D6BDBBF1-93A6-4DB6-B490-E5B4C365D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5011">
                <a:extLst>
                  <a:ext uri="{FF2B5EF4-FFF2-40B4-BE49-F238E27FC236}">
                    <a16:creationId xmlns:a16="http://schemas.microsoft.com/office/drawing/2014/main" id="{0CC98B41-93DC-48F1-B06F-7E3E41AD6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5012">
                <a:extLst>
                  <a:ext uri="{FF2B5EF4-FFF2-40B4-BE49-F238E27FC236}">
                    <a16:creationId xmlns:a16="http://schemas.microsoft.com/office/drawing/2014/main" id="{3EE74636-5557-48BA-8CD3-8B2993AEA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Oval 5013">
                <a:extLst>
                  <a:ext uri="{FF2B5EF4-FFF2-40B4-BE49-F238E27FC236}">
                    <a16:creationId xmlns:a16="http://schemas.microsoft.com/office/drawing/2014/main" id="{29B29188-02D3-4348-97C1-D31295DAE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Oval 5014">
                <a:extLst>
                  <a:ext uri="{FF2B5EF4-FFF2-40B4-BE49-F238E27FC236}">
                    <a16:creationId xmlns:a16="http://schemas.microsoft.com/office/drawing/2014/main" id="{121E7985-AA3A-4029-BE2A-96D42F249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Oval 5015">
                <a:extLst>
                  <a:ext uri="{FF2B5EF4-FFF2-40B4-BE49-F238E27FC236}">
                    <a16:creationId xmlns:a16="http://schemas.microsoft.com/office/drawing/2014/main" id="{A4E1F65E-0F38-4487-A163-9BB68FECB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Oval 5016">
                <a:extLst>
                  <a:ext uri="{FF2B5EF4-FFF2-40B4-BE49-F238E27FC236}">
                    <a16:creationId xmlns:a16="http://schemas.microsoft.com/office/drawing/2014/main" id="{77C2CB0F-DB29-428A-BC6F-B67046C3B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Oval 5017">
                <a:extLst>
                  <a:ext uri="{FF2B5EF4-FFF2-40B4-BE49-F238E27FC236}">
                    <a16:creationId xmlns:a16="http://schemas.microsoft.com/office/drawing/2014/main" id="{80E99442-C81C-432F-9223-01318C2D3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Oval 5018">
                <a:extLst>
                  <a:ext uri="{FF2B5EF4-FFF2-40B4-BE49-F238E27FC236}">
                    <a16:creationId xmlns:a16="http://schemas.microsoft.com/office/drawing/2014/main" id="{C7B7F70B-2225-4F2A-B335-F88BE5CB7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Oval 5019">
                <a:extLst>
                  <a:ext uri="{FF2B5EF4-FFF2-40B4-BE49-F238E27FC236}">
                    <a16:creationId xmlns:a16="http://schemas.microsoft.com/office/drawing/2014/main" id="{030AE38B-CD77-4BB4-A621-5A41FE4C5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Oval 5020">
                <a:extLst>
                  <a:ext uri="{FF2B5EF4-FFF2-40B4-BE49-F238E27FC236}">
                    <a16:creationId xmlns:a16="http://schemas.microsoft.com/office/drawing/2014/main" id="{0CE962EB-A983-4507-9A38-3B4B255A2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Oval 5021">
                <a:extLst>
                  <a:ext uri="{FF2B5EF4-FFF2-40B4-BE49-F238E27FC236}">
                    <a16:creationId xmlns:a16="http://schemas.microsoft.com/office/drawing/2014/main" id="{084252D3-4668-45F2-8CA5-B64E7606A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5022">
                <a:extLst>
                  <a:ext uri="{FF2B5EF4-FFF2-40B4-BE49-F238E27FC236}">
                    <a16:creationId xmlns:a16="http://schemas.microsoft.com/office/drawing/2014/main" id="{567E9029-620A-42BA-9FCB-75473C924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Oval 5023">
                <a:extLst>
                  <a:ext uri="{FF2B5EF4-FFF2-40B4-BE49-F238E27FC236}">
                    <a16:creationId xmlns:a16="http://schemas.microsoft.com/office/drawing/2014/main" id="{53235B83-A6AC-4EE0-95B9-878397639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5024">
                <a:extLst>
                  <a:ext uri="{FF2B5EF4-FFF2-40B4-BE49-F238E27FC236}">
                    <a16:creationId xmlns:a16="http://schemas.microsoft.com/office/drawing/2014/main" id="{A00AD35E-20EA-4D6E-A412-14BC778FF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Oval 5025">
                <a:extLst>
                  <a:ext uri="{FF2B5EF4-FFF2-40B4-BE49-F238E27FC236}">
                    <a16:creationId xmlns:a16="http://schemas.microsoft.com/office/drawing/2014/main" id="{4E29B508-69AD-400B-8C9D-2DF60C10C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Oval 5026">
                <a:extLst>
                  <a:ext uri="{FF2B5EF4-FFF2-40B4-BE49-F238E27FC236}">
                    <a16:creationId xmlns:a16="http://schemas.microsoft.com/office/drawing/2014/main" id="{F10AA81B-9ADB-4747-BB83-D24FF1BFC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Oval 5027">
                <a:extLst>
                  <a:ext uri="{FF2B5EF4-FFF2-40B4-BE49-F238E27FC236}">
                    <a16:creationId xmlns:a16="http://schemas.microsoft.com/office/drawing/2014/main" id="{74D974F6-5337-4E76-883D-24200107B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Oval 5028">
                <a:extLst>
                  <a:ext uri="{FF2B5EF4-FFF2-40B4-BE49-F238E27FC236}">
                    <a16:creationId xmlns:a16="http://schemas.microsoft.com/office/drawing/2014/main" id="{86C708DA-4B23-45D2-90AB-117EA3D21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" name="Group 5230">
              <a:extLst>
                <a:ext uri="{FF2B5EF4-FFF2-40B4-BE49-F238E27FC236}">
                  <a16:creationId xmlns:a16="http://schemas.microsoft.com/office/drawing/2014/main" id="{0B2BF847-92CF-4E6A-8695-521E9A4A0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6" y="3624"/>
              <a:ext cx="286" cy="77"/>
              <a:chOff x="6656" y="3624"/>
              <a:chExt cx="286" cy="77"/>
            </a:xfrm>
          </p:grpSpPr>
          <p:sp>
            <p:nvSpPr>
              <p:cNvPr id="110" name="Oval 5030">
                <a:extLst>
                  <a:ext uri="{FF2B5EF4-FFF2-40B4-BE49-F238E27FC236}">
                    <a16:creationId xmlns:a16="http://schemas.microsoft.com/office/drawing/2014/main" id="{647A7FE8-0E4D-494B-9E34-45F3D203A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Oval 5031">
                <a:extLst>
                  <a:ext uri="{FF2B5EF4-FFF2-40B4-BE49-F238E27FC236}">
                    <a16:creationId xmlns:a16="http://schemas.microsoft.com/office/drawing/2014/main" id="{CEB9B146-9E26-43F5-A767-602A7F886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Oval 5032">
                <a:extLst>
                  <a:ext uri="{FF2B5EF4-FFF2-40B4-BE49-F238E27FC236}">
                    <a16:creationId xmlns:a16="http://schemas.microsoft.com/office/drawing/2014/main" id="{BBC42F17-788B-41C3-822B-B61A2918E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Oval 5033">
                <a:extLst>
                  <a:ext uri="{FF2B5EF4-FFF2-40B4-BE49-F238E27FC236}">
                    <a16:creationId xmlns:a16="http://schemas.microsoft.com/office/drawing/2014/main" id="{D3A17EAA-5CBC-4A19-B32C-4E7F73F4F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Oval 5034">
                <a:extLst>
                  <a:ext uri="{FF2B5EF4-FFF2-40B4-BE49-F238E27FC236}">
                    <a16:creationId xmlns:a16="http://schemas.microsoft.com/office/drawing/2014/main" id="{D9F18CBA-C1C7-4C27-BA1E-E0FF84E3E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Oval 5035">
                <a:extLst>
                  <a:ext uri="{FF2B5EF4-FFF2-40B4-BE49-F238E27FC236}">
                    <a16:creationId xmlns:a16="http://schemas.microsoft.com/office/drawing/2014/main" id="{04790F18-9EDA-43BE-AA41-335CA1A5F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Oval 5036">
                <a:extLst>
                  <a:ext uri="{FF2B5EF4-FFF2-40B4-BE49-F238E27FC236}">
                    <a16:creationId xmlns:a16="http://schemas.microsoft.com/office/drawing/2014/main" id="{6ED1E520-D845-44A1-88A4-912C6783E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5037">
                <a:extLst>
                  <a:ext uri="{FF2B5EF4-FFF2-40B4-BE49-F238E27FC236}">
                    <a16:creationId xmlns:a16="http://schemas.microsoft.com/office/drawing/2014/main" id="{FDD9F6B4-3651-4CB8-AC1F-4941ABFEA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5038">
                <a:extLst>
                  <a:ext uri="{FF2B5EF4-FFF2-40B4-BE49-F238E27FC236}">
                    <a16:creationId xmlns:a16="http://schemas.microsoft.com/office/drawing/2014/main" id="{91B395E0-E43C-45AD-98B7-B7C0D5175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Oval 5039">
                <a:extLst>
                  <a:ext uri="{FF2B5EF4-FFF2-40B4-BE49-F238E27FC236}">
                    <a16:creationId xmlns:a16="http://schemas.microsoft.com/office/drawing/2014/main" id="{2F6EA897-3C47-4473-ADEE-52A1DBDAD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Oval 5040">
                <a:extLst>
                  <a:ext uri="{FF2B5EF4-FFF2-40B4-BE49-F238E27FC236}">
                    <a16:creationId xmlns:a16="http://schemas.microsoft.com/office/drawing/2014/main" id="{543307F0-43DE-46D7-AB13-000B7B153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Oval 5041">
                <a:extLst>
                  <a:ext uri="{FF2B5EF4-FFF2-40B4-BE49-F238E27FC236}">
                    <a16:creationId xmlns:a16="http://schemas.microsoft.com/office/drawing/2014/main" id="{883176DD-1068-429E-B1D8-6B2732660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Oval 5042">
                <a:extLst>
                  <a:ext uri="{FF2B5EF4-FFF2-40B4-BE49-F238E27FC236}">
                    <a16:creationId xmlns:a16="http://schemas.microsoft.com/office/drawing/2014/main" id="{7C7721F6-F5D9-4AD2-ABD6-FF47E011C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Oval 5043">
                <a:extLst>
                  <a:ext uri="{FF2B5EF4-FFF2-40B4-BE49-F238E27FC236}">
                    <a16:creationId xmlns:a16="http://schemas.microsoft.com/office/drawing/2014/main" id="{6197BF19-CDD2-4DBC-BEF3-AE0818592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Oval 5044">
                <a:extLst>
                  <a:ext uri="{FF2B5EF4-FFF2-40B4-BE49-F238E27FC236}">
                    <a16:creationId xmlns:a16="http://schemas.microsoft.com/office/drawing/2014/main" id="{D5692248-EDEC-4E3B-B6CD-DF6BBF9EF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Oval 5045">
                <a:extLst>
                  <a:ext uri="{FF2B5EF4-FFF2-40B4-BE49-F238E27FC236}">
                    <a16:creationId xmlns:a16="http://schemas.microsoft.com/office/drawing/2014/main" id="{FFA5484F-8808-4CC2-BF27-36097405D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Oval 5046">
                <a:extLst>
                  <a:ext uri="{FF2B5EF4-FFF2-40B4-BE49-F238E27FC236}">
                    <a16:creationId xmlns:a16="http://schemas.microsoft.com/office/drawing/2014/main" id="{E2C95CB1-DF37-4B1F-ACBB-74B99124A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Oval 5047">
                <a:extLst>
                  <a:ext uri="{FF2B5EF4-FFF2-40B4-BE49-F238E27FC236}">
                    <a16:creationId xmlns:a16="http://schemas.microsoft.com/office/drawing/2014/main" id="{34D82588-1C56-466B-99B0-807CFE3BB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Oval 5048">
                <a:extLst>
                  <a:ext uri="{FF2B5EF4-FFF2-40B4-BE49-F238E27FC236}">
                    <a16:creationId xmlns:a16="http://schemas.microsoft.com/office/drawing/2014/main" id="{1FE56E15-5F27-414C-A9B3-E6C995B65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Oval 5049">
                <a:extLst>
                  <a:ext uri="{FF2B5EF4-FFF2-40B4-BE49-F238E27FC236}">
                    <a16:creationId xmlns:a16="http://schemas.microsoft.com/office/drawing/2014/main" id="{41D3268F-DA5F-47F8-9F7B-4095B1DF7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Oval 5050">
                <a:extLst>
                  <a:ext uri="{FF2B5EF4-FFF2-40B4-BE49-F238E27FC236}">
                    <a16:creationId xmlns:a16="http://schemas.microsoft.com/office/drawing/2014/main" id="{6DA4C4F6-26C9-47FC-BFAC-B7C800193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Oval 5051">
                <a:extLst>
                  <a:ext uri="{FF2B5EF4-FFF2-40B4-BE49-F238E27FC236}">
                    <a16:creationId xmlns:a16="http://schemas.microsoft.com/office/drawing/2014/main" id="{97797A4B-80E8-4A4D-8A39-4F6CA8B4B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Oval 5052">
                <a:extLst>
                  <a:ext uri="{FF2B5EF4-FFF2-40B4-BE49-F238E27FC236}">
                    <a16:creationId xmlns:a16="http://schemas.microsoft.com/office/drawing/2014/main" id="{B3376D9D-5BA3-4CE5-9933-54E731DAF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Oval 5053">
                <a:extLst>
                  <a:ext uri="{FF2B5EF4-FFF2-40B4-BE49-F238E27FC236}">
                    <a16:creationId xmlns:a16="http://schemas.microsoft.com/office/drawing/2014/main" id="{AF6BE2F2-D65A-41FF-BB06-E559FE055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Oval 5054">
                <a:extLst>
                  <a:ext uri="{FF2B5EF4-FFF2-40B4-BE49-F238E27FC236}">
                    <a16:creationId xmlns:a16="http://schemas.microsoft.com/office/drawing/2014/main" id="{F23A18CF-789F-4067-B632-1AE48DA34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Oval 5055">
                <a:extLst>
                  <a:ext uri="{FF2B5EF4-FFF2-40B4-BE49-F238E27FC236}">
                    <a16:creationId xmlns:a16="http://schemas.microsoft.com/office/drawing/2014/main" id="{E4D67CEE-18B3-47F2-B2C3-58D7F8346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Oval 5056">
                <a:extLst>
                  <a:ext uri="{FF2B5EF4-FFF2-40B4-BE49-F238E27FC236}">
                    <a16:creationId xmlns:a16="http://schemas.microsoft.com/office/drawing/2014/main" id="{B9E61177-D6EB-4204-B830-312374823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Oval 5057">
                <a:extLst>
                  <a:ext uri="{FF2B5EF4-FFF2-40B4-BE49-F238E27FC236}">
                    <a16:creationId xmlns:a16="http://schemas.microsoft.com/office/drawing/2014/main" id="{C173E030-4951-41C5-9DA1-A067C1138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Oval 5058">
                <a:extLst>
                  <a:ext uri="{FF2B5EF4-FFF2-40B4-BE49-F238E27FC236}">
                    <a16:creationId xmlns:a16="http://schemas.microsoft.com/office/drawing/2014/main" id="{5EBF773E-9C4B-443B-BEBD-A5A0BD353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Oval 5059">
                <a:extLst>
                  <a:ext uri="{FF2B5EF4-FFF2-40B4-BE49-F238E27FC236}">
                    <a16:creationId xmlns:a16="http://schemas.microsoft.com/office/drawing/2014/main" id="{43232D89-1061-49B5-B29A-264B23237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Oval 5060">
                <a:extLst>
                  <a:ext uri="{FF2B5EF4-FFF2-40B4-BE49-F238E27FC236}">
                    <a16:creationId xmlns:a16="http://schemas.microsoft.com/office/drawing/2014/main" id="{FB558CBA-A3C5-4477-8929-A586BFF97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Oval 5061">
                <a:extLst>
                  <a:ext uri="{FF2B5EF4-FFF2-40B4-BE49-F238E27FC236}">
                    <a16:creationId xmlns:a16="http://schemas.microsoft.com/office/drawing/2014/main" id="{F10316B2-9033-43B5-ACD1-BE0B85F4C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Oval 5062">
                <a:extLst>
                  <a:ext uri="{FF2B5EF4-FFF2-40B4-BE49-F238E27FC236}">
                    <a16:creationId xmlns:a16="http://schemas.microsoft.com/office/drawing/2014/main" id="{5054FD90-0000-4D79-B2F4-363D2587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Oval 5063">
                <a:extLst>
                  <a:ext uri="{FF2B5EF4-FFF2-40B4-BE49-F238E27FC236}">
                    <a16:creationId xmlns:a16="http://schemas.microsoft.com/office/drawing/2014/main" id="{C7B31503-E98A-4E3C-9FAD-2B81D4E96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Oval 5064">
                <a:extLst>
                  <a:ext uri="{FF2B5EF4-FFF2-40B4-BE49-F238E27FC236}">
                    <a16:creationId xmlns:a16="http://schemas.microsoft.com/office/drawing/2014/main" id="{38914E54-C365-46D7-8E01-E008024D5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Oval 5065">
                <a:extLst>
                  <a:ext uri="{FF2B5EF4-FFF2-40B4-BE49-F238E27FC236}">
                    <a16:creationId xmlns:a16="http://schemas.microsoft.com/office/drawing/2014/main" id="{C7600C59-5E35-40FC-85BD-6FCBEC1A6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Oval 5066">
                <a:extLst>
                  <a:ext uri="{FF2B5EF4-FFF2-40B4-BE49-F238E27FC236}">
                    <a16:creationId xmlns:a16="http://schemas.microsoft.com/office/drawing/2014/main" id="{1501D143-9E25-403F-9C3C-AB6D684A7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Oval 5067">
                <a:extLst>
                  <a:ext uri="{FF2B5EF4-FFF2-40B4-BE49-F238E27FC236}">
                    <a16:creationId xmlns:a16="http://schemas.microsoft.com/office/drawing/2014/main" id="{FE19E366-B843-4BE1-AF9D-E08EF8032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Oval 5068">
                <a:extLst>
                  <a:ext uri="{FF2B5EF4-FFF2-40B4-BE49-F238E27FC236}">
                    <a16:creationId xmlns:a16="http://schemas.microsoft.com/office/drawing/2014/main" id="{C888535C-3308-4918-8745-C4FCB27D6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Oval 5069">
                <a:extLst>
                  <a:ext uri="{FF2B5EF4-FFF2-40B4-BE49-F238E27FC236}">
                    <a16:creationId xmlns:a16="http://schemas.microsoft.com/office/drawing/2014/main" id="{32136C19-D4AB-4859-8180-6431DF883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Oval 5070">
                <a:extLst>
                  <a:ext uri="{FF2B5EF4-FFF2-40B4-BE49-F238E27FC236}">
                    <a16:creationId xmlns:a16="http://schemas.microsoft.com/office/drawing/2014/main" id="{FC43244A-F92D-435F-A90A-D6BBD2D2E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Oval 5071">
                <a:extLst>
                  <a:ext uri="{FF2B5EF4-FFF2-40B4-BE49-F238E27FC236}">
                    <a16:creationId xmlns:a16="http://schemas.microsoft.com/office/drawing/2014/main" id="{78498C61-2B4D-4431-B9B1-40F5DEF04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Oval 5072">
                <a:extLst>
                  <a:ext uri="{FF2B5EF4-FFF2-40B4-BE49-F238E27FC236}">
                    <a16:creationId xmlns:a16="http://schemas.microsoft.com/office/drawing/2014/main" id="{CBB8F17F-BAE9-43F6-8BE7-6D729830A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Oval 5073">
                <a:extLst>
                  <a:ext uri="{FF2B5EF4-FFF2-40B4-BE49-F238E27FC236}">
                    <a16:creationId xmlns:a16="http://schemas.microsoft.com/office/drawing/2014/main" id="{44F10F82-A09B-4E54-874C-53E038CB2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Oval 5074">
                <a:extLst>
                  <a:ext uri="{FF2B5EF4-FFF2-40B4-BE49-F238E27FC236}">
                    <a16:creationId xmlns:a16="http://schemas.microsoft.com/office/drawing/2014/main" id="{B2AC5F8B-36DE-487B-B6E8-394D8C879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Oval 5075">
                <a:extLst>
                  <a:ext uri="{FF2B5EF4-FFF2-40B4-BE49-F238E27FC236}">
                    <a16:creationId xmlns:a16="http://schemas.microsoft.com/office/drawing/2014/main" id="{BFD5F427-6553-4A4F-822F-057DB6553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5076">
                <a:extLst>
                  <a:ext uri="{FF2B5EF4-FFF2-40B4-BE49-F238E27FC236}">
                    <a16:creationId xmlns:a16="http://schemas.microsoft.com/office/drawing/2014/main" id="{FE038522-77D9-448D-9BEA-38258FC9D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5077">
                <a:extLst>
                  <a:ext uri="{FF2B5EF4-FFF2-40B4-BE49-F238E27FC236}">
                    <a16:creationId xmlns:a16="http://schemas.microsoft.com/office/drawing/2014/main" id="{381C0457-52A6-42E0-909D-87BC42636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5078">
                <a:extLst>
                  <a:ext uri="{FF2B5EF4-FFF2-40B4-BE49-F238E27FC236}">
                    <a16:creationId xmlns:a16="http://schemas.microsoft.com/office/drawing/2014/main" id="{69419CEC-45C8-4A7B-BD68-4887DAC75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5079">
                <a:extLst>
                  <a:ext uri="{FF2B5EF4-FFF2-40B4-BE49-F238E27FC236}">
                    <a16:creationId xmlns:a16="http://schemas.microsoft.com/office/drawing/2014/main" id="{64B1066B-753B-4E4C-A0CA-D6B328CA9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5080">
                <a:extLst>
                  <a:ext uri="{FF2B5EF4-FFF2-40B4-BE49-F238E27FC236}">
                    <a16:creationId xmlns:a16="http://schemas.microsoft.com/office/drawing/2014/main" id="{5A8E61A3-9B59-45A7-9B22-77DBB484A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5081">
                <a:extLst>
                  <a:ext uri="{FF2B5EF4-FFF2-40B4-BE49-F238E27FC236}">
                    <a16:creationId xmlns:a16="http://schemas.microsoft.com/office/drawing/2014/main" id="{71E22107-2777-47E1-A57B-3F953DA54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5082">
                <a:extLst>
                  <a:ext uri="{FF2B5EF4-FFF2-40B4-BE49-F238E27FC236}">
                    <a16:creationId xmlns:a16="http://schemas.microsoft.com/office/drawing/2014/main" id="{F43CAABE-AA96-442C-B7BC-8BE95F7C5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5083">
                <a:extLst>
                  <a:ext uri="{FF2B5EF4-FFF2-40B4-BE49-F238E27FC236}">
                    <a16:creationId xmlns:a16="http://schemas.microsoft.com/office/drawing/2014/main" id="{15D45894-FF6F-484B-90F6-EAC57B6A3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5084">
                <a:extLst>
                  <a:ext uri="{FF2B5EF4-FFF2-40B4-BE49-F238E27FC236}">
                    <a16:creationId xmlns:a16="http://schemas.microsoft.com/office/drawing/2014/main" id="{83144515-EBA4-4E34-9E01-6EDA21B55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5085">
                <a:extLst>
                  <a:ext uri="{FF2B5EF4-FFF2-40B4-BE49-F238E27FC236}">
                    <a16:creationId xmlns:a16="http://schemas.microsoft.com/office/drawing/2014/main" id="{7E300B1B-6E44-4715-AFAD-A7962FF7D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5086">
                <a:extLst>
                  <a:ext uri="{FF2B5EF4-FFF2-40B4-BE49-F238E27FC236}">
                    <a16:creationId xmlns:a16="http://schemas.microsoft.com/office/drawing/2014/main" id="{3EE695A9-A4C9-46A6-BAD4-9D606E163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5087">
                <a:extLst>
                  <a:ext uri="{FF2B5EF4-FFF2-40B4-BE49-F238E27FC236}">
                    <a16:creationId xmlns:a16="http://schemas.microsoft.com/office/drawing/2014/main" id="{51F723BE-9DF3-4E31-8F9E-961EEAA39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5088">
                <a:extLst>
                  <a:ext uri="{FF2B5EF4-FFF2-40B4-BE49-F238E27FC236}">
                    <a16:creationId xmlns:a16="http://schemas.microsoft.com/office/drawing/2014/main" id="{EA404DED-F5FA-4F25-911A-6BB33E30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5089">
                <a:extLst>
                  <a:ext uri="{FF2B5EF4-FFF2-40B4-BE49-F238E27FC236}">
                    <a16:creationId xmlns:a16="http://schemas.microsoft.com/office/drawing/2014/main" id="{394A9CF6-B024-46F6-8DA4-7689B0844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5090">
                <a:extLst>
                  <a:ext uri="{FF2B5EF4-FFF2-40B4-BE49-F238E27FC236}">
                    <a16:creationId xmlns:a16="http://schemas.microsoft.com/office/drawing/2014/main" id="{BF1B7756-DCF1-4B68-B66A-E24BCA035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5091">
                <a:extLst>
                  <a:ext uri="{FF2B5EF4-FFF2-40B4-BE49-F238E27FC236}">
                    <a16:creationId xmlns:a16="http://schemas.microsoft.com/office/drawing/2014/main" id="{E0103600-8A92-4916-A054-EE06A8C66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Oval 5092">
                <a:extLst>
                  <a:ext uri="{FF2B5EF4-FFF2-40B4-BE49-F238E27FC236}">
                    <a16:creationId xmlns:a16="http://schemas.microsoft.com/office/drawing/2014/main" id="{FD693DD4-E802-4297-A645-5DB99536D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5093">
                <a:extLst>
                  <a:ext uri="{FF2B5EF4-FFF2-40B4-BE49-F238E27FC236}">
                    <a16:creationId xmlns:a16="http://schemas.microsoft.com/office/drawing/2014/main" id="{12EE8561-5C14-4119-91B2-806C2ECBD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Oval 5094">
                <a:extLst>
                  <a:ext uri="{FF2B5EF4-FFF2-40B4-BE49-F238E27FC236}">
                    <a16:creationId xmlns:a16="http://schemas.microsoft.com/office/drawing/2014/main" id="{AA1456A2-4BFC-4D90-AB41-ACDB33627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5095">
                <a:extLst>
                  <a:ext uri="{FF2B5EF4-FFF2-40B4-BE49-F238E27FC236}">
                    <a16:creationId xmlns:a16="http://schemas.microsoft.com/office/drawing/2014/main" id="{72686A4A-88BF-4E22-B0DD-5C0642E5F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5096">
                <a:extLst>
                  <a:ext uri="{FF2B5EF4-FFF2-40B4-BE49-F238E27FC236}">
                    <a16:creationId xmlns:a16="http://schemas.microsoft.com/office/drawing/2014/main" id="{1AF7B138-F65A-454B-8DDA-F08C39F43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Oval 5097">
                <a:extLst>
                  <a:ext uri="{FF2B5EF4-FFF2-40B4-BE49-F238E27FC236}">
                    <a16:creationId xmlns:a16="http://schemas.microsoft.com/office/drawing/2014/main" id="{264B7302-E454-472A-8792-5D9EA49E7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5098">
                <a:extLst>
                  <a:ext uri="{FF2B5EF4-FFF2-40B4-BE49-F238E27FC236}">
                    <a16:creationId xmlns:a16="http://schemas.microsoft.com/office/drawing/2014/main" id="{E3D5887D-1931-4A3F-B952-1C4BBF3E9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5099">
                <a:extLst>
                  <a:ext uri="{FF2B5EF4-FFF2-40B4-BE49-F238E27FC236}">
                    <a16:creationId xmlns:a16="http://schemas.microsoft.com/office/drawing/2014/main" id="{E15AEDC0-8591-47AB-8A99-A1E08409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5100">
                <a:extLst>
                  <a:ext uri="{FF2B5EF4-FFF2-40B4-BE49-F238E27FC236}">
                    <a16:creationId xmlns:a16="http://schemas.microsoft.com/office/drawing/2014/main" id="{5498AF65-0440-4ED6-A513-19DDF786C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Oval 5101">
                <a:extLst>
                  <a:ext uri="{FF2B5EF4-FFF2-40B4-BE49-F238E27FC236}">
                    <a16:creationId xmlns:a16="http://schemas.microsoft.com/office/drawing/2014/main" id="{09BF7DD4-4F6E-4D7F-AEE4-E8AAAB89C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Oval 5102">
                <a:extLst>
                  <a:ext uri="{FF2B5EF4-FFF2-40B4-BE49-F238E27FC236}">
                    <a16:creationId xmlns:a16="http://schemas.microsoft.com/office/drawing/2014/main" id="{77314884-9EE1-4279-922B-F96BCF119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5103">
                <a:extLst>
                  <a:ext uri="{FF2B5EF4-FFF2-40B4-BE49-F238E27FC236}">
                    <a16:creationId xmlns:a16="http://schemas.microsoft.com/office/drawing/2014/main" id="{CAEF4F62-ADF3-4A29-B480-BCE1823BC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Oval 5104">
                <a:extLst>
                  <a:ext uri="{FF2B5EF4-FFF2-40B4-BE49-F238E27FC236}">
                    <a16:creationId xmlns:a16="http://schemas.microsoft.com/office/drawing/2014/main" id="{83FDC61A-809A-4D9B-8CF9-90A8CAD5E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Oval 5105">
                <a:extLst>
                  <a:ext uri="{FF2B5EF4-FFF2-40B4-BE49-F238E27FC236}">
                    <a16:creationId xmlns:a16="http://schemas.microsoft.com/office/drawing/2014/main" id="{73359E01-BFB6-4E71-B341-756FCC5EF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Oval 5106">
                <a:extLst>
                  <a:ext uri="{FF2B5EF4-FFF2-40B4-BE49-F238E27FC236}">
                    <a16:creationId xmlns:a16="http://schemas.microsoft.com/office/drawing/2014/main" id="{9B0952CA-718E-482C-B712-C29678BD4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Oval 5107">
                <a:extLst>
                  <a:ext uri="{FF2B5EF4-FFF2-40B4-BE49-F238E27FC236}">
                    <a16:creationId xmlns:a16="http://schemas.microsoft.com/office/drawing/2014/main" id="{9ACDA046-3721-4CF8-81CC-95F52311E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5108">
                <a:extLst>
                  <a:ext uri="{FF2B5EF4-FFF2-40B4-BE49-F238E27FC236}">
                    <a16:creationId xmlns:a16="http://schemas.microsoft.com/office/drawing/2014/main" id="{1A7DF5CE-174A-4D36-A4FF-561F7FAD8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5109">
                <a:extLst>
                  <a:ext uri="{FF2B5EF4-FFF2-40B4-BE49-F238E27FC236}">
                    <a16:creationId xmlns:a16="http://schemas.microsoft.com/office/drawing/2014/main" id="{02AFD8D7-6561-4166-AA53-2E4320B7C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Oval 5110">
                <a:extLst>
                  <a:ext uri="{FF2B5EF4-FFF2-40B4-BE49-F238E27FC236}">
                    <a16:creationId xmlns:a16="http://schemas.microsoft.com/office/drawing/2014/main" id="{2C766CC0-A4A8-475D-A3E9-995A5222B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5111">
                <a:extLst>
                  <a:ext uri="{FF2B5EF4-FFF2-40B4-BE49-F238E27FC236}">
                    <a16:creationId xmlns:a16="http://schemas.microsoft.com/office/drawing/2014/main" id="{B10B62BE-C2DB-4EFF-BA39-C1713CE28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5112">
                <a:extLst>
                  <a:ext uri="{FF2B5EF4-FFF2-40B4-BE49-F238E27FC236}">
                    <a16:creationId xmlns:a16="http://schemas.microsoft.com/office/drawing/2014/main" id="{85C6C7CE-172F-4841-8CA8-F8DE09B73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Oval 5113">
                <a:extLst>
                  <a:ext uri="{FF2B5EF4-FFF2-40B4-BE49-F238E27FC236}">
                    <a16:creationId xmlns:a16="http://schemas.microsoft.com/office/drawing/2014/main" id="{5CA2C4F4-CA97-428C-B28C-9684CA87E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5114">
                <a:extLst>
                  <a:ext uri="{FF2B5EF4-FFF2-40B4-BE49-F238E27FC236}">
                    <a16:creationId xmlns:a16="http://schemas.microsoft.com/office/drawing/2014/main" id="{4131A281-2D70-48BD-89E0-BB9FAD678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Oval 5115">
                <a:extLst>
                  <a:ext uri="{FF2B5EF4-FFF2-40B4-BE49-F238E27FC236}">
                    <a16:creationId xmlns:a16="http://schemas.microsoft.com/office/drawing/2014/main" id="{0E039005-BE9E-4A33-B113-8BD6FE8F3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Oval 5116">
                <a:extLst>
                  <a:ext uri="{FF2B5EF4-FFF2-40B4-BE49-F238E27FC236}">
                    <a16:creationId xmlns:a16="http://schemas.microsoft.com/office/drawing/2014/main" id="{8FA0AD6E-EBAA-49DE-BA20-8599ADE22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Oval 5117">
                <a:extLst>
                  <a:ext uri="{FF2B5EF4-FFF2-40B4-BE49-F238E27FC236}">
                    <a16:creationId xmlns:a16="http://schemas.microsoft.com/office/drawing/2014/main" id="{FD2D6F44-15E0-4A71-BCD6-7DBBBFA5F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5118">
                <a:extLst>
                  <a:ext uri="{FF2B5EF4-FFF2-40B4-BE49-F238E27FC236}">
                    <a16:creationId xmlns:a16="http://schemas.microsoft.com/office/drawing/2014/main" id="{AD6F6843-2BE3-4D3A-AA67-2153981FC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5119">
                <a:extLst>
                  <a:ext uri="{FF2B5EF4-FFF2-40B4-BE49-F238E27FC236}">
                    <a16:creationId xmlns:a16="http://schemas.microsoft.com/office/drawing/2014/main" id="{10839D5B-1A86-4BE0-BB86-7948F9AC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Oval 5120">
                <a:extLst>
                  <a:ext uri="{FF2B5EF4-FFF2-40B4-BE49-F238E27FC236}">
                    <a16:creationId xmlns:a16="http://schemas.microsoft.com/office/drawing/2014/main" id="{AAD69B5F-4D27-4725-B55A-00A7D7E86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Oval 5121">
                <a:extLst>
                  <a:ext uri="{FF2B5EF4-FFF2-40B4-BE49-F238E27FC236}">
                    <a16:creationId xmlns:a16="http://schemas.microsoft.com/office/drawing/2014/main" id="{27CA4399-C460-480A-826F-0F5E120A2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Oval 5122">
                <a:extLst>
                  <a:ext uri="{FF2B5EF4-FFF2-40B4-BE49-F238E27FC236}">
                    <a16:creationId xmlns:a16="http://schemas.microsoft.com/office/drawing/2014/main" id="{51D03710-743C-4C64-9DD8-D1CE73E87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5123">
                <a:extLst>
                  <a:ext uri="{FF2B5EF4-FFF2-40B4-BE49-F238E27FC236}">
                    <a16:creationId xmlns:a16="http://schemas.microsoft.com/office/drawing/2014/main" id="{C1236CA5-AE00-47E7-86EE-C7A0D4CB9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Oval 5124">
                <a:extLst>
                  <a:ext uri="{FF2B5EF4-FFF2-40B4-BE49-F238E27FC236}">
                    <a16:creationId xmlns:a16="http://schemas.microsoft.com/office/drawing/2014/main" id="{CD9E140D-2AFE-4E6A-BA51-880D4FA4E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5125">
                <a:extLst>
                  <a:ext uri="{FF2B5EF4-FFF2-40B4-BE49-F238E27FC236}">
                    <a16:creationId xmlns:a16="http://schemas.microsoft.com/office/drawing/2014/main" id="{C7ED11F2-E89F-4A4E-858F-348F62974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Oval 5126">
                <a:extLst>
                  <a:ext uri="{FF2B5EF4-FFF2-40B4-BE49-F238E27FC236}">
                    <a16:creationId xmlns:a16="http://schemas.microsoft.com/office/drawing/2014/main" id="{D72E2F9E-D64A-4928-9BA6-49970DF6E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5127">
                <a:extLst>
                  <a:ext uri="{FF2B5EF4-FFF2-40B4-BE49-F238E27FC236}">
                    <a16:creationId xmlns:a16="http://schemas.microsoft.com/office/drawing/2014/main" id="{1792AB72-F92C-4B51-A6AA-8161FD9E9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Oval 5128">
                <a:extLst>
                  <a:ext uri="{FF2B5EF4-FFF2-40B4-BE49-F238E27FC236}">
                    <a16:creationId xmlns:a16="http://schemas.microsoft.com/office/drawing/2014/main" id="{40A443E3-124A-44CA-A82C-64653D38C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Oval 5129">
                <a:extLst>
                  <a:ext uri="{FF2B5EF4-FFF2-40B4-BE49-F238E27FC236}">
                    <a16:creationId xmlns:a16="http://schemas.microsoft.com/office/drawing/2014/main" id="{D04F140E-4A15-41A6-B371-1680610B2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Oval 5130">
                <a:extLst>
                  <a:ext uri="{FF2B5EF4-FFF2-40B4-BE49-F238E27FC236}">
                    <a16:creationId xmlns:a16="http://schemas.microsoft.com/office/drawing/2014/main" id="{AA053F1E-D86A-4B9B-AE51-1E978CAED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Oval 5131">
                <a:extLst>
                  <a:ext uri="{FF2B5EF4-FFF2-40B4-BE49-F238E27FC236}">
                    <a16:creationId xmlns:a16="http://schemas.microsoft.com/office/drawing/2014/main" id="{CCA2F39C-F70D-4751-8EFA-088F721C7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5132">
                <a:extLst>
                  <a:ext uri="{FF2B5EF4-FFF2-40B4-BE49-F238E27FC236}">
                    <a16:creationId xmlns:a16="http://schemas.microsoft.com/office/drawing/2014/main" id="{B6ED9AA9-0C24-4253-99DB-6B57E8D53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5133">
                <a:extLst>
                  <a:ext uri="{FF2B5EF4-FFF2-40B4-BE49-F238E27FC236}">
                    <a16:creationId xmlns:a16="http://schemas.microsoft.com/office/drawing/2014/main" id="{BC223D1A-579E-4EF6-B5CE-B367791E5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5134">
                <a:extLst>
                  <a:ext uri="{FF2B5EF4-FFF2-40B4-BE49-F238E27FC236}">
                    <a16:creationId xmlns:a16="http://schemas.microsoft.com/office/drawing/2014/main" id="{7D774422-6461-4D29-A71C-4DE374893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5135">
                <a:extLst>
                  <a:ext uri="{FF2B5EF4-FFF2-40B4-BE49-F238E27FC236}">
                    <a16:creationId xmlns:a16="http://schemas.microsoft.com/office/drawing/2014/main" id="{AD7388E9-2DE7-4BF8-A56D-1FCF50930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Oval 5136">
                <a:extLst>
                  <a:ext uri="{FF2B5EF4-FFF2-40B4-BE49-F238E27FC236}">
                    <a16:creationId xmlns:a16="http://schemas.microsoft.com/office/drawing/2014/main" id="{E57695FB-0AFE-4948-9FB4-653D5C801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Oval 5137">
                <a:extLst>
                  <a:ext uri="{FF2B5EF4-FFF2-40B4-BE49-F238E27FC236}">
                    <a16:creationId xmlns:a16="http://schemas.microsoft.com/office/drawing/2014/main" id="{AFAA2359-721C-4177-B87E-5F7202048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Oval 5138">
                <a:extLst>
                  <a:ext uri="{FF2B5EF4-FFF2-40B4-BE49-F238E27FC236}">
                    <a16:creationId xmlns:a16="http://schemas.microsoft.com/office/drawing/2014/main" id="{FB8B99B8-C47C-48F5-8CBC-45A4298EB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5139">
                <a:extLst>
                  <a:ext uri="{FF2B5EF4-FFF2-40B4-BE49-F238E27FC236}">
                    <a16:creationId xmlns:a16="http://schemas.microsoft.com/office/drawing/2014/main" id="{066A91AA-3F36-41EE-8E10-8F98076F9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5140">
                <a:extLst>
                  <a:ext uri="{FF2B5EF4-FFF2-40B4-BE49-F238E27FC236}">
                    <a16:creationId xmlns:a16="http://schemas.microsoft.com/office/drawing/2014/main" id="{7E245483-932C-433D-BBA1-C9C691E12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5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5141">
                <a:extLst>
                  <a:ext uri="{FF2B5EF4-FFF2-40B4-BE49-F238E27FC236}">
                    <a16:creationId xmlns:a16="http://schemas.microsoft.com/office/drawing/2014/main" id="{82814D26-FDF9-4616-9398-A9EDCEF24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5142">
                <a:extLst>
                  <a:ext uri="{FF2B5EF4-FFF2-40B4-BE49-F238E27FC236}">
                    <a16:creationId xmlns:a16="http://schemas.microsoft.com/office/drawing/2014/main" id="{3F0678D5-2409-43B4-9E81-2B58AA04A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Oval 5143">
                <a:extLst>
                  <a:ext uri="{FF2B5EF4-FFF2-40B4-BE49-F238E27FC236}">
                    <a16:creationId xmlns:a16="http://schemas.microsoft.com/office/drawing/2014/main" id="{3E4D3D2C-18AD-4167-88C5-69F99328F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5144">
                <a:extLst>
                  <a:ext uri="{FF2B5EF4-FFF2-40B4-BE49-F238E27FC236}">
                    <a16:creationId xmlns:a16="http://schemas.microsoft.com/office/drawing/2014/main" id="{EBA4A9AB-6BEE-4537-AB52-A79468157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Oval 5145">
                <a:extLst>
                  <a:ext uri="{FF2B5EF4-FFF2-40B4-BE49-F238E27FC236}">
                    <a16:creationId xmlns:a16="http://schemas.microsoft.com/office/drawing/2014/main" id="{9C3D9D88-72D2-4E5B-B394-30B23C9B7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5146">
                <a:extLst>
                  <a:ext uri="{FF2B5EF4-FFF2-40B4-BE49-F238E27FC236}">
                    <a16:creationId xmlns:a16="http://schemas.microsoft.com/office/drawing/2014/main" id="{D454D3CA-D657-4D42-A658-6704FA6BD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Oval 5147">
                <a:extLst>
                  <a:ext uri="{FF2B5EF4-FFF2-40B4-BE49-F238E27FC236}">
                    <a16:creationId xmlns:a16="http://schemas.microsoft.com/office/drawing/2014/main" id="{3F91ABC0-E841-422C-B76F-4C570CCA4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Oval 5148">
                <a:extLst>
                  <a:ext uri="{FF2B5EF4-FFF2-40B4-BE49-F238E27FC236}">
                    <a16:creationId xmlns:a16="http://schemas.microsoft.com/office/drawing/2014/main" id="{23AD600C-2E14-4F4E-8926-894A64AD4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5149">
                <a:extLst>
                  <a:ext uri="{FF2B5EF4-FFF2-40B4-BE49-F238E27FC236}">
                    <a16:creationId xmlns:a16="http://schemas.microsoft.com/office/drawing/2014/main" id="{7DCE7E7A-2A7E-4BB2-BCEA-7E3A3361C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5150">
                <a:extLst>
                  <a:ext uri="{FF2B5EF4-FFF2-40B4-BE49-F238E27FC236}">
                    <a16:creationId xmlns:a16="http://schemas.microsoft.com/office/drawing/2014/main" id="{092E9FFE-E00A-48D6-B35A-2B97CBAA2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Oval 5151">
                <a:extLst>
                  <a:ext uri="{FF2B5EF4-FFF2-40B4-BE49-F238E27FC236}">
                    <a16:creationId xmlns:a16="http://schemas.microsoft.com/office/drawing/2014/main" id="{5D54D5B3-4ED8-4527-A2AC-94643971A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Oval 5152">
                <a:extLst>
                  <a:ext uri="{FF2B5EF4-FFF2-40B4-BE49-F238E27FC236}">
                    <a16:creationId xmlns:a16="http://schemas.microsoft.com/office/drawing/2014/main" id="{5B05AF61-A828-4098-803A-6F5989970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Oval 5153">
                <a:extLst>
                  <a:ext uri="{FF2B5EF4-FFF2-40B4-BE49-F238E27FC236}">
                    <a16:creationId xmlns:a16="http://schemas.microsoft.com/office/drawing/2014/main" id="{E68E8A60-664A-4942-82D3-FC9CF736F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Oval 5154">
                <a:extLst>
                  <a:ext uri="{FF2B5EF4-FFF2-40B4-BE49-F238E27FC236}">
                    <a16:creationId xmlns:a16="http://schemas.microsoft.com/office/drawing/2014/main" id="{2262FBEF-7229-4B93-9831-05B619158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Oval 5155">
                <a:extLst>
                  <a:ext uri="{FF2B5EF4-FFF2-40B4-BE49-F238E27FC236}">
                    <a16:creationId xmlns:a16="http://schemas.microsoft.com/office/drawing/2014/main" id="{34872EFF-5765-4DB6-9EEA-637F3756C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Oval 5156">
                <a:extLst>
                  <a:ext uri="{FF2B5EF4-FFF2-40B4-BE49-F238E27FC236}">
                    <a16:creationId xmlns:a16="http://schemas.microsoft.com/office/drawing/2014/main" id="{B5BE123C-A086-4A8D-B30A-46276FEF9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Oval 5157">
                <a:extLst>
                  <a:ext uri="{FF2B5EF4-FFF2-40B4-BE49-F238E27FC236}">
                    <a16:creationId xmlns:a16="http://schemas.microsoft.com/office/drawing/2014/main" id="{32CF6CCF-916F-4C36-83DB-718249B0C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Oval 5158">
                <a:extLst>
                  <a:ext uri="{FF2B5EF4-FFF2-40B4-BE49-F238E27FC236}">
                    <a16:creationId xmlns:a16="http://schemas.microsoft.com/office/drawing/2014/main" id="{8666877F-68DF-4AF4-90BC-34576A51E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Oval 5159">
                <a:extLst>
                  <a:ext uri="{FF2B5EF4-FFF2-40B4-BE49-F238E27FC236}">
                    <a16:creationId xmlns:a16="http://schemas.microsoft.com/office/drawing/2014/main" id="{36B7F861-1F7B-4E18-A624-5ABB28BCF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Oval 5160">
                <a:extLst>
                  <a:ext uri="{FF2B5EF4-FFF2-40B4-BE49-F238E27FC236}">
                    <a16:creationId xmlns:a16="http://schemas.microsoft.com/office/drawing/2014/main" id="{2AD981F5-F7A0-46E8-AAC6-1C42676FF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5161">
                <a:extLst>
                  <a:ext uri="{FF2B5EF4-FFF2-40B4-BE49-F238E27FC236}">
                    <a16:creationId xmlns:a16="http://schemas.microsoft.com/office/drawing/2014/main" id="{BA482329-8336-4B26-AE33-9937B195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Oval 5162">
                <a:extLst>
                  <a:ext uri="{FF2B5EF4-FFF2-40B4-BE49-F238E27FC236}">
                    <a16:creationId xmlns:a16="http://schemas.microsoft.com/office/drawing/2014/main" id="{7A40F89C-A6B0-4A0B-800A-0025E55EA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Oval 5163">
                <a:extLst>
                  <a:ext uri="{FF2B5EF4-FFF2-40B4-BE49-F238E27FC236}">
                    <a16:creationId xmlns:a16="http://schemas.microsoft.com/office/drawing/2014/main" id="{ABDFF45D-DEA7-40CF-88D2-A119C2E6F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Oval 5164">
                <a:extLst>
                  <a:ext uri="{FF2B5EF4-FFF2-40B4-BE49-F238E27FC236}">
                    <a16:creationId xmlns:a16="http://schemas.microsoft.com/office/drawing/2014/main" id="{D59B9060-B49A-46FF-B8FB-18FA47D88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Oval 5165">
                <a:extLst>
                  <a:ext uri="{FF2B5EF4-FFF2-40B4-BE49-F238E27FC236}">
                    <a16:creationId xmlns:a16="http://schemas.microsoft.com/office/drawing/2014/main" id="{C42DEF9A-D94F-4DD0-94CF-70D275C3A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Oval 5166">
                <a:extLst>
                  <a:ext uri="{FF2B5EF4-FFF2-40B4-BE49-F238E27FC236}">
                    <a16:creationId xmlns:a16="http://schemas.microsoft.com/office/drawing/2014/main" id="{A7962912-B2D4-4CF6-B8E9-8441FD995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5167">
                <a:extLst>
                  <a:ext uri="{FF2B5EF4-FFF2-40B4-BE49-F238E27FC236}">
                    <a16:creationId xmlns:a16="http://schemas.microsoft.com/office/drawing/2014/main" id="{C0FDECB4-AD67-49EA-9204-946F93B00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Oval 5168">
                <a:extLst>
                  <a:ext uri="{FF2B5EF4-FFF2-40B4-BE49-F238E27FC236}">
                    <a16:creationId xmlns:a16="http://schemas.microsoft.com/office/drawing/2014/main" id="{4D89841D-5CEB-488F-BF15-4D145DCA0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5169">
                <a:extLst>
                  <a:ext uri="{FF2B5EF4-FFF2-40B4-BE49-F238E27FC236}">
                    <a16:creationId xmlns:a16="http://schemas.microsoft.com/office/drawing/2014/main" id="{7D1F953B-6EE0-4DBE-BC37-968CA363A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Oval 5170">
                <a:extLst>
                  <a:ext uri="{FF2B5EF4-FFF2-40B4-BE49-F238E27FC236}">
                    <a16:creationId xmlns:a16="http://schemas.microsoft.com/office/drawing/2014/main" id="{DF858830-9CBE-4AF8-AE9B-7611C6ED3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2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5171">
                <a:extLst>
                  <a:ext uri="{FF2B5EF4-FFF2-40B4-BE49-F238E27FC236}">
                    <a16:creationId xmlns:a16="http://schemas.microsoft.com/office/drawing/2014/main" id="{6A23FA1D-1751-4323-8EA8-C7E4936C0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5172">
                <a:extLst>
                  <a:ext uri="{FF2B5EF4-FFF2-40B4-BE49-F238E27FC236}">
                    <a16:creationId xmlns:a16="http://schemas.microsoft.com/office/drawing/2014/main" id="{64EA1DF9-522E-49EF-BBD3-5D723B859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5173">
                <a:extLst>
                  <a:ext uri="{FF2B5EF4-FFF2-40B4-BE49-F238E27FC236}">
                    <a16:creationId xmlns:a16="http://schemas.microsoft.com/office/drawing/2014/main" id="{690BF771-7A33-481F-A7C5-D0048E216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5174">
                <a:extLst>
                  <a:ext uri="{FF2B5EF4-FFF2-40B4-BE49-F238E27FC236}">
                    <a16:creationId xmlns:a16="http://schemas.microsoft.com/office/drawing/2014/main" id="{427AFB9B-3312-436C-827E-90D926300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5175">
                <a:extLst>
                  <a:ext uri="{FF2B5EF4-FFF2-40B4-BE49-F238E27FC236}">
                    <a16:creationId xmlns:a16="http://schemas.microsoft.com/office/drawing/2014/main" id="{7934792D-875B-46C0-BD82-3C5AE44A1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5176">
                <a:extLst>
                  <a:ext uri="{FF2B5EF4-FFF2-40B4-BE49-F238E27FC236}">
                    <a16:creationId xmlns:a16="http://schemas.microsoft.com/office/drawing/2014/main" id="{2A804166-30B5-4D1A-96B4-9AFE3C783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5177">
                <a:extLst>
                  <a:ext uri="{FF2B5EF4-FFF2-40B4-BE49-F238E27FC236}">
                    <a16:creationId xmlns:a16="http://schemas.microsoft.com/office/drawing/2014/main" id="{86483E47-AB1D-41A5-9291-81A1B04CF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Oval 5178">
                <a:extLst>
                  <a:ext uri="{FF2B5EF4-FFF2-40B4-BE49-F238E27FC236}">
                    <a16:creationId xmlns:a16="http://schemas.microsoft.com/office/drawing/2014/main" id="{43C30BAD-9A2A-44C8-90D2-02D435F17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5179">
                <a:extLst>
                  <a:ext uri="{FF2B5EF4-FFF2-40B4-BE49-F238E27FC236}">
                    <a16:creationId xmlns:a16="http://schemas.microsoft.com/office/drawing/2014/main" id="{CDFC2EF6-42E8-4E24-9861-DE5AA74D8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Oval 5180">
                <a:extLst>
                  <a:ext uri="{FF2B5EF4-FFF2-40B4-BE49-F238E27FC236}">
                    <a16:creationId xmlns:a16="http://schemas.microsoft.com/office/drawing/2014/main" id="{7A326257-BC51-41D5-BA79-BD1F9BAB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Oval 5181">
                <a:extLst>
                  <a:ext uri="{FF2B5EF4-FFF2-40B4-BE49-F238E27FC236}">
                    <a16:creationId xmlns:a16="http://schemas.microsoft.com/office/drawing/2014/main" id="{06314D1B-7380-4F47-8FDF-C2CE27470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Oval 5182">
                <a:extLst>
                  <a:ext uri="{FF2B5EF4-FFF2-40B4-BE49-F238E27FC236}">
                    <a16:creationId xmlns:a16="http://schemas.microsoft.com/office/drawing/2014/main" id="{520E8C5B-07EE-4E41-BDC0-A1A561BA3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5183">
                <a:extLst>
                  <a:ext uri="{FF2B5EF4-FFF2-40B4-BE49-F238E27FC236}">
                    <a16:creationId xmlns:a16="http://schemas.microsoft.com/office/drawing/2014/main" id="{591FBDB1-9DBB-4ED7-A650-D6566B18E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Oval 5184">
                <a:extLst>
                  <a:ext uri="{FF2B5EF4-FFF2-40B4-BE49-F238E27FC236}">
                    <a16:creationId xmlns:a16="http://schemas.microsoft.com/office/drawing/2014/main" id="{0868869D-CDD8-47A5-83B1-5BC44FCB9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Oval 5185">
                <a:extLst>
                  <a:ext uri="{FF2B5EF4-FFF2-40B4-BE49-F238E27FC236}">
                    <a16:creationId xmlns:a16="http://schemas.microsoft.com/office/drawing/2014/main" id="{C89C6E1A-D934-48E9-A972-F4A773C22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Oval 5186">
                <a:extLst>
                  <a:ext uri="{FF2B5EF4-FFF2-40B4-BE49-F238E27FC236}">
                    <a16:creationId xmlns:a16="http://schemas.microsoft.com/office/drawing/2014/main" id="{9BC310BC-CC72-4225-AF80-B168D0894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Oval 5187">
                <a:extLst>
                  <a:ext uri="{FF2B5EF4-FFF2-40B4-BE49-F238E27FC236}">
                    <a16:creationId xmlns:a16="http://schemas.microsoft.com/office/drawing/2014/main" id="{C7A597D5-FE77-4169-89D8-3A9A25FEB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Oval 5188">
                <a:extLst>
                  <a:ext uri="{FF2B5EF4-FFF2-40B4-BE49-F238E27FC236}">
                    <a16:creationId xmlns:a16="http://schemas.microsoft.com/office/drawing/2014/main" id="{D5D49D40-3CC9-420C-96FF-62FAA2B82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Oval 5189">
                <a:extLst>
                  <a:ext uri="{FF2B5EF4-FFF2-40B4-BE49-F238E27FC236}">
                    <a16:creationId xmlns:a16="http://schemas.microsoft.com/office/drawing/2014/main" id="{A443408D-DED9-4770-9C36-266B95A40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Oval 5190">
                <a:extLst>
                  <a:ext uri="{FF2B5EF4-FFF2-40B4-BE49-F238E27FC236}">
                    <a16:creationId xmlns:a16="http://schemas.microsoft.com/office/drawing/2014/main" id="{6FD1F8B7-0A16-4B4B-B265-1346DAF3D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Oval 5191">
                <a:extLst>
                  <a:ext uri="{FF2B5EF4-FFF2-40B4-BE49-F238E27FC236}">
                    <a16:creationId xmlns:a16="http://schemas.microsoft.com/office/drawing/2014/main" id="{C4AE7056-CC24-449B-AFDF-00D37222C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Oval 5192">
                <a:extLst>
                  <a:ext uri="{FF2B5EF4-FFF2-40B4-BE49-F238E27FC236}">
                    <a16:creationId xmlns:a16="http://schemas.microsoft.com/office/drawing/2014/main" id="{A155C2B2-B765-4833-A5F4-170FD4D8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Oval 5193">
                <a:extLst>
                  <a:ext uri="{FF2B5EF4-FFF2-40B4-BE49-F238E27FC236}">
                    <a16:creationId xmlns:a16="http://schemas.microsoft.com/office/drawing/2014/main" id="{FC824F9E-7AD6-4CCA-877F-4B8DD8996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Oval 5194">
                <a:extLst>
                  <a:ext uri="{FF2B5EF4-FFF2-40B4-BE49-F238E27FC236}">
                    <a16:creationId xmlns:a16="http://schemas.microsoft.com/office/drawing/2014/main" id="{7B444717-304F-458E-A78F-7FCDFB2A1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5195">
                <a:extLst>
                  <a:ext uri="{FF2B5EF4-FFF2-40B4-BE49-F238E27FC236}">
                    <a16:creationId xmlns:a16="http://schemas.microsoft.com/office/drawing/2014/main" id="{869E8F49-2AEC-4A42-9B92-F80F83D0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5196">
                <a:extLst>
                  <a:ext uri="{FF2B5EF4-FFF2-40B4-BE49-F238E27FC236}">
                    <a16:creationId xmlns:a16="http://schemas.microsoft.com/office/drawing/2014/main" id="{925BFA1A-8FB7-4359-BEB1-4A7CD3069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Oval 5197">
                <a:extLst>
                  <a:ext uri="{FF2B5EF4-FFF2-40B4-BE49-F238E27FC236}">
                    <a16:creationId xmlns:a16="http://schemas.microsoft.com/office/drawing/2014/main" id="{685B3607-5810-49DA-B6CD-090410C92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5198">
                <a:extLst>
                  <a:ext uri="{FF2B5EF4-FFF2-40B4-BE49-F238E27FC236}">
                    <a16:creationId xmlns:a16="http://schemas.microsoft.com/office/drawing/2014/main" id="{A413DBA2-4F65-432E-A78C-AD46E0F5B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Oval 5199">
                <a:extLst>
                  <a:ext uri="{FF2B5EF4-FFF2-40B4-BE49-F238E27FC236}">
                    <a16:creationId xmlns:a16="http://schemas.microsoft.com/office/drawing/2014/main" id="{E76ECC91-8036-4F75-86DC-5FFDA854F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Oval 5200">
                <a:extLst>
                  <a:ext uri="{FF2B5EF4-FFF2-40B4-BE49-F238E27FC236}">
                    <a16:creationId xmlns:a16="http://schemas.microsoft.com/office/drawing/2014/main" id="{9A491CF6-6003-440D-AE16-B38853687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2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5201">
                <a:extLst>
                  <a:ext uri="{FF2B5EF4-FFF2-40B4-BE49-F238E27FC236}">
                    <a16:creationId xmlns:a16="http://schemas.microsoft.com/office/drawing/2014/main" id="{8142E938-9A3A-401B-9A46-5176CA279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Oval 5202">
                <a:extLst>
                  <a:ext uri="{FF2B5EF4-FFF2-40B4-BE49-F238E27FC236}">
                    <a16:creationId xmlns:a16="http://schemas.microsoft.com/office/drawing/2014/main" id="{A1DE5002-C979-40B8-BB20-BF98527BF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5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Oval 5203">
                <a:extLst>
                  <a:ext uri="{FF2B5EF4-FFF2-40B4-BE49-F238E27FC236}">
                    <a16:creationId xmlns:a16="http://schemas.microsoft.com/office/drawing/2014/main" id="{9E5A07EC-A7AC-4ECA-A328-63FD1E59E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Oval 5204">
                <a:extLst>
                  <a:ext uri="{FF2B5EF4-FFF2-40B4-BE49-F238E27FC236}">
                    <a16:creationId xmlns:a16="http://schemas.microsoft.com/office/drawing/2014/main" id="{19526B67-1BAF-4A40-87F1-F9AF31F82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Oval 5205">
                <a:extLst>
                  <a:ext uri="{FF2B5EF4-FFF2-40B4-BE49-F238E27FC236}">
                    <a16:creationId xmlns:a16="http://schemas.microsoft.com/office/drawing/2014/main" id="{564EF7C7-81C9-4B71-A15C-341434C5F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Oval 5206">
                <a:extLst>
                  <a:ext uri="{FF2B5EF4-FFF2-40B4-BE49-F238E27FC236}">
                    <a16:creationId xmlns:a16="http://schemas.microsoft.com/office/drawing/2014/main" id="{2D89EF47-EC7F-4DEC-BB62-67082BB1D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Oval 5207">
                <a:extLst>
                  <a:ext uri="{FF2B5EF4-FFF2-40B4-BE49-F238E27FC236}">
                    <a16:creationId xmlns:a16="http://schemas.microsoft.com/office/drawing/2014/main" id="{D8D908BD-6ADE-4426-8A3D-1C344BBE6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Oval 5208">
                <a:extLst>
                  <a:ext uri="{FF2B5EF4-FFF2-40B4-BE49-F238E27FC236}">
                    <a16:creationId xmlns:a16="http://schemas.microsoft.com/office/drawing/2014/main" id="{D7EF8F86-FE1C-4EDD-BAED-60919C857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Oval 5209">
                <a:extLst>
                  <a:ext uri="{FF2B5EF4-FFF2-40B4-BE49-F238E27FC236}">
                    <a16:creationId xmlns:a16="http://schemas.microsoft.com/office/drawing/2014/main" id="{D426AB6D-DCE4-4829-92CF-D6D1B5E39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Oval 5210">
                <a:extLst>
                  <a:ext uri="{FF2B5EF4-FFF2-40B4-BE49-F238E27FC236}">
                    <a16:creationId xmlns:a16="http://schemas.microsoft.com/office/drawing/2014/main" id="{595F9204-66BA-4C08-B4FB-E6604B9A1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Oval 5211">
                <a:extLst>
                  <a:ext uri="{FF2B5EF4-FFF2-40B4-BE49-F238E27FC236}">
                    <a16:creationId xmlns:a16="http://schemas.microsoft.com/office/drawing/2014/main" id="{CA2FB783-7757-45CE-9E3C-8B502768D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Oval 5212">
                <a:extLst>
                  <a:ext uri="{FF2B5EF4-FFF2-40B4-BE49-F238E27FC236}">
                    <a16:creationId xmlns:a16="http://schemas.microsoft.com/office/drawing/2014/main" id="{39B84128-6E58-4B39-8260-BEDA2FBC3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Oval 5213">
                <a:extLst>
                  <a:ext uri="{FF2B5EF4-FFF2-40B4-BE49-F238E27FC236}">
                    <a16:creationId xmlns:a16="http://schemas.microsoft.com/office/drawing/2014/main" id="{2D57BB07-5F97-430D-87A3-9F078D8E5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Oval 5214">
                <a:extLst>
                  <a:ext uri="{FF2B5EF4-FFF2-40B4-BE49-F238E27FC236}">
                    <a16:creationId xmlns:a16="http://schemas.microsoft.com/office/drawing/2014/main" id="{C66517A6-AFEE-4529-BB7F-7B579F225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2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Oval 5215">
                <a:extLst>
                  <a:ext uri="{FF2B5EF4-FFF2-40B4-BE49-F238E27FC236}">
                    <a16:creationId xmlns:a16="http://schemas.microsoft.com/office/drawing/2014/main" id="{8F164BC2-9DB1-45EE-8BE9-6761C056C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Oval 5216">
                <a:extLst>
                  <a:ext uri="{FF2B5EF4-FFF2-40B4-BE49-F238E27FC236}">
                    <a16:creationId xmlns:a16="http://schemas.microsoft.com/office/drawing/2014/main" id="{53049FC7-27B4-4791-8ADB-2059E0557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Oval 5217">
                <a:extLst>
                  <a:ext uri="{FF2B5EF4-FFF2-40B4-BE49-F238E27FC236}">
                    <a16:creationId xmlns:a16="http://schemas.microsoft.com/office/drawing/2014/main" id="{B0F015CC-CB69-41A4-A04B-E03159010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Oval 5218">
                <a:extLst>
                  <a:ext uri="{FF2B5EF4-FFF2-40B4-BE49-F238E27FC236}">
                    <a16:creationId xmlns:a16="http://schemas.microsoft.com/office/drawing/2014/main" id="{A8D2D580-70F6-476C-A9DD-CF678D40A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Oval 5219">
                <a:extLst>
                  <a:ext uri="{FF2B5EF4-FFF2-40B4-BE49-F238E27FC236}">
                    <a16:creationId xmlns:a16="http://schemas.microsoft.com/office/drawing/2014/main" id="{7C66364A-359A-4471-829F-BFAC32CA5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Oval 5220">
                <a:extLst>
                  <a:ext uri="{FF2B5EF4-FFF2-40B4-BE49-F238E27FC236}">
                    <a16:creationId xmlns:a16="http://schemas.microsoft.com/office/drawing/2014/main" id="{D43D41E3-4EE8-4D33-B54D-48DB33FD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Oval 5221">
                <a:extLst>
                  <a:ext uri="{FF2B5EF4-FFF2-40B4-BE49-F238E27FC236}">
                    <a16:creationId xmlns:a16="http://schemas.microsoft.com/office/drawing/2014/main" id="{5737A559-7FE6-4EE7-B86F-FEE5B12A6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Oval 5222">
                <a:extLst>
                  <a:ext uri="{FF2B5EF4-FFF2-40B4-BE49-F238E27FC236}">
                    <a16:creationId xmlns:a16="http://schemas.microsoft.com/office/drawing/2014/main" id="{2924EA20-C1C1-4B84-9B98-7E58068AE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Oval 5223">
                <a:extLst>
                  <a:ext uri="{FF2B5EF4-FFF2-40B4-BE49-F238E27FC236}">
                    <a16:creationId xmlns:a16="http://schemas.microsoft.com/office/drawing/2014/main" id="{C918D20F-0C76-4E18-ADBF-BDA97EB82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Oval 5224">
                <a:extLst>
                  <a:ext uri="{FF2B5EF4-FFF2-40B4-BE49-F238E27FC236}">
                    <a16:creationId xmlns:a16="http://schemas.microsoft.com/office/drawing/2014/main" id="{C27EC767-FC0D-49CD-BF19-85AF0962B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Oval 5225">
                <a:extLst>
                  <a:ext uri="{FF2B5EF4-FFF2-40B4-BE49-F238E27FC236}">
                    <a16:creationId xmlns:a16="http://schemas.microsoft.com/office/drawing/2014/main" id="{FF64C988-519A-4889-A341-584E91644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Oval 5226">
                <a:extLst>
                  <a:ext uri="{FF2B5EF4-FFF2-40B4-BE49-F238E27FC236}">
                    <a16:creationId xmlns:a16="http://schemas.microsoft.com/office/drawing/2014/main" id="{9E6ECC10-D797-4311-A9F5-6A11C3FA4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Oval 5227">
                <a:extLst>
                  <a:ext uri="{FF2B5EF4-FFF2-40B4-BE49-F238E27FC236}">
                    <a16:creationId xmlns:a16="http://schemas.microsoft.com/office/drawing/2014/main" id="{CCD71DC5-AEC0-44C8-9F0B-FDFD5D63D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Oval 5228">
                <a:extLst>
                  <a:ext uri="{FF2B5EF4-FFF2-40B4-BE49-F238E27FC236}">
                    <a16:creationId xmlns:a16="http://schemas.microsoft.com/office/drawing/2014/main" id="{0ECEF640-52AE-4140-B666-DDE78BC9A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5229">
                <a:extLst>
                  <a:ext uri="{FF2B5EF4-FFF2-40B4-BE49-F238E27FC236}">
                    <a16:creationId xmlns:a16="http://schemas.microsoft.com/office/drawing/2014/main" id="{B3A18DBE-AE4A-47A4-985F-13EA01F2D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Oval 5231">
              <a:extLst>
                <a:ext uri="{FF2B5EF4-FFF2-40B4-BE49-F238E27FC236}">
                  <a16:creationId xmlns:a16="http://schemas.microsoft.com/office/drawing/2014/main" id="{C5A2102F-6D99-4E73-A337-3F37C70F7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2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232">
              <a:extLst>
                <a:ext uri="{FF2B5EF4-FFF2-40B4-BE49-F238E27FC236}">
                  <a16:creationId xmlns:a16="http://schemas.microsoft.com/office/drawing/2014/main" id="{607257EB-DC92-4788-BCE8-69B8D4025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2" y="3678"/>
              <a:ext cx="22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233">
              <a:extLst>
                <a:ext uri="{FF2B5EF4-FFF2-40B4-BE49-F238E27FC236}">
                  <a16:creationId xmlns:a16="http://schemas.microsoft.com/office/drawing/2014/main" id="{693D8F85-FA84-434A-B897-E45807D1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5" y="3678"/>
              <a:ext cx="22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234">
              <a:extLst>
                <a:ext uri="{FF2B5EF4-FFF2-40B4-BE49-F238E27FC236}">
                  <a16:creationId xmlns:a16="http://schemas.microsoft.com/office/drawing/2014/main" id="{50215D9D-78A3-48B7-ACBA-08FC6BA45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4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235">
              <a:extLst>
                <a:ext uri="{FF2B5EF4-FFF2-40B4-BE49-F238E27FC236}">
                  <a16:creationId xmlns:a16="http://schemas.microsoft.com/office/drawing/2014/main" id="{44D2CB24-B255-461C-BD3F-9A6F5F22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7" y="3624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236">
              <a:extLst>
                <a:ext uri="{FF2B5EF4-FFF2-40B4-BE49-F238E27FC236}">
                  <a16:creationId xmlns:a16="http://schemas.microsoft.com/office/drawing/2014/main" id="{168F6BB8-EBE4-4CC3-A6A7-090208A80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7" y="3624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237">
              <a:extLst>
                <a:ext uri="{FF2B5EF4-FFF2-40B4-BE49-F238E27FC236}">
                  <a16:creationId xmlns:a16="http://schemas.microsoft.com/office/drawing/2014/main" id="{06579000-0237-4041-AC73-34C6C6DED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5238">
              <a:extLst>
                <a:ext uri="{FF2B5EF4-FFF2-40B4-BE49-F238E27FC236}">
                  <a16:creationId xmlns:a16="http://schemas.microsoft.com/office/drawing/2014/main" id="{EFC6050D-07EA-40E9-AB76-32BB18B13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5239">
              <a:extLst>
                <a:ext uri="{FF2B5EF4-FFF2-40B4-BE49-F238E27FC236}">
                  <a16:creationId xmlns:a16="http://schemas.microsoft.com/office/drawing/2014/main" id="{9594D72B-0796-495A-A067-34AFDF98D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3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5240">
              <a:extLst>
                <a:ext uri="{FF2B5EF4-FFF2-40B4-BE49-F238E27FC236}">
                  <a16:creationId xmlns:a16="http://schemas.microsoft.com/office/drawing/2014/main" id="{4CCDAD0D-26F8-40B6-B5CB-6605A3E20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3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5241">
              <a:extLst>
                <a:ext uri="{FF2B5EF4-FFF2-40B4-BE49-F238E27FC236}">
                  <a16:creationId xmlns:a16="http://schemas.microsoft.com/office/drawing/2014/main" id="{1FCBB1EF-7562-4B4A-B510-33F847398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6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5242">
              <a:extLst>
                <a:ext uri="{FF2B5EF4-FFF2-40B4-BE49-F238E27FC236}">
                  <a16:creationId xmlns:a16="http://schemas.microsoft.com/office/drawing/2014/main" id="{00F645D1-6D85-4D1C-AAE3-84BBFFD72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6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5243">
              <a:extLst>
                <a:ext uri="{FF2B5EF4-FFF2-40B4-BE49-F238E27FC236}">
                  <a16:creationId xmlns:a16="http://schemas.microsoft.com/office/drawing/2014/main" id="{D93FCB4D-DA1D-40B7-870D-0A5603064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5244">
              <a:extLst>
                <a:ext uri="{FF2B5EF4-FFF2-40B4-BE49-F238E27FC236}">
                  <a16:creationId xmlns:a16="http://schemas.microsoft.com/office/drawing/2014/main" id="{D1F2F799-322D-45A1-96C8-ED0D2D4F0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5245">
              <a:extLst>
                <a:ext uri="{FF2B5EF4-FFF2-40B4-BE49-F238E27FC236}">
                  <a16:creationId xmlns:a16="http://schemas.microsoft.com/office/drawing/2014/main" id="{AF1E1BAE-CA6F-4888-A45F-B211F7F41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2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5246">
              <a:extLst>
                <a:ext uri="{FF2B5EF4-FFF2-40B4-BE49-F238E27FC236}">
                  <a16:creationId xmlns:a16="http://schemas.microsoft.com/office/drawing/2014/main" id="{98BCB7D5-5F95-47B4-BD82-1F0BD210D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2" y="3678"/>
              <a:ext cx="22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5247">
              <a:extLst>
                <a:ext uri="{FF2B5EF4-FFF2-40B4-BE49-F238E27FC236}">
                  <a16:creationId xmlns:a16="http://schemas.microsoft.com/office/drawing/2014/main" id="{CF52C309-F089-4402-94FA-9BBF32D01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" y="3678"/>
              <a:ext cx="22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248">
              <a:extLst>
                <a:ext uri="{FF2B5EF4-FFF2-40B4-BE49-F238E27FC236}">
                  <a16:creationId xmlns:a16="http://schemas.microsoft.com/office/drawing/2014/main" id="{5C08EBAC-51BF-4F82-ACD9-5D3EDFF33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4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5249">
              <a:extLst>
                <a:ext uri="{FF2B5EF4-FFF2-40B4-BE49-F238E27FC236}">
                  <a16:creationId xmlns:a16="http://schemas.microsoft.com/office/drawing/2014/main" id="{424732E6-C15D-492E-9A2E-3D76CC0B1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250">
              <a:extLst>
                <a:ext uri="{FF2B5EF4-FFF2-40B4-BE49-F238E27FC236}">
                  <a16:creationId xmlns:a16="http://schemas.microsoft.com/office/drawing/2014/main" id="{519DEEB8-74BA-40A2-90E6-5CFE4AB98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251">
              <a:extLst>
                <a:ext uri="{FF2B5EF4-FFF2-40B4-BE49-F238E27FC236}">
                  <a16:creationId xmlns:a16="http://schemas.microsoft.com/office/drawing/2014/main" id="{730022AC-0398-4BB5-B7B3-76B314D7F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0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252">
              <a:extLst>
                <a:ext uri="{FF2B5EF4-FFF2-40B4-BE49-F238E27FC236}">
                  <a16:creationId xmlns:a16="http://schemas.microsoft.com/office/drawing/2014/main" id="{AC9FAB7E-F57F-428A-B68E-041820044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0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253">
              <a:extLst>
                <a:ext uri="{FF2B5EF4-FFF2-40B4-BE49-F238E27FC236}">
                  <a16:creationId xmlns:a16="http://schemas.microsoft.com/office/drawing/2014/main" id="{61C51EA3-CBA7-4187-9E5D-FC07442D4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" y="3624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254">
              <a:extLst>
                <a:ext uri="{FF2B5EF4-FFF2-40B4-BE49-F238E27FC236}">
                  <a16:creationId xmlns:a16="http://schemas.microsoft.com/office/drawing/2014/main" id="{9DBBD5C1-C781-4C18-9887-85D64C0C9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" y="3624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255">
              <a:extLst>
                <a:ext uri="{FF2B5EF4-FFF2-40B4-BE49-F238E27FC236}">
                  <a16:creationId xmlns:a16="http://schemas.microsoft.com/office/drawing/2014/main" id="{3C6AF75B-0A6C-4E99-9E50-414259F9F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" y="3624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5256">
              <a:extLst>
                <a:ext uri="{FF2B5EF4-FFF2-40B4-BE49-F238E27FC236}">
                  <a16:creationId xmlns:a16="http://schemas.microsoft.com/office/drawing/2014/main" id="{1D39B5E0-22FD-4246-BF95-14F6574D8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" y="3624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5257">
              <a:extLst>
                <a:ext uri="{FF2B5EF4-FFF2-40B4-BE49-F238E27FC236}">
                  <a16:creationId xmlns:a16="http://schemas.microsoft.com/office/drawing/2014/main" id="{56726478-2F29-4146-B11E-D22115755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5258">
              <a:extLst>
                <a:ext uri="{FF2B5EF4-FFF2-40B4-BE49-F238E27FC236}">
                  <a16:creationId xmlns:a16="http://schemas.microsoft.com/office/drawing/2014/main" id="{42AE12F1-941C-4568-B533-10F8A18C4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5259">
              <a:extLst>
                <a:ext uri="{FF2B5EF4-FFF2-40B4-BE49-F238E27FC236}">
                  <a16:creationId xmlns:a16="http://schemas.microsoft.com/office/drawing/2014/main" id="{E9C6C524-91CA-43E5-A154-3DB4FB084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5260">
              <a:extLst>
                <a:ext uri="{FF2B5EF4-FFF2-40B4-BE49-F238E27FC236}">
                  <a16:creationId xmlns:a16="http://schemas.microsoft.com/office/drawing/2014/main" id="{629BFA0F-853F-4975-A035-B956EC7CD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5261">
              <a:extLst>
                <a:ext uri="{FF2B5EF4-FFF2-40B4-BE49-F238E27FC236}">
                  <a16:creationId xmlns:a16="http://schemas.microsoft.com/office/drawing/2014/main" id="{3861EB16-DDD8-4CA1-99BA-D91693052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5262">
              <a:extLst>
                <a:ext uri="{FF2B5EF4-FFF2-40B4-BE49-F238E27FC236}">
                  <a16:creationId xmlns:a16="http://schemas.microsoft.com/office/drawing/2014/main" id="{4CCB55E7-6355-4848-9D11-9312AFB11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" y="3678"/>
              <a:ext cx="22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5263">
              <a:extLst>
                <a:ext uri="{FF2B5EF4-FFF2-40B4-BE49-F238E27FC236}">
                  <a16:creationId xmlns:a16="http://schemas.microsoft.com/office/drawing/2014/main" id="{3B850349-D3B1-4963-AE4B-C08FA5FAE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" y="3678"/>
              <a:ext cx="22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5264">
              <a:extLst>
                <a:ext uri="{FF2B5EF4-FFF2-40B4-BE49-F238E27FC236}">
                  <a16:creationId xmlns:a16="http://schemas.microsoft.com/office/drawing/2014/main" id="{C9D3D951-3B7D-4E59-B4D2-70F8B74BE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4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5265">
              <a:extLst>
                <a:ext uri="{FF2B5EF4-FFF2-40B4-BE49-F238E27FC236}">
                  <a16:creationId xmlns:a16="http://schemas.microsoft.com/office/drawing/2014/main" id="{45F04D0B-C373-4C97-8E2D-D81FCE6DF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5266">
              <a:extLst>
                <a:ext uri="{FF2B5EF4-FFF2-40B4-BE49-F238E27FC236}">
                  <a16:creationId xmlns:a16="http://schemas.microsoft.com/office/drawing/2014/main" id="{0F3FF08C-918F-46E8-930C-39F014CDD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5267">
              <a:extLst>
                <a:ext uri="{FF2B5EF4-FFF2-40B4-BE49-F238E27FC236}">
                  <a16:creationId xmlns:a16="http://schemas.microsoft.com/office/drawing/2014/main" id="{64A47DAB-6BE1-40C2-84E7-3A0F82BFD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0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5268">
              <a:extLst>
                <a:ext uri="{FF2B5EF4-FFF2-40B4-BE49-F238E27FC236}">
                  <a16:creationId xmlns:a16="http://schemas.microsoft.com/office/drawing/2014/main" id="{4C0791D3-789E-4F26-B6CD-6837923CE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0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5269">
              <a:extLst>
                <a:ext uri="{FF2B5EF4-FFF2-40B4-BE49-F238E27FC236}">
                  <a16:creationId xmlns:a16="http://schemas.microsoft.com/office/drawing/2014/main" id="{921022BA-C715-4CAD-B3E2-74FEEB36C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5270">
              <a:extLst>
                <a:ext uri="{FF2B5EF4-FFF2-40B4-BE49-F238E27FC236}">
                  <a16:creationId xmlns:a16="http://schemas.microsoft.com/office/drawing/2014/main" id="{34723CF9-C713-40FE-BF40-AE52C6D8E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5271">
              <a:extLst>
                <a:ext uri="{FF2B5EF4-FFF2-40B4-BE49-F238E27FC236}">
                  <a16:creationId xmlns:a16="http://schemas.microsoft.com/office/drawing/2014/main" id="{C2EEF99F-820A-49D3-A2A5-4171B40EB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5272">
              <a:extLst>
                <a:ext uri="{FF2B5EF4-FFF2-40B4-BE49-F238E27FC236}">
                  <a16:creationId xmlns:a16="http://schemas.microsoft.com/office/drawing/2014/main" id="{05F928B5-A97B-4A61-B1A9-F2133EC06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5273">
              <a:extLst>
                <a:ext uri="{FF2B5EF4-FFF2-40B4-BE49-F238E27FC236}">
                  <a16:creationId xmlns:a16="http://schemas.microsoft.com/office/drawing/2014/main" id="{921A87F5-C1F5-47E5-8A48-BD0C11444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9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5274">
              <a:extLst>
                <a:ext uri="{FF2B5EF4-FFF2-40B4-BE49-F238E27FC236}">
                  <a16:creationId xmlns:a16="http://schemas.microsoft.com/office/drawing/2014/main" id="{2A60D116-2947-48BA-A631-E710C73AA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9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5275">
              <a:extLst>
                <a:ext uri="{FF2B5EF4-FFF2-40B4-BE49-F238E27FC236}">
                  <a16:creationId xmlns:a16="http://schemas.microsoft.com/office/drawing/2014/main" id="{6A57E98C-05F5-4A2C-82AC-D2429CC93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2" y="3624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5276">
              <a:extLst>
                <a:ext uri="{FF2B5EF4-FFF2-40B4-BE49-F238E27FC236}">
                  <a16:creationId xmlns:a16="http://schemas.microsoft.com/office/drawing/2014/main" id="{26C56853-077B-4E44-AA3F-5DD8547F0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2" y="3624"/>
              <a:ext cx="22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5277">
              <a:extLst>
                <a:ext uri="{FF2B5EF4-FFF2-40B4-BE49-F238E27FC236}">
                  <a16:creationId xmlns:a16="http://schemas.microsoft.com/office/drawing/2014/main" id="{5C3D5A95-96D8-42E8-9981-FE20E10F7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" y="3678"/>
              <a:ext cx="22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5278">
              <a:extLst>
                <a:ext uri="{FF2B5EF4-FFF2-40B4-BE49-F238E27FC236}">
                  <a16:creationId xmlns:a16="http://schemas.microsoft.com/office/drawing/2014/main" id="{F4DDE9CA-E556-4B68-AB1E-B6309B6E6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4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5279">
              <a:extLst>
                <a:ext uri="{FF2B5EF4-FFF2-40B4-BE49-F238E27FC236}">
                  <a16:creationId xmlns:a16="http://schemas.microsoft.com/office/drawing/2014/main" id="{77A4B46E-E362-4A3D-B111-FB27AC5C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5280">
              <a:extLst>
                <a:ext uri="{FF2B5EF4-FFF2-40B4-BE49-F238E27FC236}">
                  <a16:creationId xmlns:a16="http://schemas.microsoft.com/office/drawing/2014/main" id="{357EB056-8C23-4860-99C8-4E278515A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5281">
              <a:extLst>
                <a:ext uri="{FF2B5EF4-FFF2-40B4-BE49-F238E27FC236}">
                  <a16:creationId xmlns:a16="http://schemas.microsoft.com/office/drawing/2014/main" id="{7AA49F0A-58E7-47A4-AB6B-767C40451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0" y="3624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5282">
              <a:extLst>
                <a:ext uri="{FF2B5EF4-FFF2-40B4-BE49-F238E27FC236}">
                  <a16:creationId xmlns:a16="http://schemas.microsoft.com/office/drawing/2014/main" id="{D0421ED8-8411-43C1-BBCD-C9894F13B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0" y="3624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5283">
              <a:extLst>
                <a:ext uri="{FF2B5EF4-FFF2-40B4-BE49-F238E27FC236}">
                  <a16:creationId xmlns:a16="http://schemas.microsoft.com/office/drawing/2014/main" id="{284257BA-2618-4C26-A33C-A4328AA1A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9" y="3681"/>
              <a:ext cx="823" cy="0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5284">
              <a:extLst>
                <a:ext uri="{FF2B5EF4-FFF2-40B4-BE49-F238E27FC236}">
                  <a16:creationId xmlns:a16="http://schemas.microsoft.com/office/drawing/2014/main" id="{1AC12B7F-4625-4433-AE61-9150527D0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" y="3590"/>
              <a:ext cx="11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0.16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5285">
              <a:extLst>
                <a:ext uri="{FF2B5EF4-FFF2-40B4-BE49-F238E27FC236}">
                  <a16:creationId xmlns:a16="http://schemas.microsoft.com/office/drawing/2014/main" id="{2F473AC0-2087-45FE-9D6E-6D384A7C8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" y="3590"/>
              <a:ext cx="11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0.16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5286">
              <a:extLst>
                <a:ext uri="{FF2B5EF4-FFF2-40B4-BE49-F238E27FC236}">
                  <a16:creationId xmlns:a16="http://schemas.microsoft.com/office/drawing/2014/main" id="{FDC43234-CEC8-4737-95E3-DFC29C185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" y="3590"/>
              <a:ext cx="11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0.16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5287">
              <a:extLst>
                <a:ext uri="{FF2B5EF4-FFF2-40B4-BE49-F238E27FC236}">
                  <a16:creationId xmlns:a16="http://schemas.microsoft.com/office/drawing/2014/main" id="{5D523807-0E11-46A6-B41C-6988D4C6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" y="3593"/>
              <a:ext cx="11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0.16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5288">
              <a:extLst>
                <a:ext uri="{FF2B5EF4-FFF2-40B4-BE49-F238E27FC236}">
                  <a16:creationId xmlns:a16="http://schemas.microsoft.com/office/drawing/2014/main" id="{C51E0EC8-1D0E-46F1-BCB6-F7F3E038A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" y="3593"/>
              <a:ext cx="11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0.16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5289">
              <a:extLst>
                <a:ext uri="{FF2B5EF4-FFF2-40B4-BE49-F238E27FC236}">
                  <a16:creationId xmlns:a16="http://schemas.microsoft.com/office/drawing/2014/main" id="{3C3016C4-E5DA-4B0F-A90D-8169AC1C6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" y="3595"/>
              <a:ext cx="11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0.16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5290">
              <a:extLst>
                <a:ext uri="{FF2B5EF4-FFF2-40B4-BE49-F238E27FC236}">
                  <a16:creationId xmlns:a16="http://schemas.microsoft.com/office/drawing/2014/main" id="{18FCB978-6AD8-477D-9706-47F210AA4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" y="3595"/>
              <a:ext cx="11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0.16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5291">
              <a:extLst>
                <a:ext uri="{FF2B5EF4-FFF2-40B4-BE49-F238E27FC236}">
                  <a16:creationId xmlns:a16="http://schemas.microsoft.com/office/drawing/2014/main" id="{4083DCF6-4C21-4E4C-8992-35E93B094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" y="3595"/>
              <a:ext cx="11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0.16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5292">
              <a:extLst>
                <a:ext uri="{FF2B5EF4-FFF2-40B4-BE49-F238E27FC236}">
                  <a16:creationId xmlns:a16="http://schemas.microsoft.com/office/drawing/2014/main" id="{07D028B3-9D48-4582-8E09-660EF7BAF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" y="3593"/>
              <a:ext cx="11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5293">
              <a:extLst>
                <a:ext uri="{FF2B5EF4-FFF2-40B4-BE49-F238E27FC236}">
                  <a16:creationId xmlns:a16="http://schemas.microsoft.com/office/drawing/2014/main" id="{751E9BF7-1397-4475-807D-1DD862D37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" y="471"/>
              <a:ext cx="160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Data table: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5294">
              <a:extLst>
                <a:ext uri="{FF2B5EF4-FFF2-40B4-BE49-F238E27FC236}">
                  <a16:creationId xmlns:a16="http://schemas.microsoft.com/office/drawing/2014/main" id="{6EE17874-A7CF-495A-A275-4E9E730A4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" y="511"/>
              <a:ext cx="394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SDR_Tuning_20200110_16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5295">
              <a:extLst>
                <a:ext uri="{FF2B5EF4-FFF2-40B4-BE49-F238E27FC236}">
                  <a16:creationId xmlns:a16="http://schemas.microsoft.com/office/drawing/2014/main" id="{383C828D-F9A2-460E-81A0-0E4C3F695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" y="568"/>
              <a:ext cx="137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Trellis by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5296">
              <a:extLst>
                <a:ext uri="{FF2B5EF4-FFF2-40B4-BE49-F238E27FC236}">
                  <a16:creationId xmlns:a16="http://schemas.microsoft.com/office/drawing/2014/main" id="{E6806345-8D81-486A-B984-C12A0A807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" y="608"/>
              <a:ext cx="103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Range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5297">
              <a:extLst>
                <a:ext uri="{FF2B5EF4-FFF2-40B4-BE49-F238E27FC236}">
                  <a16:creationId xmlns:a16="http://schemas.microsoft.com/office/drawing/2014/main" id="{AA762F72-8234-4808-865C-1654197BF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" y="648"/>
              <a:ext cx="197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Measurement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5298">
              <a:extLst>
                <a:ext uri="{FF2B5EF4-FFF2-40B4-BE49-F238E27FC236}">
                  <a16:creationId xmlns:a16="http://schemas.microsoft.com/office/drawing/2014/main" id="{0DA8FA30-74C1-4321-BBCF-62D91C9B3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" y="711"/>
              <a:ext cx="149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Marker by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5299">
              <a:extLst>
                <a:ext uri="{FF2B5EF4-FFF2-40B4-BE49-F238E27FC236}">
                  <a16:creationId xmlns:a16="http://schemas.microsoft.com/office/drawing/2014/main" id="{C5CAF9BB-E9C5-42D7-8C23-9475254E6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" y="750"/>
              <a:ext cx="214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(Row Number)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5300">
              <a:extLst>
                <a:ext uri="{FF2B5EF4-FFF2-40B4-BE49-F238E27FC236}">
                  <a16:creationId xmlns:a16="http://schemas.microsoft.com/office/drawing/2014/main" id="{C3A9013A-2DB4-4993-9554-ED2B81DD0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" y="810"/>
              <a:ext cx="126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Color by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5301">
              <a:extLst>
                <a:ext uri="{FF2B5EF4-FFF2-40B4-BE49-F238E27FC236}">
                  <a16:creationId xmlns:a16="http://schemas.microsoft.com/office/drawing/2014/main" id="{CB830072-B2FF-46BA-82A3-12153D03E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" y="850"/>
              <a:ext cx="143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FileName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Oval 5302">
              <a:extLst>
                <a:ext uri="{FF2B5EF4-FFF2-40B4-BE49-F238E27FC236}">
                  <a16:creationId xmlns:a16="http://schemas.microsoft.com/office/drawing/2014/main" id="{0E714AD1-2AD5-4578-B684-51EA092D8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" y="916"/>
              <a:ext cx="31" cy="32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5303">
              <a:extLst>
                <a:ext uri="{FF2B5EF4-FFF2-40B4-BE49-F238E27FC236}">
                  <a16:creationId xmlns:a16="http://schemas.microsoft.com/office/drawing/2014/main" id="{47A3AEC7-1291-411B-A75D-D635144D7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" y="916"/>
              <a:ext cx="31" cy="32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5304">
              <a:extLst>
                <a:ext uri="{FF2B5EF4-FFF2-40B4-BE49-F238E27FC236}">
                  <a16:creationId xmlns:a16="http://schemas.microsoft.com/office/drawing/2014/main" id="{67B6FDBC-F91B-437B-923B-12D1F98D9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2" y="916"/>
              <a:ext cx="351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.\ZE8U2_SDR_1.6_Step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5305">
              <a:extLst>
                <a:ext uri="{FF2B5EF4-FFF2-40B4-BE49-F238E27FC236}">
                  <a16:creationId xmlns:a16="http://schemas.microsoft.com/office/drawing/2014/main" id="{72495A03-EB49-4C9E-8283-ADC35D2EF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5" y="916"/>
              <a:ext cx="46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8491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A14FF8A-F710-436E-8206-F3ACE7B2F7D4}" vid="{2DD70801-C18A-4275-8E43-1FD6ED64C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</TotalTime>
  <Words>657</Words>
  <Application>Microsoft Macintosh PowerPoint</Application>
  <PresentationFormat>Widescreen</PresentationFormat>
  <Paragraphs>319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Verdana</vt:lpstr>
      <vt:lpstr>Custom Design</vt:lpstr>
      <vt:lpstr>Z58U1 Drift</vt:lpstr>
      <vt:lpstr>Original Drift Issue Observed</vt:lpstr>
      <vt:lpstr>Improved Read Routine.</vt:lpstr>
      <vt:lpstr>SDR Programming</vt:lpstr>
      <vt:lpstr>About</vt:lpstr>
      <vt:lpstr>SDR Resistance</vt:lpstr>
      <vt:lpstr>SDR State Counts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 Plots</dc:title>
  <dc:creator>Peter Ogden</dc:creator>
  <cp:lastModifiedBy>Akash Levy</cp:lastModifiedBy>
  <cp:revision>5</cp:revision>
  <dcterms:created xsi:type="dcterms:W3CDTF">2020-01-25T01:44:13Z</dcterms:created>
  <dcterms:modified xsi:type="dcterms:W3CDTF">2020-03-13T21:57:52Z</dcterms:modified>
</cp:coreProperties>
</file>