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97F88B-A9F5-254F-8DD2-59C20A36120C}" v="16" dt="2020-07-07T01:51:24.9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ash Levy" userId="0f662538-7453-45f3-952a-fc9f1a7c515e" providerId="ADAL" clId="{E797F88B-A9F5-254F-8DD2-59C20A36120C}"/>
    <pc:docChg chg="undo custSel mod addSld modSld">
      <pc:chgData name="Akash Levy" userId="0f662538-7453-45f3-952a-fc9f1a7c515e" providerId="ADAL" clId="{E797F88B-A9F5-254F-8DD2-59C20A36120C}" dt="2020-07-07T02:05:37.810" v="1090" actId="26606"/>
      <pc:docMkLst>
        <pc:docMk/>
      </pc:docMkLst>
      <pc:sldChg chg="modSp">
        <pc:chgData name="Akash Levy" userId="0f662538-7453-45f3-952a-fc9f1a7c515e" providerId="ADAL" clId="{E797F88B-A9F5-254F-8DD2-59C20A36120C}" dt="2020-07-07T02:01:11.509" v="1065" actId="12"/>
        <pc:sldMkLst>
          <pc:docMk/>
          <pc:sldMk cId="3927396131" sldId="258"/>
        </pc:sldMkLst>
        <pc:spChg chg="mod">
          <ac:chgData name="Akash Levy" userId="0f662538-7453-45f3-952a-fc9f1a7c515e" providerId="ADAL" clId="{E797F88B-A9F5-254F-8DD2-59C20A36120C}" dt="2020-07-07T02:01:11.509" v="1065" actId="12"/>
          <ac:spMkLst>
            <pc:docMk/>
            <pc:sldMk cId="3927396131" sldId="258"/>
            <ac:spMk id="3" creationId="{CFF68ACC-E8B3-5F4D-B4CB-0A1FAAF5D418}"/>
          </ac:spMkLst>
        </pc:spChg>
      </pc:sldChg>
      <pc:sldChg chg="addSp delSp modSp add mod setBg">
        <pc:chgData name="Akash Levy" userId="0f662538-7453-45f3-952a-fc9f1a7c515e" providerId="ADAL" clId="{E797F88B-A9F5-254F-8DD2-59C20A36120C}" dt="2020-07-06T13:31:16.467" v="131" actId="26606"/>
        <pc:sldMkLst>
          <pc:docMk/>
          <pc:sldMk cId="1239001556" sldId="264"/>
        </pc:sldMkLst>
        <pc:spChg chg="mod">
          <ac:chgData name="Akash Levy" userId="0f662538-7453-45f3-952a-fc9f1a7c515e" providerId="ADAL" clId="{E797F88B-A9F5-254F-8DD2-59C20A36120C}" dt="2020-07-06T13:31:16.416" v="130" actId="26606"/>
          <ac:spMkLst>
            <pc:docMk/>
            <pc:sldMk cId="1239001556" sldId="264"/>
            <ac:spMk id="2" creationId="{7371CA6F-7FE7-044F-A074-CAE83482E73B}"/>
          </ac:spMkLst>
        </pc:spChg>
        <pc:spChg chg="del">
          <ac:chgData name="Akash Levy" userId="0f662538-7453-45f3-952a-fc9f1a7c515e" providerId="ADAL" clId="{E797F88B-A9F5-254F-8DD2-59C20A36120C}" dt="2020-07-06T13:28:06.355" v="21" actId="3680"/>
          <ac:spMkLst>
            <pc:docMk/>
            <pc:sldMk cId="1239001556" sldId="264"/>
            <ac:spMk id="3" creationId="{6A2120D8-5773-3F4E-BF96-50A745FB0227}"/>
          </ac:spMkLst>
        </pc:spChg>
        <pc:spChg chg="add del">
          <ac:chgData name="Akash Levy" userId="0f662538-7453-45f3-952a-fc9f1a7c515e" providerId="ADAL" clId="{E797F88B-A9F5-254F-8DD2-59C20A36120C}" dt="2020-07-06T13:28:52.691" v="99" actId="478"/>
          <ac:spMkLst>
            <pc:docMk/>
            <pc:sldMk cId="1239001556" sldId="264"/>
            <ac:spMk id="9" creationId="{A6154F8D-43B5-410C-8C6D-E1B6EA2E5E81}"/>
          </ac:spMkLst>
        </pc:spChg>
        <pc:spChg chg="add del">
          <ac:chgData name="Akash Levy" userId="0f662538-7453-45f3-952a-fc9f1a7c515e" providerId="ADAL" clId="{E797F88B-A9F5-254F-8DD2-59C20A36120C}" dt="2020-07-06T13:28:59.720" v="106" actId="26606"/>
          <ac:spMkLst>
            <pc:docMk/>
            <pc:sldMk cId="1239001556" sldId="264"/>
            <ac:spMk id="12" creationId="{42A5316D-ED2F-4F89-B4B4-8D9240B1A348}"/>
          </ac:spMkLst>
        </pc:spChg>
        <pc:spChg chg="add del">
          <ac:chgData name="Akash Levy" userId="0f662538-7453-45f3-952a-fc9f1a7c515e" providerId="ADAL" clId="{E797F88B-A9F5-254F-8DD2-59C20A36120C}" dt="2020-07-06T13:28:55.073" v="101" actId="26606"/>
          <ac:spMkLst>
            <pc:docMk/>
            <pc:sldMk cId="1239001556" sldId="264"/>
            <ac:spMk id="17" creationId="{823AC064-BC96-4F32-8AE1-B2FD38754823}"/>
          </ac:spMkLst>
        </pc:spChg>
        <pc:spChg chg="add del">
          <ac:chgData name="Akash Levy" userId="0f662538-7453-45f3-952a-fc9f1a7c515e" providerId="ADAL" clId="{E797F88B-A9F5-254F-8DD2-59C20A36120C}" dt="2020-07-06T13:28:56.341" v="103" actId="26606"/>
          <ac:spMkLst>
            <pc:docMk/>
            <pc:sldMk cId="1239001556" sldId="264"/>
            <ac:spMk id="21" creationId="{823AC064-BC96-4F32-8AE1-B2FD38754823}"/>
          </ac:spMkLst>
        </pc:spChg>
        <pc:spChg chg="add del">
          <ac:chgData name="Akash Levy" userId="0f662538-7453-45f3-952a-fc9f1a7c515e" providerId="ADAL" clId="{E797F88B-A9F5-254F-8DD2-59C20A36120C}" dt="2020-07-06T13:28:59.687" v="105" actId="26606"/>
          <ac:spMkLst>
            <pc:docMk/>
            <pc:sldMk cId="1239001556" sldId="264"/>
            <ac:spMk id="25" creationId="{7F57BEA8-497D-4AA8-8A18-BDCD696B25FE}"/>
          </ac:spMkLst>
        </pc:spChg>
        <pc:spChg chg="add del">
          <ac:chgData name="Akash Levy" userId="0f662538-7453-45f3-952a-fc9f1a7c515e" providerId="ADAL" clId="{E797F88B-A9F5-254F-8DD2-59C20A36120C}" dt="2020-07-06T13:29:14.342" v="107" actId="26606"/>
          <ac:spMkLst>
            <pc:docMk/>
            <pc:sldMk cId="1239001556" sldId="264"/>
            <ac:spMk id="28" creationId="{6753252F-4873-4F63-801D-CC719279A7D5}"/>
          </ac:spMkLst>
        </pc:spChg>
        <pc:spChg chg="add del">
          <ac:chgData name="Akash Levy" userId="0f662538-7453-45f3-952a-fc9f1a7c515e" providerId="ADAL" clId="{E797F88B-A9F5-254F-8DD2-59C20A36120C}" dt="2020-07-06T13:29:14.342" v="107" actId="26606"/>
          <ac:spMkLst>
            <pc:docMk/>
            <pc:sldMk cId="1239001556" sldId="264"/>
            <ac:spMk id="29" creationId="{047C8CCB-F95D-4249-92DD-651249D3535A}"/>
          </ac:spMkLst>
        </pc:spChg>
        <pc:spChg chg="add del">
          <ac:chgData name="Akash Levy" userId="0f662538-7453-45f3-952a-fc9f1a7c515e" providerId="ADAL" clId="{E797F88B-A9F5-254F-8DD2-59C20A36120C}" dt="2020-07-06T13:29:51.177" v="115" actId="26606"/>
          <ac:spMkLst>
            <pc:docMk/>
            <pc:sldMk cId="1239001556" sldId="264"/>
            <ac:spMk id="34" creationId="{1707FC24-6981-43D9-B525-C7832BA22463}"/>
          </ac:spMkLst>
        </pc:spChg>
        <pc:spChg chg="add del">
          <ac:chgData name="Akash Levy" userId="0f662538-7453-45f3-952a-fc9f1a7c515e" providerId="ADAL" clId="{E797F88B-A9F5-254F-8DD2-59C20A36120C}" dt="2020-07-06T13:30:23.359" v="124" actId="26606"/>
          <ac:spMkLst>
            <pc:docMk/>
            <pc:sldMk cId="1239001556" sldId="264"/>
            <ac:spMk id="41" creationId="{7F57BEA8-497D-4AA8-8A18-BDCD696B25FE}"/>
          </ac:spMkLst>
        </pc:spChg>
        <pc:spChg chg="add del">
          <ac:chgData name="Akash Levy" userId="0f662538-7453-45f3-952a-fc9f1a7c515e" providerId="ADAL" clId="{E797F88B-A9F5-254F-8DD2-59C20A36120C}" dt="2020-07-06T13:30:23.325" v="123" actId="26606"/>
          <ac:spMkLst>
            <pc:docMk/>
            <pc:sldMk cId="1239001556" sldId="264"/>
            <ac:spMk id="50" creationId="{A4AC5506-6312-4701-8D3C-40187889A947}"/>
          </ac:spMkLst>
        </pc:spChg>
        <pc:spChg chg="add del">
          <ac:chgData name="Akash Levy" userId="0f662538-7453-45f3-952a-fc9f1a7c515e" providerId="ADAL" clId="{E797F88B-A9F5-254F-8DD2-59C20A36120C}" dt="2020-07-06T13:30:39.221" v="125" actId="26606"/>
          <ac:spMkLst>
            <pc:docMk/>
            <pc:sldMk cId="1239001556" sldId="264"/>
            <ac:spMk id="53" creationId="{823AC064-BC96-4F32-8AE1-B2FD38754823}"/>
          </ac:spMkLst>
        </pc:spChg>
        <pc:spChg chg="add del">
          <ac:chgData name="Akash Levy" userId="0f662538-7453-45f3-952a-fc9f1a7c515e" providerId="ADAL" clId="{E797F88B-A9F5-254F-8DD2-59C20A36120C}" dt="2020-07-06T13:30:52.396" v="128" actId="26606"/>
          <ac:spMkLst>
            <pc:docMk/>
            <pc:sldMk cId="1239001556" sldId="264"/>
            <ac:spMk id="60" creationId="{7F57BEA8-497D-4AA8-8A18-BDCD696B25FE}"/>
          </ac:spMkLst>
        </pc:spChg>
        <pc:spChg chg="add del">
          <ac:chgData name="Akash Levy" userId="0f662538-7453-45f3-952a-fc9f1a7c515e" providerId="ADAL" clId="{E797F88B-A9F5-254F-8DD2-59C20A36120C}" dt="2020-07-06T13:30:52.259" v="127" actId="26606"/>
          <ac:spMkLst>
            <pc:docMk/>
            <pc:sldMk cId="1239001556" sldId="264"/>
            <ac:spMk id="69" creationId="{A4AC5506-6312-4701-8D3C-40187889A947}"/>
          </ac:spMkLst>
        </pc:spChg>
        <pc:spChg chg="add del">
          <ac:chgData name="Akash Levy" userId="0f662538-7453-45f3-952a-fc9f1a7c515e" providerId="ADAL" clId="{E797F88B-A9F5-254F-8DD2-59C20A36120C}" dt="2020-07-06T13:31:16.467" v="131" actId="26606"/>
          <ac:spMkLst>
            <pc:docMk/>
            <pc:sldMk cId="1239001556" sldId="264"/>
            <ac:spMk id="71" creationId="{A4AC5506-6312-4701-8D3C-40187889A947}"/>
          </ac:spMkLst>
        </pc:spChg>
        <pc:spChg chg="add del">
          <ac:chgData name="Akash Levy" userId="0f662538-7453-45f3-952a-fc9f1a7c515e" providerId="ADAL" clId="{E797F88B-A9F5-254F-8DD2-59C20A36120C}" dt="2020-07-06T13:31:16.416" v="130" actId="26606"/>
          <ac:spMkLst>
            <pc:docMk/>
            <pc:sldMk cId="1239001556" sldId="264"/>
            <ac:spMk id="76" creationId="{A4AC5506-6312-4701-8D3C-40187889A947}"/>
          </ac:spMkLst>
        </pc:spChg>
        <pc:spChg chg="add">
          <ac:chgData name="Akash Levy" userId="0f662538-7453-45f3-952a-fc9f1a7c515e" providerId="ADAL" clId="{E797F88B-A9F5-254F-8DD2-59C20A36120C}" dt="2020-07-06T13:31:16.467" v="131" actId="26606"/>
          <ac:spMkLst>
            <pc:docMk/>
            <pc:sldMk cId="1239001556" sldId="264"/>
            <ac:spMk id="78" creationId="{A4AC5506-6312-4701-8D3C-40187889A947}"/>
          </ac:spMkLst>
        </pc:spChg>
        <pc:graphicFrameChg chg="add del mod modGraphic">
          <ac:chgData name="Akash Levy" userId="0f662538-7453-45f3-952a-fc9f1a7c515e" providerId="ADAL" clId="{E797F88B-A9F5-254F-8DD2-59C20A36120C}" dt="2020-07-06T13:28:49.345" v="98" actId="26606"/>
          <ac:graphicFrameMkLst>
            <pc:docMk/>
            <pc:sldMk cId="1239001556" sldId="264"/>
            <ac:graphicFrameMk id="4" creationId="{AB68DD5E-9FD8-AA48-BB20-1966E232AE6A}"/>
          </ac:graphicFrameMkLst>
        </pc:graphicFrameChg>
        <pc:graphicFrameChg chg="add mod modGraphic">
          <ac:chgData name="Akash Levy" userId="0f662538-7453-45f3-952a-fc9f1a7c515e" providerId="ADAL" clId="{E797F88B-A9F5-254F-8DD2-59C20A36120C}" dt="2020-07-06T13:31:16.467" v="131" actId="26606"/>
          <ac:graphicFrameMkLst>
            <pc:docMk/>
            <pc:sldMk cId="1239001556" sldId="264"/>
            <ac:graphicFrameMk id="7" creationId="{AB68DD5E-9FD8-AA48-BB20-1966E232AE6A}"/>
          </ac:graphicFrameMkLst>
        </pc:graphicFrameChg>
        <pc:cxnChg chg="add del">
          <ac:chgData name="Akash Levy" userId="0f662538-7453-45f3-952a-fc9f1a7c515e" providerId="ADAL" clId="{E797F88B-A9F5-254F-8DD2-59C20A36120C}" dt="2020-07-06T13:28:55.073" v="101" actId="26606"/>
          <ac:cxnSpMkLst>
            <pc:docMk/>
            <pc:sldMk cId="1239001556" sldId="264"/>
            <ac:cxnSpMk id="19" creationId="{7E7C77BC-7138-40B1-A15B-20F57A494629}"/>
          </ac:cxnSpMkLst>
        </pc:cxnChg>
        <pc:cxnChg chg="add del">
          <ac:chgData name="Akash Levy" userId="0f662538-7453-45f3-952a-fc9f1a7c515e" providerId="ADAL" clId="{E797F88B-A9F5-254F-8DD2-59C20A36120C}" dt="2020-07-06T13:28:56.341" v="103" actId="26606"/>
          <ac:cxnSpMkLst>
            <pc:docMk/>
            <pc:sldMk cId="1239001556" sldId="264"/>
            <ac:cxnSpMk id="22" creationId="{7E7C77BC-7138-40B1-A15B-20F57A494629}"/>
          </ac:cxnSpMkLst>
        </pc:cxnChg>
        <pc:cxnChg chg="add del">
          <ac:chgData name="Akash Levy" userId="0f662538-7453-45f3-952a-fc9f1a7c515e" providerId="ADAL" clId="{E797F88B-A9F5-254F-8DD2-59C20A36120C}" dt="2020-07-06T13:28:59.687" v="105" actId="26606"/>
          <ac:cxnSpMkLst>
            <pc:docMk/>
            <pc:sldMk cId="1239001556" sldId="264"/>
            <ac:cxnSpMk id="23" creationId="{AD7193FB-6AE6-4B3B-8F89-56B55DD63B4D}"/>
          </ac:cxnSpMkLst>
        </pc:cxnChg>
        <pc:cxnChg chg="add del">
          <ac:chgData name="Akash Levy" userId="0f662538-7453-45f3-952a-fc9f1a7c515e" providerId="ADAL" clId="{E797F88B-A9F5-254F-8DD2-59C20A36120C}" dt="2020-07-06T13:28:59.687" v="105" actId="26606"/>
          <ac:cxnSpMkLst>
            <pc:docMk/>
            <pc:sldMk cId="1239001556" sldId="264"/>
            <ac:cxnSpMk id="24" creationId="{D2E961F1-4A28-4A5F-BBD4-6E400E5E6C75}"/>
          </ac:cxnSpMkLst>
        </pc:cxnChg>
        <pc:cxnChg chg="add del">
          <ac:chgData name="Akash Levy" userId="0f662538-7453-45f3-952a-fc9f1a7c515e" providerId="ADAL" clId="{E797F88B-A9F5-254F-8DD2-59C20A36120C}" dt="2020-07-06T13:28:59.687" v="105" actId="26606"/>
          <ac:cxnSpMkLst>
            <pc:docMk/>
            <pc:sldMk cId="1239001556" sldId="264"/>
            <ac:cxnSpMk id="26" creationId="{A82415D3-DDE5-4D63-8CB3-23A5EC581B27}"/>
          </ac:cxnSpMkLst>
        </pc:cxnChg>
        <pc:cxnChg chg="add del">
          <ac:chgData name="Akash Levy" userId="0f662538-7453-45f3-952a-fc9f1a7c515e" providerId="ADAL" clId="{E797F88B-A9F5-254F-8DD2-59C20A36120C}" dt="2020-07-06T13:30:23.359" v="124" actId="26606"/>
          <ac:cxnSpMkLst>
            <pc:docMk/>
            <pc:sldMk cId="1239001556" sldId="264"/>
            <ac:cxnSpMk id="39" creationId="{D2E961F1-4A28-4A5F-BBD4-6E400E5E6C75}"/>
          </ac:cxnSpMkLst>
        </pc:cxnChg>
        <pc:cxnChg chg="add del">
          <ac:chgData name="Akash Levy" userId="0f662538-7453-45f3-952a-fc9f1a7c515e" providerId="ADAL" clId="{E797F88B-A9F5-254F-8DD2-59C20A36120C}" dt="2020-07-06T13:30:23.359" v="124" actId="26606"/>
          <ac:cxnSpMkLst>
            <pc:docMk/>
            <pc:sldMk cId="1239001556" sldId="264"/>
            <ac:cxnSpMk id="43" creationId="{A82415D3-DDE5-4D63-8CB3-23A5EC581B27}"/>
          </ac:cxnSpMkLst>
        </pc:cxnChg>
        <pc:cxnChg chg="add del">
          <ac:chgData name="Akash Levy" userId="0f662538-7453-45f3-952a-fc9f1a7c515e" providerId="ADAL" clId="{E797F88B-A9F5-254F-8DD2-59C20A36120C}" dt="2020-07-06T13:30:23.359" v="124" actId="26606"/>
          <ac:cxnSpMkLst>
            <pc:docMk/>
            <pc:sldMk cId="1239001556" sldId="264"/>
            <ac:cxnSpMk id="45" creationId="{AD7193FB-6AE6-4B3B-8F89-56B55DD63B4D}"/>
          </ac:cxnSpMkLst>
        </pc:cxnChg>
        <pc:cxnChg chg="add del">
          <ac:chgData name="Akash Levy" userId="0f662538-7453-45f3-952a-fc9f1a7c515e" providerId="ADAL" clId="{E797F88B-A9F5-254F-8DD2-59C20A36120C}" dt="2020-07-06T13:30:39.221" v="125" actId="26606"/>
          <ac:cxnSpMkLst>
            <pc:docMk/>
            <pc:sldMk cId="1239001556" sldId="264"/>
            <ac:cxnSpMk id="52" creationId="{7E7C77BC-7138-40B1-A15B-20F57A494629}"/>
          </ac:cxnSpMkLst>
        </pc:cxnChg>
        <pc:cxnChg chg="add del">
          <ac:chgData name="Akash Levy" userId="0f662538-7453-45f3-952a-fc9f1a7c515e" providerId="ADAL" clId="{E797F88B-A9F5-254F-8DD2-59C20A36120C}" dt="2020-07-06T13:30:52.396" v="128" actId="26606"/>
          <ac:cxnSpMkLst>
            <pc:docMk/>
            <pc:sldMk cId="1239001556" sldId="264"/>
            <ac:cxnSpMk id="58" creationId="{D2E961F1-4A28-4A5F-BBD4-6E400E5E6C75}"/>
          </ac:cxnSpMkLst>
        </pc:cxnChg>
        <pc:cxnChg chg="add del">
          <ac:chgData name="Akash Levy" userId="0f662538-7453-45f3-952a-fc9f1a7c515e" providerId="ADAL" clId="{E797F88B-A9F5-254F-8DD2-59C20A36120C}" dt="2020-07-06T13:30:52.396" v="128" actId="26606"/>
          <ac:cxnSpMkLst>
            <pc:docMk/>
            <pc:sldMk cId="1239001556" sldId="264"/>
            <ac:cxnSpMk id="62" creationId="{A82415D3-DDE5-4D63-8CB3-23A5EC581B27}"/>
          </ac:cxnSpMkLst>
        </pc:cxnChg>
        <pc:cxnChg chg="add del">
          <ac:chgData name="Akash Levy" userId="0f662538-7453-45f3-952a-fc9f1a7c515e" providerId="ADAL" clId="{E797F88B-A9F5-254F-8DD2-59C20A36120C}" dt="2020-07-06T13:30:52.396" v="128" actId="26606"/>
          <ac:cxnSpMkLst>
            <pc:docMk/>
            <pc:sldMk cId="1239001556" sldId="264"/>
            <ac:cxnSpMk id="64" creationId="{AD7193FB-6AE6-4B3B-8F89-56B55DD63B4D}"/>
          </ac:cxnSpMkLst>
        </pc:cxnChg>
      </pc:sldChg>
      <pc:sldChg chg="addSp delSp modSp add mod setBg setClrOvrMap">
        <pc:chgData name="Akash Levy" userId="0f662538-7453-45f3-952a-fc9f1a7c515e" providerId="ADAL" clId="{E797F88B-A9F5-254F-8DD2-59C20A36120C}" dt="2020-07-07T02:05:37.810" v="1090" actId="26606"/>
        <pc:sldMkLst>
          <pc:docMk/>
          <pc:sldMk cId="2293411437" sldId="265"/>
        </pc:sldMkLst>
        <pc:spChg chg="mod">
          <ac:chgData name="Akash Levy" userId="0f662538-7453-45f3-952a-fc9f1a7c515e" providerId="ADAL" clId="{E797F88B-A9F5-254F-8DD2-59C20A36120C}" dt="2020-07-07T02:05:37.798" v="1089" actId="26606"/>
          <ac:spMkLst>
            <pc:docMk/>
            <pc:sldMk cId="2293411437" sldId="265"/>
            <ac:spMk id="2" creationId="{370C27F1-C35B-0641-A450-4533A639F3DF}"/>
          </ac:spMkLst>
        </pc:spChg>
        <pc:spChg chg="mod">
          <ac:chgData name="Akash Levy" userId="0f662538-7453-45f3-952a-fc9f1a7c515e" providerId="ADAL" clId="{E797F88B-A9F5-254F-8DD2-59C20A36120C}" dt="2020-07-07T02:05:37.798" v="1089" actId="26606"/>
          <ac:spMkLst>
            <pc:docMk/>
            <pc:sldMk cId="2293411437" sldId="265"/>
            <ac:spMk id="3" creationId="{D69EBF4F-AC03-8248-A8A0-FD76060A7F96}"/>
          </ac:spMkLst>
        </pc:spChg>
        <pc:spChg chg="add del">
          <ac:chgData name="Akash Levy" userId="0f662538-7453-45f3-952a-fc9f1a7c515e" providerId="ADAL" clId="{E797F88B-A9F5-254F-8DD2-59C20A36120C}" dt="2020-07-07T02:05:37.810" v="1090" actId="26606"/>
          <ac:spMkLst>
            <pc:docMk/>
            <pc:sldMk cId="2293411437" sldId="265"/>
            <ac:spMk id="8" creationId="{33CD251C-A887-4D2F-925B-FC097198538B}"/>
          </ac:spMkLst>
        </pc:spChg>
        <pc:spChg chg="add del">
          <ac:chgData name="Akash Levy" userId="0f662538-7453-45f3-952a-fc9f1a7c515e" providerId="ADAL" clId="{E797F88B-A9F5-254F-8DD2-59C20A36120C}" dt="2020-07-07T02:05:01.488" v="1072" actId="26606"/>
          <ac:spMkLst>
            <pc:docMk/>
            <pc:sldMk cId="2293411437" sldId="265"/>
            <ac:spMk id="9" creationId="{28FF88A3-8EBC-4142-8CC2-EBE257ED6C90}"/>
          </ac:spMkLst>
        </pc:spChg>
        <pc:spChg chg="add del">
          <ac:chgData name="Akash Levy" userId="0f662538-7453-45f3-952a-fc9f1a7c515e" providerId="ADAL" clId="{E797F88B-A9F5-254F-8DD2-59C20A36120C}" dt="2020-07-07T02:05:37.810" v="1090" actId="26606"/>
          <ac:spMkLst>
            <pc:docMk/>
            <pc:sldMk cId="2293411437" sldId="265"/>
            <ac:spMk id="10" creationId="{B19D093C-27FB-4032-B282-42C4563F257C}"/>
          </ac:spMkLst>
        </pc:spChg>
        <pc:spChg chg="add del">
          <ac:chgData name="Akash Levy" userId="0f662538-7453-45f3-952a-fc9f1a7c515e" providerId="ADAL" clId="{E797F88B-A9F5-254F-8DD2-59C20A36120C}" dt="2020-07-07T02:05:33.585" v="1083" actId="26606"/>
          <ac:spMkLst>
            <pc:docMk/>
            <pc:sldMk cId="2293411437" sldId="265"/>
            <ac:spMk id="20" creationId="{33CD251C-A887-4D2F-925B-FC097198538B}"/>
          </ac:spMkLst>
        </pc:spChg>
        <pc:spChg chg="add del">
          <ac:chgData name="Akash Levy" userId="0f662538-7453-45f3-952a-fc9f1a7c515e" providerId="ADAL" clId="{E797F88B-A9F5-254F-8DD2-59C20A36120C}" dt="2020-07-07T02:05:33.585" v="1083" actId="26606"/>
          <ac:spMkLst>
            <pc:docMk/>
            <pc:sldMk cId="2293411437" sldId="265"/>
            <ac:spMk id="22" creationId="{B19D093C-27FB-4032-B282-42C4563F257C}"/>
          </ac:spMkLst>
        </pc:spChg>
        <pc:spChg chg="add del">
          <ac:chgData name="Akash Levy" userId="0f662538-7453-45f3-952a-fc9f1a7c515e" providerId="ADAL" clId="{E797F88B-A9F5-254F-8DD2-59C20A36120C}" dt="2020-07-07T02:05:34.210" v="1085" actId="26606"/>
          <ac:spMkLst>
            <pc:docMk/>
            <pc:sldMk cId="2293411437" sldId="265"/>
            <ac:spMk id="28" creationId="{33CD251C-A887-4D2F-925B-FC097198538B}"/>
          </ac:spMkLst>
        </pc:spChg>
        <pc:spChg chg="add del">
          <ac:chgData name="Akash Levy" userId="0f662538-7453-45f3-952a-fc9f1a7c515e" providerId="ADAL" clId="{E797F88B-A9F5-254F-8DD2-59C20A36120C}" dt="2020-07-07T02:05:34.210" v="1085" actId="26606"/>
          <ac:spMkLst>
            <pc:docMk/>
            <pc:sldMk cId="2293411437" sldId="265"/>
            <ac:spMk id="29" creationId="{3B2069EE-A08E-44F0-B3F9-3CF8CC2DCAD5}"/>
          </ac:spMkLst>
        </pc:spChg>
        <pc:spChg chg="add del">
          <ac:chgData name="Akash Levy" userId="0f662538-7453-45f3-952a-fc9f1a7c515e" providerId="ADAL" clId="{E797F88B-A9F5-254F-8DD2-59C20A36120C}" dt="2020-07-07T02:05:36.775" v="1087" actId="26606"/>
          <ac:spMkLst>
            <pc:docMk/>
            <pc:sldMk cId="2293411437" sldId="265"/>
            <ac:spMk id="34" creationId="{33CD251C-A887-4D2F-925B-FC097198538B}"/>
          </ac:spMkLst>
        </pc:spChg>
        <pc:spChg chg="add del">
          <ac:chgData name="Akash Levy" userId="0f662538-7453-45f3-952a-fc9f1a7c515e" providerId="ADAL" clId="{E797F88B-A9F5-254F-8DD2-59C20A36120C}" dt="2020-07-07T02:05:36.775" v="1087" actId="26606"/>
          <ac:spMkLst>
            <pc:docMk/>
            <pc:sldMk cId="2293411437" sldId="265"/>
            <ac:spMk id="35" creationId="{B19D093C-27FB-4032-B282-42C4563F257C}"/>
          </ac:spMkLst>
        </pc:spChg>
        <pc:spChg chg="add del">
          <ac:chgData name="Akash Levy" userId="0f662538-7453-45f3-952a-fc9f1a7c515e" providerId="ADAL" clId="{E797F88B-A9F5-254F-8DD2-59C20A36120C}" dt="2020-07-07T02:05:37.798" v="1089" actId="26606"/>
          <ac:spMkLst>
            <pc:docMk/>
            <pc:sldMk cId="2293411437" sldId="265"/>
            <ac:spMk id="38" creationId="{C4E4288A-DFC8-40A2-90E5-70E851A933AD}"/>
          </ac:spMkLst>
        </pc:spChg>
        <pc:spChg chg="add del">
          <ac:chgData name="Akash Levy" userId="0f662538-7453-45f3-952a-fc9f1a7c515e" providerId="ADAL" clId="{E797F88B-A9F5-254F-8DD2-59C20A36120C}" dt="2020-07-07T02:05:37.798" v="1089" actId="26606"/>
          <ac:spMkLst>
            <pc:docMk/>
            <pc:sldMk cId="2293411437" sldId="265"/>
            <ac:spMk id="39" creationId="{9AD93FD3-7DF2-4DC8-BD55-8B2EB5F63F2A}"/>
          </ac:spMkLst>
        </pc:spChg>
        <pc:spChg chg="add del">
          <ac:chgData name="Akash Levy" userId="0f662538-7453-45f3-952a-fc9f1a7c515e" providerId="ADAL" clId="{E797F88B-A9F5-254F-8DD2-59C20A36120C}" dt="2020-07-07T02:05:37.798" v="1089" actId="26606"/>
          <ac:spMkLst>
            <pc:docMk/>
            <pc:sldMk cId="2293411437" sldId="265"/>
            <ac:spMk id="40" creationId="{956571CF-1434-4180-A385-D4AC63B6269D}"/>
          </ac:spMkLst>
        </pc:spChg>
        <pc:spChg chg="add del">
          <ac:chgData name="Akash Levy" userId="0f662538-7453-45f3-952a-fc9f1a7c515e" providerId="ADAL" clId="{E797F88B-A9F5-254F-8DD2-59C20A36120C}" dt="2020-07-07T02:05:37.798" v="1089" actId="26606"/>
          <ac:spMkLst>
            <pc:docMk/>
            <pc:sldMk cId="2293411437" sldId="265"/>
            <ac:spMk id="41" creationId="{19D0EF7D-8D7F-4A18-A68B-92E2D448730D}"/>
          </ac:spMkLst>
        </pc:spChg>
        <pc:spChg chg="add">
          <ac:chgData name="Akash Levy" userId="0f662538-7453-45f3-952a-fc9f1a7c515e" providerId="ADAL" clId="{E797F88B-A9F5-254F-8DD2-59C20A36120C}" dt="2020-07-07T02:05:37.810" v="1090" actId="26606"/>
          <ac:spMkLst>
            <pc:docMk/>
            <pc:sldMk cId="2293411437" sldId="265"/>
            <ac:spMk id="46" creationId="{33CD251C-A887-4D2F-925B-FC097198538B}"/>
          </ac:spMkLst>
        </pc:spChg>
        <pc:spChg chg="add">
          <ac:chgData name="Akash Levy" userId="0f662538-7453-45f3-952a-fc9f1a7c515e" providerId="ADAL" clId="{E797F88B-A9F5-254F-8DD2-59C20A36120C}" dt="2020-07-07T02:05:37.810" v="1090" actId="26606"/>
          <ac:spMkLst>
            <pc:docMk/>
            <pc:sldMk cId="2293411437" sldId="265"/>
            <ac:spMk id="47" creationId="{B19D093C-27FB-4032-B282-42C4563F257C}"/>
          </ac:spMkLst>
        </pc:spChg>
        <pc:grpChg chg="add del">
          <ac:chgData name="Akash Levy" userId="0f662538-7453-45f3-952a-fc9f1a7c515e" providerId="ADAL" clId="{E797F88B-A9F5-254F-8DD2-59C20A36120C}" dt="2020-07-07T02:05:37.810" v="1090" actId="26606"/>
          <ac:grpSpMkLst>
            <pc:docMk/>
            <pc:sldMk cId="2293411437" sldId="265"/>
            <ac:grpSpMk id="6" creationId="{35EE815E-1BD3-4777-B652-6D98825BF66B}"/>
          </ac:grpSpMkLst>
        </pc:grpChg>
        <pc:grpChg chg="add del">
          <ac:chgData name="Akash Levy" userId="0f662538-7453-45f3-952a-fc9f1a7c515e" providerId="ADAL" clId="{E797F88B-A9F5-254F-8DD2-59C20A36120C}" dt="2020-07-07T02:05:01.488" v="1072" actId="26606"/>
          <ac:grpSpMkLst>
            <pc:docMk/>
            <pc:sldMk cId="2293411437" sldId="265"/>
            <ac:grpSpMk id="11" creationId="{27D8A815-1B1F-4DB5-A03C-F4987CF0CB0F}"/>
          </ac:grpSpMkLst>
        </pc:grpChg>
        <pc:grpChg chg="add del">
          <ac:chgData name="Akash Levy" userId="0f662538-7453-45f3-952a-fc9f1a7c515e" providerId="ADAL" clId="{E797F88B-A9F5-254F-8DD2-59C20A36120C}" dt="2020-07-07T02:05:33.585" v="1083" actId="26606"/>
          <ac:grpSpMkLst>
            <pc:docMk/>
            <pc:sldMk cId="2293411437" sldId="265"/>
            <ac:grpSpMk id="24" creationId="{35EE815E-1BD3-4777-B652-6D98825BF66B}"/>
          </ac:grpSpMkLst>
        </pc:grpChg>
        <pc:grpChg chg="add del">
          <ac:chgData name="Akash Levy" userId="0f662538-7453-45f3-952a-fc9f1a7c515e" providerId="ADAL" clId="{E797F88B-A9F5-254F-8DD2-59C20A36120C}" dt="2020-07-07T02:05:34.210" v="1085" actId="26606"/>
          <ac:grpSpMkLst>
            <pc:docMk/>
            <pc:sldMk cId="2293411437" sldId="265"/>
            <ac:grpSpMk id="30" creationId="{E12BF2FB-8A96-4B53-86A0-04755C545EB8}"/>
          </ac:grpSpMkLst>
        </pc:grpChg>
        <pc:grpChg chg="add del">
          <ac:chgData name="Akash Levy" userId="0f662538-7453-45f3-952a-fc9f1a7c515e" providerId="ADAL" clId="{E797F88B-A9F5-254F-8DD2-59C20A36120C}" dt="2020-07-07T02:05:36.775" v="1087" actId="26606"/>
          <ac:grpSpMkLst>
            <pc:docMk/>
            <pc:sldMk cId="2293411437" sldId="265"/>
            <ac:grpSpMk id="36" creationId="{35EE815E-1BD3-4777-B652-6D98825BF66B}"/>
          </ac:grpSpMkLst>
        </pc:grpChg>
        <pc:grpChg chg="add del">
          <ac:chgData name="Akash Levy" userId="0f662538-7453-45f3-952a-fc9f1a7c515e" providerId="ADAL" clId="{E797F88B-A9F5-254F-8DD2-59C20A36120C}" dt="2020-07-07T02:05:37.798" v="1089" actId="26606"/>
          <ac:grpSpMkLst>
            <pc:docMk/>
            <pc:sldMk cId="2293411437" sldId="265"/>
            <ac:grpSpMk id="42" creationId="{C770F868-28FE-4B38-8FC7-E9C841B837FA}"/>
          </ac:grpSpMkLst>
        </pc:grpChg>
        <pc:grpChg chg="add">
          <ac:chgData name="Akash Levy" userId="0f662538-7453-45f3-952a-fc9f1a7c515e" providerId="ADAL" clId="{E797F88B-A9F5-254F-8DD2-59C20A36120C}" dt="2020-07-07T02:05:37.810" v="1090" actId="26606"/>
          <ac:grpSpMkLst>
            <pc:docMk/>
            <pc:sldMk cId="2293411437" sldId="265"/>
            <ac:grpSpMk id="48" creationId="{35EE815E-1BD3-4777-B652-6D98825BF66B}"/>
          </ac:grpSpMkLst>
        </pc:grpChg>
        <pc:picChg chg="add del mod">
          <ac:chgData name="Akash Levy" userId="0f662538-7453-45f3-952a-fc9f1a7c515e" providerId="ADAL" clId="{E797F88B-A9F5-254F-8DD2-59C20A36120C}" dt="2020-07-07T02:05:01.488" v="1072" actId="26606"/>
          <ac:picMkLst>
            <pc:docMk/>
            <pc:sldMk cId="2293411437" sldId="265"/>
            <ac:picMk id="5" creationId="{2FC3914E-DE92-4588-84AB-EF4294A9D574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E68CF6-8756-4D79-84F2-DEEB842BF57F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FFA1A61-75F2-4FE1-B295-4B867CAEBF0C}">
      <dgm:prSet/>
      <dgm:spPr/>
      <dgm:t>
        <a:bodyPr/>
        <a:lstStyle/>
        <a:p>
          <a:r>
            <a:rPr lang="en-US"/>
            <a:t>Retention results</a:t>
          </a:r>
        </a:p>
      </dgm:t>
    </dgm:pt>
    <dgm:pt modelId="{30252325-7C2E-41CD-9112-86EC1913AC51}" type="parTrans" cxnId="{3A2E759D-8900-46C6-97FF-C4118E9B5EA0}">
      <dgm:prSet/>
      <dgm:spPr/>
      <dgm:t>
        <a:bodyPr/>
        <a:lstStyle/>
        <a:p>
          <a:endParaRPr lang="en-US"/>
        </a:p>
      </dgm:t>
    </dgm:pt>
    <dgm:pt modelId="{737D76D2-2115-4434-AADE-13556CB1BAF6}" type="sibTrans" cxnId="{3A2E759D-8900-46C6-97FF-C4118E9B5EA0}">
      <dgm:prSet/>
      <dgm:spPr/>
      <dgm:t>
        <a:bodyPr/>
        <a:lstStyle/>
        <a:p>
          <a:endParaRPr lang="en-US"/>
        </a:p>
      </dgm:t>
    </dgm:pt>
    <dgm:pt modelId="{47CC4DBC-2E56-4523-8376-34F6CB8CD649}">
      <dgm:prSet/>
      <dgm:spPr/>
      <dgm:t>
        <a:bodyPr/>
        <a:lstStyle/>
        <a:p>
          <a:r>
            <a:rPr lang="en-US"/>
            <a:t>Updated SDR algorithm</a:t>
          </a:r>
        </a:p>
      </dgm:t>
    </dgm:pt>
    <dgm:pt modelId="{E2E206A7-48CD-4253-A9A0-374DB24A3E57}" type="parTrans" cxnId="{8C8598BD-7CE0-47F2-9E26-81BE5309524A}">
      <dgm:prSet/>
      <dgm:spPr/>
      <dgm:t>
        <a:bodyPr/>
        <a:lstStyle/>
        <a:p>
          <a:endParaRPr lang="en-US"/>
        </a:p>
      </dgm:t>
    </dgm:pt>
    <dgm:pt modelId="{19729F03-F95F-4FD8-BBDA-E38661C1BD75}" type="sibTrans" cxnId="{8C8598BD-7CE0-47F2-9E26-81BE5309524A}">
      <dgm:prSet/>
      <dgm:spPr/>
      <dgm:t>
        <a:bodyPr/>
        <a:lstStyle/>
        <a:p>
          <a:endParaRPr lang="en-US"/>
        </a:p>
      </dgm:t>
    </dgm:pt>
    <dgm:pt modelId="{4BAE3DD5-E53D-4DAD-8703-D3CEAC30BF99}">
      <dgm:prSet/>
      <dgm:spPr/>
      <dgm:t>
        <a:bodyPr/>
        <a:lstStyle/>
        <a:p>
          <a:r>
            <a:rPr lang="en-US"/>
            <a:t>Questions</a:t>
          </a:r>
        </a:p>
      </dgm:t>
    </dgm:pt>
    <dgm:pt modelId="{D1080F9C-7D2F-41CB-9D21-CE2CD9190B73}" type="parTrans" cxnId="{27BB806C-D3CC-4140-BB3C-B17C48282D24}">
      <dgm:prSet/>
      <dgm:spPr/>
      <dgm:t>
        <a:bodyPr/>
        <a:lstStyle/>
        <a:p>
          <a:endParaRPr lang="en-US"/>
        </a:p>
      </dgm:t>
    </dgm:pt>
    <dgm:pt modelId="{27001FCF-28C3-4E4D-AAD2-4B4459E14096}" type="sibTrans" cxnId="{27BB806C-D3CC-4140-BB3C-B17C48282D24}">
      <dgm:prSet/>
      <dgm:spPr/>
      <dgm:t>
        <a:bodyPr/>
        <a:lstStyle/>
        <a:p>
          <a:endParaRPr lang="en-US"/>
        </a:p>
      </dgm:t>
    </dgm:pt>
    <dgm:pt modelId="{F16EE348-91EC-44EA-8BA1-0707D89A81CA}">
      <dgm:prSet/>
      <dgm:spPr/>
      <dgm:t>
        <a:bodyPr/>
        <a:lstStyle/>
        <a:p>
          <a:r>
            <a:rPr lang="en-US"/>
            <a:t>Retention figures</a:t>
          </a:r>
        </a:p>
      </dgm:t>
    </dgm:pt>
    <dgm:pt modelId="{CB38513B-4E56-42D7-8019-539699ABE196}" type="parTrans" cxnId="{3100832B-CAC9-40DF-9CBE-F64CFDAD7911}">
      <dgm:prSet/>
      <dgm:spPr/>
      <dgm:t>
        <a:bodyPr/>
        <a:lstStyle/>
        <a:p>
          <a:endParaRPr lang="en-US"/>
        </a:p>
      </dgm:t>
    </dgm:pt>
    <dgm:pt modelId="{A0AE8F25-B14B-4F39-B165-B39F16A78D10}" type="sibTrans" cxnId="{3100832B-CAC9-40DF-9CBE-F64CFDAD7911}">
      <dgm:prSet/>
      <dgm:spPr/>
      <dgm:t>
        <a:bodyPr/>
        <a:lstStyle/>
        <a:p>
          <a:endParaRPr lang="en-US"/>
        </a:p>
      </dgm:t>
    </dgm:pt>
    <dgm:pt modelId="{FA7B6A4D-2D58-FF49-9FC1-C73A5AF2341F}" type="pres">
      <dgm:prSet presAssocID="{97E68CF6-8756-4D79-84F2-DEEB842BF57F}" presName="Name0" presStyleCnt="0">
        <dgm:presLayoutVars>
          <dgm:dir/>
          <dgm:animLvl val="lvl"/>
          <dgm:resizeHandles val="exact"/>
        </dgm:presLayoutVars>
      </dgm:prSet>
      <dgm:spPr/>
    </dgm:pt>
    <dgm:pt modelId="{0D4549E4-FF99-FB4E-99CE-D0CDA75EF997}" type="pres">
      <dgm:prSet presAssocID="{8FFA1A61-75F2-4FE1-B295-4B867CAEBF0C}" presName="linNode" presStyleCnt="0"/>
      <dgm:spPr/>
    </dgm:pt>
    <dgm:pt modelId="{43CFBE8E-FC18-5644-BB2D-A795BCFFB5F9}" type="pres">
      <dgm:prSet presAssocID="{8FFA1A61-75F2-4FE1-B295-4B867CAEBF0C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67A90869-9340-3A43-9A10-52A89DB32BF3}" type="pres">
      <dgm:prSet presAssocID="{737D76D2-2115-4434-AADE-13556CB1BAF6}" presName="sp" presStyleCnt="0"/>
      <dgm:spPr/>
    </dgm:pt>
    <dgm:pt modelId="{4144F39A-2A6E-5A43-8CE2-452D9DDFD253}" type="pres">
      <dgm:prSet presAssocID="{F16EE348-91EC-44EA-8BA1-0707D89A81CA}" presName="linNode" presStyleCnt="0"/>
      <dgm:spPr/>
    </dgm:pt>
    <dgm:pt modelId="{CD103C9B-3994-584C-BDCC-349310EBFB5F}" type="pres">
      <dgm:prSet presAssocID="{F16EE348-91EC-44EA-8BA1-0707D89A81C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76351318-EAB3-CB4E-963A-CFC3355BD6EA}" type="pres">
      <dgm:prSet presAssocID="{A0AE8F25-B14B-4F39-B165-B39F16A78D10}" presName="sp" presStyleCnt="0"/>
      <dgm:spPr/>
    </dgm:pt>
    <dgm:pt modelId="{8DF4C67B-7937-2D46-825F-7337902F76AF}" type="pres">
      <dgm:prSet presAssocID="{47CC4DBC-2E56-4523-8376-34F6CB8CD649}" presName="linNode" presStyleCnt="0"/>
      <dgm:spPr/>
    </dgm:pt>
    <dgm:pt modelId="{5949946D-0BE1-FA4C-B129-F313E6C82CFF}" type="pres">
      <dgm:prSet presAssocID="{47CC4DBC-2E56-4523-8376-34F6CB8CD649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D34F2E73-E846-3648-9F95-D5F06A508A0F}" type="pres">
      <dgm:prSet presAssocID="{19729F03-F95F-4FD8-BBDA-E38661C1BD75}" presName="sp" presStyleCnt="0"/>
      <dgm:spPr/>
    </dgm:pt>
    <dgm:pt modelId="{5181AD7A-6267-DD43-85CF-6C5D0F01C551}" type="pres">
      <dgm:prSet presAssocID="{4BAE3DD5-E53D-4DAD-8703-D3CEAC30BF99}" presName="linNode" presStyleCnt="0"/>
      <dgm:spPr/>
    </dgm:pt>
    <dgm:pt modelId="{F4140069-B7A1-114D-9C8B-FE31C57320D9}" type="pres">
      <dgm:prSet presAssocID="{4BAE3DD5-E53D-4DAD-8703-D3CEAC30BF99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EA596827-958C-484C-B8D5-6FC0D417319A}" type="presOf" srcId="{F16EE348-91EC-44EA-8BA1-0707D89A81CA}" destId="{CD103C9B-3994-584C-BDCC-349310EBFB5F}" srcOrd="0" destOrd="0" presId="urn:microsoft.com/office/officeart/2005/8/layout/vList5"/>
    <dgm:cxn modelId="{3100832B-CAC9-40DF-9CBE-F64CFDAD7911}" srcId="{97E68CF6-8756-4D79-84F2-DEEB842BF57F}" destId="{F16EE348-91EC-44EA-8BA1-0707D89A81CA}" srcOrd="1" destOrd="0" parTransId="{CB38513B-4E56-42D7-8019-539699ABE196}" sibTransId="{A0AE8F25-B14B-4F39-B165-B39F16A78D10}"/>
    <dgm:cxn modelId="{36CEB161-74BD-6A46-9CDC-A7485E562CC9}" type="presOf" srcId="{8FFA1A61-75F2-4FE1-B295-4B867CAEBF0C}" destId="{43CFBE8E-FC18-5644-BB2D-A795BCFFB5F9}" srcOrd="0" destOrd="0" presId="urn:microsoft.com/office/officeart/2005/8/layout/vList5"/>
    <dgm:cxn modelId="{1C02FC61-7CC6-2045-A75D-D12046CA13B1}" type="presOf" srcId="{47CC4DBC-2E56-4523-8376-34F6CB8CD649}" destId="{5949946D-0BE1-FA4C-B129-F313E6C82CFF}" srcOrd="0" destOrd="0" presId="urn:microsoft.com/office/officeart/2005/8/layout/vList5"/>
    <dgm:cxn modelId="{27BB806C-D3CC-4140-BB3C-B17C48282D24}" srcId="{97E68CF6-8756-4D79-84F2-DEEB842BF57F}" destId="{4BAE3DD5-E53D-4DAD-8703-D3CEAC30BF99}" srcOrd="3" destOrd="0" parTransId="{D1080F9C-7D2F-41CB-9D21-CE2CD9190B73}" sibTransId="{27001FCF-28C3-4E4D-AAD2-4B4459E14096}"/>
    <dgm:cxn modelId="{7570259C-B367-F64D-AE08-7FF3E82AD89E}" type="presOf" srcId="{4BAE3DD5-E53D-4DAD-8703-D3CEAC30BF99}" destId="{F4140069-B7A1-114D-9C8B-FE31C57320D9}" srcOrd="0" destOrd="0" presId="urn:microsoft.com/office/officeart/2005/8/layout/vList5"/>
    <dgm:cxn modelId="{3A2E759D-8900-46C6-97FF-C4118E9B5EA0}" srcId="{97E68CF6-8756-4D79-84F2-DEEB842BF57F}" destId="{8FFA1A61-75F2-4FE1-B295-4B867CAEBF0C}" srcOrd="0" destOrd="0" parTransId="{30252325-7C2E-41CD-9112-86EC1913AC51}" sibTransId="{737D76D2-2115-4434-AADE-13556CB1BAF6}"/>
    <dgm:cxn modelId="{8C8598BD-7CE0-47F2-9E26-81BE5309524A}" srcId="{97E68CF6-8756-4D79-84F2-DEEB842BF57F}" destId="{47CC4DBC-2E56-4523-8376-34F6CB8CD649}" srcOrd="2" destOrd="0" parTransId="{E2E206A7-48CD-4253-A9A0-374DB24A3E57}" sibTransId="{19729F03-F95F-4FD8-BBDA-E38661C1BD75}"/>
    <dgm:cxn modelId="{BFFBA0BD-9CD7-DA41-BC27-D719BE658E26}" type="presOf" srcId="{97E68CF6-8756-4D79-84F2-DEEB842BF57F}" destId="{FA7B6A4D-2D58-FF49-9FC1-C73A5AF2341F}" srcOrd="0" destOrd="0" presId="urn:microsoft.com/office/officeart/2005/8/layout/vList5"/>
    <dgm:cxn modelId="{3DE851A7-CCE6-714F-BC33-94305B72BA2B}" type="presParOf" srcId="{FA7B6A4D-2D58-FF49-9FC1-C73A5AF2341F}" destId="{0D4549E4-FF99-FB4E-99CE-D0CDA75EF997}" srcOrd="0" destOrd="0" presId="urn:microsoft.com/office/officeart/2005/8/layout/vList5"/>
    <dgm:cxn modelId="{249FB482-F4B5-3744-AA0B-8D874E32E288}" type="presParOf" srcId="{0D4549E4-FF99-FB4E-99CE-D0CDA75EF997}" destId="{43CFBE8E-FC18-5644-BB2D-A795BCFFB5F9}" srcOrd="0" destOrd="0" presId="urn:microsoft.com/office/officeart/2005/8/layout/vList5"/>
    <dgm:cxn modelId="{72A370C5-5770-484E-8E4C-55242C76016E}" type="presParOf" srcId="{FA7B6A4D-2D58-FF49-9FC1-C73A5AF2341F}" destId="{67A90869-9340-3A43-9A10-52A89DB32BF3}" srcOrd="1" destOrd="0" presId="urn:microsoft.com/office/officeart/2005/8/layout/vList5"/>
    <dgm:cxn modelId="{643EB089-683F-5540-94B5-0B5144454B28}" type="presParOf" srcId="{FA7B6A4D-2D58-FF49-9FC1-C73A5AF2341F}" destId="{4144F39A-2A6E-5A43-8CE2-452D9DDFD253}" srcOrd="2" destOrd="0" presId="urn:microsoft.com/office/officeart/2005/8/layout/vList5"/>
    <dgm:cxn modelId="{D065CAAE-6686-9841-A294-AFB65639BE03}" type="presParOf" srcId="{4144F39A-2A6E-5A43-8CE2-452D9DDFD253}" destId="{CD103C9B-3994-584C-BDCC-349310EBFB5F}" srcOrd="0" destOrd="0" presId="urn:microsoft.com/office/officeart/2005/8/layout/vList5"/>
    <dgm:cxn modelId="{4650E12B-3A3A-4541-8A5F-10339CB1A1DF}" type="presParOf" srcId="{FA7B6A4D-2D58-FF49-9FC1-C73A5AF2341F}" destId="{76351318-EAB3-CB4E-963A-CFC3355BD6EA}" srcOrd="3" destOrd="0" presId="urn:microsoft.com/office/officeart/2005/8/layout/vList5"/>
    <dgm:cxn modelId="{C46A03F8-3011-4848-83F4-F5F90C720582}" type="presParOf" srcId="{FA7B6A4D-2D58-FF49-9FC1-C73A5AF2341F}" destId="{8DF4C67B-7937-2D46-825F-7337902F76AF}" srcOrd="4" destOrd="0" presId="urn:microsoft.com/office/officeart/2005/8/layout/vList5"/>
    <dgm:cxn modelId="{4322831B-BE19-2B47-A6E1-D50E688ADA41}" type="presParOf" srcId="{8DF4C67B-7937-2D46-825F-7337902F76AF}" destId="{5949946D-0BE1-FA4C-B129-F313E6C82CFF}" srcOrd="0" destOrd="0" presId="urn:microsoft.com/office/officeart/2005/8/layout/vList5"/>
    <dgm:cxn modelId="{AE03DFD6-C4AF-1443-870F-37ACAB4993F0}" type="presParOf" srcId="{FA7B6A4D-2D58-FF49-9FC1-C73A5AF2341F}" destId="{D34F2E73-E846-3648-9F95-D5F06A508A0F}" srcOrd="5" destOrd="0" presId="urn:microsoft.com/office/officeart/2005/8/layout/vList5"/>
    <dgm:cxn modelId="{87522CEC-CC96-184C-A705-7B8D31191FF7}" type="presParOf" srcId="{FA7B6A4D-2D58-FF49-9FC1-C73A5AF2341F}" destId="{5181AD7A-6267-DD43-85CF-6C5D0F01C551}" srcOrd="6" destOrd="0" presId="urn:microsoft.com/office/officeart/2005/8/layout/vList5"/>
    <dgm:cxn modelId="{29B97094-4885-F441-914D-969CF64FC196}" type="presParOf" srcId="{5181AD7A-6267-DD43-85CF-6C5D0F01C551}" destId="{F4140069-B7A1-114D-9C8B-FE31C57320D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CFBE8E-FC18-5644-BB2D-A795BCFFB5F9}">
      <dsp:nvSpPr>
        <dsp:cNvPr id="0" name=""/>
        <dsp:cNvSpPr/>
      </dsp:nvSpPr>
      <dsp:spPr>
        <a:xfrm>
          <a:off x="2105127" y="2481"/>
          <a:ext cx="2368268" cy="119361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Retention results</a:t>
          </a:r>
        </a:p>
      </dsp:txBody>
      <dsp:txXfrm>
        <a:off x="2163394" y="60748"/>
        <a:ext cx="2251734" cy="1077080"/>
      </dsp:txXfrm>
    </dsp:sp>
    <dsp:sp modelId="{CD103C9B-3994-584C-BDCC-349310EBFB5F}">
      <dsp:nvSpPr>
        <dsp:cNvPr id="0" name=""/>
        <dsp:cNvSpPr/>
      </dsp:nvSpPr>
      <dsp:spPr>
        <a:xfrm>
          <a:off x="2105127" y="1255776"/>
          <a:ext cx="2368268" cy="119361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Retention figures</a:t>
          </a:r>
        </a:p>
      </dsp:txBody>
      <dsp:txXfrm>
        <a:off x="2163394" y="1314043"/>
        <a:ext cx="2251734" cy="1077080"/>
      </dsp:txXfrm>
    </dsp:sp>
    <dsp:sp modelId="{5949946D-0BE1-FA4C-B129-F313E6C82CFF}">
      <dsp:nvSpPr>
        <dsp:cNvPr id="0" name=""/>
        <dsp:cNvSpPr/>
      </dsp:nvSpPr>
      <dsp:spPr>
        <a:xfrm>
          <a:off x="2105127" y="2509071"/>
          <a:ext cx="2368268" cy="119361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Updated SDR algorithm</a:t>
          </a:r>
        </a:p>
      </dsp:txBody>
      <dsp:txXfrm>
        <a:off x="2163394" y="2567338"/>
        <a:ext cx="2251734" cy="1077080"/>
      </dsp:txXfrm>
    </dsp:sp>
    <dsp:sp modelId="{F4140069-B7A1-114D-9C8B-FE31C57320D9}">
      <dsp:nvSpPr>
        <dsp:cNvPr id="0" name=""/>
        <dsp:cNvSpPr/>
      </dsp:nvSpPr>
      <dsp:spPr>
        <a:xfrm>
          <a:off x="2105127" y="3762366"/>
          <a:ext cx="2368268" cy="119361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Questions</a:t>
          </a:r>
        </a:p>
      </dsp:txBody>
      <dsp:txXfrm>
        <a:off x="2163394" y="3820633"/>
        <a:ext cx="2251734" cy="1077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AFE053-6691-5542-8449-38796976F232}" type="datetimeFigureOut">
              <a:rPr lang="en-US" smtClean="0"/>
              <a:t>7/6/20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6E6B1-B3F9-644F-AD5C-8419975A7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66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6E6B1-B3F9-644F-AD5C-8419975A74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32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6E6B1-B3F9-644F-AD5C-8419975A74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64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6E6B1-B3F9-644F-AD5C-8419975A74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7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DB6B2-4C40-0049-9714-41E8DA1A6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50E47-E614-C040-BFF7-57C7C3445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522A9-80C4-4A4B-B4A3-805E0E5B3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00CB-BF43-3249-BFF9-6296D9CC3ED3}" type="datetimeFigureOut">
              <a:rPr lang="en-US" smtClean="0"/>
              <a:t>7/6/20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1A149-E2AE-E04A-8650-ECA5F8A5B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015D0-70E6-1D43-9C49-831C77434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9CB1-4706-0641-869A-B44E5C860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60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CFE4D-403F-9F43-9072-126F48694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603C4D-6FD0-4D43-A970-F85E910B8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4FBCD-43EA-2D4A-A952-7423D592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00CB-BF43-3249-BFF9-6296D9CC3ED3}" type="datetimeFigureOut">
              <a:rPr lang="en-US" smtClean="0"/>
              <a:t>7/6/20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82B57-DD3B-494E-85A7-DD142575D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24A43-FCCB-C141-B1AE-0681E7E96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9CB1-4706-0641-869A-B44E5C860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88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23BA3A-C1FA-7F42-9A75-8A972E6F3B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695008-1E1E-2F49-B762-841700211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A4B1D-76B8-A140-8A7D-A605931B7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00CB-BF43-3249-BFF9-6296D9CC3ED3}" type="datetimeFigureOut">
              <a:rPr lang="en-US" smtClean="0"/>
              <a:t>7/6/20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D7D33-B48D-0C47-93FA-75AE74993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529BD-9B6E-EB43-96E0-9B2645627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9CB1-4706-0641-869A-B44E5C860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9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FA66A-8E9E-A247-B486-02953B72E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9848E-4392-F044-97F6-3A76582A8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AC89E-918E-A749-8D38-5BE6E6937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00CB-BF43-3249-BFF9-6296D9CC3ED3}" type="datetimeFigureOut">
              <a:rPr lang="en-US" smtClean="0"/>
              <a:t>7/6/20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1AE1F-8EFC-F64F-952C-93C6AA5D9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248BB-BF9D-324C-B6AC-65E88F097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9CB1-4706-0641-869A-B44E5C860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22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ADE3-92BD-824B-BF6F-498381FCE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83792-2F11-D04E-8854-DF3E1696C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B3F11-AB6E-8F46-8481-340BE2875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00CB-BF43-3249-BFF9-6296D9CC3ED3}" type="datetimeFigureOut">
              <a:rPr lang="en-US" smtClean="0"/>
              <a:t>7/6/20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0D6F7-769B-A946-A22D-8CEFB5BA0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936D6-8A0E-0441-99B9-8B90A17D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9CB1-4706-0641-869A-B44E5C860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53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8BF4B-A82D-A74F-9AA7-04207AFD1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3EE33-B158-ED45-8FA1-0B150EEF9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62146-72EF-5D44-935E-2CFCC1353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63B78-DE3A-3749-94C2-30075BF31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00CB-BF43-3249-BFF9-6296D9CC3ED3}" type="datetimeFigureOut">
              <a:rPr lang="en-US" smtClean="0"/>
              <a:t>7/6/20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49C1E-858F-4047-827F-D9DA62635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02CE9-3374-014B-81DC-6F00728AD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9CB1-4706-0641-869A-B44E5C860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01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8BF61-0120-DD42-AB9B-F7B01140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C1C07-20EB-AC47-BA24-1892FAA4A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46220E-DA24-074A-8A43-988B1C7A7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AB0766-4278-444F-923D-B48652C163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3BF6F9-1CFC-2647-A2EE-8A8E3247B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822E5B-964B-AA47-8433-3688546A6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00CB-BF43-3249-BFF9-6296D9CC3ED3}" type="datetimeFigureOut">
              <a:rPr lang="en-US" smtClean="0"/>
              <a:t>7/6/20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D692D4-CD8D-694F-A462-A9CDCDFA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AB37A1-394B-9A48-98FB-6CAEFEC3B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9CB1-4706-0641-869A-B44E5C860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16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78BA7-5579-9744-BECF-5B67EE912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534A69-B01A-B943-9A10-3E0854785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00CB-BF43-3249-BFF9-6296D9CC3ED3}" type="datetimeFigureOut">
              <a:rPr lang="en-US" smtClean="0"/>
              <a:t>7/6/20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90E21-55B8-1341-9720-652D66021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5C32FC-B03D-5844-B25B-FBB8BA8D4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9CB1-4706-0641-869A-B44E5C860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34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62F440-3167-D94D-BC3D-D8E045CB8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00CB-BF43-3249-BFF9-6296D9CC3ED3}" type="datetimeFigureOut">
              <a:rPr lang="en-US" smtClean="0"/>
              <a:t>7/6/20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F340F4-F264-6748-A6C1-24BF1728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E5B253-7A4C-2244-B46E-DF0B6E0D4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9CB1-4706-0641-869A-B44E5C860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6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69C08-F183-1346-835E-6CA44FE09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D0670-D0CF-EE44-8295-88D968181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2FD5A-8E87-A545-8BEE-5480AC2D2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16353-53B1-8341-BCEC-4255DA02D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00CB-BF43-3249-BFF9-6296D9CC3ED3}" type="datetimeFigureOut">
              <a:rPr lang="en-US" smtClean="0"/>
              <a:t>7/6/20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B8AEF2-3522-2949-B4C6-73570F7B4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304A4-FCDB-284D-AE15-2DBE3BC2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9CB1-4706-0641-869A-B44E5C860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32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3DDB5-EF27-8F4D-82C5-3D7A893A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652C19-8582-DD41-808F-A938B89F0F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A15D1-BF16-944A-826A-D1BB2C6E3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AF7FC-B3FB-9A45-9E86-19D9ACA6E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00CB-BF43-3249-BFF9-6296D9CC3ED3}" type="datetimeFigureOut">
              <a:rPr lang="en-US" smtClean="0"/>
              <a:t>7/6/20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4B5BF-5EFB-5C4A-B1D7-D654F78A4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D8777-9BA0-F049-BE88-0E8D43626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9CB1-4706-0641-869A-B44E5C860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93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EE89F2-60A5-4D46-BA91-1D07FC929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53FA7-7EFA-5D49-A2C8-A55F56388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A24D5-D278-6347-994E-A48540050C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600CB-BF43-3249-BFF9-6296D9CC3ED3}" type="datetimeFigureOut">
              <a:rPr lang="en-US" smtClean="0"/>
              <a:t>7/6/20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EAE47-91AE-D741-BBF2-1E2588303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0A394-9FCF-CF4E-85DC-E23357F00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39CB1-4706-0641-869A-B44E5C860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1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F6285A5F-6712-47A0-8A11-F0DFF60D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645695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643383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971ABA8-4CDB-4EEE-8C48-AA4FDB650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071858"/>
            <a:ext cx="8109718" cy="4786143"/>
          </a:xfrm>
          <a:custGeom>
            <a:avLst/>
            <a:gdLst>
              <a:gd name="connsiteX0" fmla="*/ 7381313 w 8109718"/>
              <a:gd name="connsiteY0" fmla="*/ 1839459 h 4786143"/>
              <a:gd name="connsiteX1" fmla="*/ 7381313 w 8109718"/>
              <a:gd name="connsiteY1" fmla="*/ 1853646 h 4786143"/>
              <a:gd name="connsiteX2" fmla="*/ 7379359 w 8109718"/>
              <a:gd name="connsiteY2" fmla="*/ 1846552 h 4786143"/>
              <a:gd name="connsiteX3" fmla="*/ 1321854 w 8109718"/>
              <a:gd name="connsiteY3" fmla="*/ 0 h 4786143"/>
              <a:gd name="connsiteX4" fmla="*/ 5365317 w 8109718"/>
              <a:gd name="connsiteY4" fmla="*/ 0 h 4786143"/>
              <a:gd name="connsiteX5" fmla="*/ 5985373 w 8109718"/>
              <a:gd name="connsiteY5" fmla="*/ 365439 h 4786143"/>
              <a:gd name="connsiteX6" fmla="*/ 8011470 w 8109718"/>
              <a:gd name="connsiteY6" fmla="*/ 3854515 h 4786143"/>
              <a:gd name="connsiteX7" fmla="*/ 8011470 w 8109718"/>
              <a:gd name="connsiteY7" fmla="*/ 4567993 h 4786143"/>
              <a:gd name="connsiteX8" fmla="*/ 7904625 w 8109718"/>
              <a:gd name="connsiteY8" fmla="*/ 4751987 h 4786143"/>
              <a:gd name="connsiteX9" fmla="*/ 7884791 w 8109718"/>
              <a:gd name="connsiteY9" fmla="*/ 4786143 h 4786143"/>
              <a:gd name="connsiteX10" fmla="*/ 0 w 8109718"/>
              <a:gd name="connsiteY10" fmla="*/ 4786143 h 4786143"/>
              <a:gd name="connsiteX11" fmla="*/ 0 w 8109718"/>
              <a:gd name="connsiteY11" fmla="*/ 1564110 h 4786143"/>
              <a:gd name="connsiteX12" fmla="*/ 27177 w 8109718"/>
              <a:gd name="connsiteY12" fmla="*/ 1517107 h 4786143"/>
              <a:gd name="connsiteX13" fmla="*/ 693065 w 8109718"/>
              <a:gd name="connsiteY13" fmla="*/ 365439 h 4786143"/>
              <a:gd name="connsiteX14" fmla="*/ 1321854 w 8109718"/>
              <a:gd name="connsiteY14" fmla="*/ 0 h 478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786143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4DDC90-F819-B241-AF81-6BD5B15ED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2961564"/>
            <a:ext cx="5124734" cy="3268639"/>
          </a:xfrm>
        </p:spPr>
        <p:txBody>
          <a:bodyPr anchor="ctr">
            <a:normAutofit/>
          </a:bodyPr>
          <a:lstStyle/>
          <a:p>
            <a:pPr algn="l"/>
            <a:r>
              <a:rPr lang="en-US" sz="7200">
                <a:solidFill>
                  <a:schemeClr val="bg1"/>
                </a:solidFill>
              </a:rPr>
              <a:t>Updates 7/6/20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E64920-1C88-0047-8FE7-BC1D85E3A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4333" y="1340553"/>
            <a:ext cx="2223009" cy="1200095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Akash Levy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AD463E1-6621-44B4-A995-C70A4631D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385730"/>
            <a:ext cx="1128382" cy="847206"/>
            <a:chOff x="5307830" y="325570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1741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71CA6F-7FE7-044F-A074-CAE83482E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Appendix: Ranges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AB68DD5E-9FD8-AA48-BB20-1966E232AE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76976"/>
              </p:ext>
            </p:extLst>
          </p:nvPr>
        </p:nvGraphicFramePr>
        <p:xfrm>
          <a:off x="643467" y="2011808"/>
          <a:ext cx="10905068" cy="372104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550988">
                  <a:extLst>
                    <a:ext uri="{9D8B030D-6E8A-4147-A177-3AD203B41FA5}">
                      <a16:colId xmlns:a16="http://schemas.microsoft.com/office/drawing/2014/main" val="2018652359"/>
                    </a:ext>
                  </a:extLst>
                </a:gridCol>
                <a:gridCol w="2184395">
                  <a:extLst>
                    <a:ext uri="{9D8B030D-6E8A-4147-A177-3AD203B41FA5}">
                      <a16:colId xmlns:a16="http://schemas.microsoft.com/office/drawing/2014/main" val="3501286037"/>
                    </a:ext>
                  </a:extLst>
                </a:gridCol>
                <a:gridCol w="2238998">
                  <a:extLst>
                    <a:ext uri="{9D8B030D-6E8A-4147-A177-3AD203B41FA5}">
                      <a16:colId xmlns:a16="http://schemas.microsoft.com/office/drawing/2014/main" val="665791582"/>
                    </a:ext>
                  </a:extLst>
                </a:gridCol>
                <a:gridCol w="2439165">
                  <a:extLst>
                    <a:ext uri="{9D8B030D-6E8A-4147-A177-3AD203B41FA5}">
                      <a16:colId xmlns:a16="http://schemas.microsoft.com/office/drawing/2014/main" val="4026594214"/>
                    </a:ext>
                  </a:extLst>
                </a:gridCol>
                <a:gridCol w="2491522">
                  <a:extLst>
                    <a:ext uri="{9D8B030D-6E8A-4147-A177-3AD203B41FA5}">
                      <a16:colId xmlns:a16="http://schemas.microsoft.com/office/drawing/2014/main" val="3603085480"/>
                    </a:ext>
                  </a:extLst>
                </a:gridCol>
              </a:tblGrid>
              <a:tr h="515514">
                <a:tc>
                  <a:txBody>
                    <a:bodyPr/>
                    <a:lstStyle/>
                    <a:p>
                      <a:r>
                        <a:rPr lang="en-US" sz="1700" b="1" cap="none" spc="0">
                          <a:solidFill>
                            <a:schemeClr val="bg1"/>
                          </a:solidFill>
                        </a:rPr>
                        <a:t>Range #</a:t>
                      </a:r>
                    </a:p>
                  </a:txBody>
                  <a:tcPr marL="76929" marR="54949" marT="109899" marB="1098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Rmin(n)  (</a:t>
                      </a:r>
                      <a:r>
                        <a:rPr lang="el-GR" sz="1700" b="1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Ω)</a:t>
                      </a:r>
                      <a:endParaRPr lang="el-GR" sz="1700" b="1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929" marR="54949" marT="109899" marB="1098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Rmax(n)  (</a:t>
                      </a:r>
                      <a:r>
                        <a:rPr lang="el-GR" sz="1700" b="1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Ω)</a:t>
                      </a:r>
                      <a:endParaRPr lang="el-GR" sz="1700" b="1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929" marR="54949" marT="109899" marB="1098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Rwmin(n)  (</a:t>
                      </a:r>
                      <a:r>
                        <a:rPr lang="el-GR" sz="1700" b="1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Ω)</a:t>
                      </a:r>
                      <a:endParaRPr lang="el-GR" sz="1700" b="1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929" marR="54949" marT="109899" marB="1098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Rwmax(n)  (</a:t>
                      </a:r>
                      <a:r>
                        <a:rPr lang="el-GR" sz="1700" b="1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Ω)</a:t>
                      </a:r>
                      <a:endParaRPr lang="el-GR" sz="1700" b="1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929" marR="54949" marT="109899" marB="1098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770029"/>
                  </a:ext>
                </a:extLst>
              </a:tr>
              <a:tr h="400691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Range 0</a:t>
                      </a:r>
                    </a:p>
                  </a:txBody>
                  <a:tcPr marL="76929" marR="54949" marT="40804" marB="1098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N.A.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929" marR="54949" marT="0" marB="1098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4300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929" marR="54949" marT="0" marB="1098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N.A.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929" marR="54949" marT="0" marB="1098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4200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929" marR="54949" marT="0" marB="1098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7446094"/>
                  </a:ext>
                </a:extLst>
              </a:tr>
              <a:tr h="400691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Range 1</a:t>
                      </a:r>
                    </a:p>
                  </a:txBody>
                  <a:tcPr marL="76929" marR="54949" marT="40804" marB="1098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4375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929" marR="54949" marT="0" marB="1098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4752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929" marR="54949" marT="0" marB="1098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4540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929" marR="54949" marT="0" marB="1098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4580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929" marR="54949" marT="0" marB="1098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079013"/>
                  </a:ext>
                </a:extLst>
              </a:tr>
              <a:tr h="400691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Range 2</a:t>
                      </a:r>
                    </a:p>
                  </a:txBody>
                  <a:tcPr marL="76929" marR="54949" marT="40804" marB="1098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4844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929" marR="54949" marT="0" marB="1098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5304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929" marR="54949" marT="0" marB="1098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5040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929" marR="54949" marT="0" marB="1098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5090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929" marR="54949" marT="0" marB="1098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9265022"/>
                  </a:ext>
                </a:extLst>
              </a:tr>
              <a:tr h="400691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Range 3</a:t>
                      </a:r>
                    </a:p>
                  </a:txBody>
                  <a:tcPr marL="76929" marR="54949" marT="40804" marB="1098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5419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929" marR="54949" marT="0" marB="1098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6012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929" marR="54949" marT="0" marB="1098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5670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929" marR="54949" marT="0" marB="1098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5730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929" marR="54949" marT="0" marB="1098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742290"/>
                  </a:ext>
                </a:extLst>
              </a:tr>
              <a:tr h="400691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Range 4</a:t>
                      </a:r>
                    </a:p>
                  </a:txBody>
                  <a:tcPr marL="76929" marR="54949" marT="40804" marB="1098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6160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929" marR="54949" marT="0" marB="1098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6988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929" marR="54949" marT="0" marB="1098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6510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929" marR="54949" marT="0" marB="1098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6600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929" marR="54949" marT="0" marB="1098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706111"/>
                  </a:ext>
                </a:extLst>
              </a:tr>
              <a:tr h="400691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Range 5</a:t>
                      </a:r>
                    </a:p>
                  </a:txBody>
                  <a:tcPr marL="76929" marR="54949" marT="40804" marB="1098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7189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929" marR="54949" marT="0" marB="1098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8900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929" marR="54949" marT="0" marB="1098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7710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929" marR="54949" marT="0" marB="1098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7870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929" marR="54949" marT="0" marB="1098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180355"/>
                  </a:ext>
                </a:extLst>
              </a:tr>
              <a:tr h="400691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Range 6</a:t>
                      </a:r>
                    </a:p>
                  </a:txBody>
                  <a:tcPr marL="76929" marR="54949" marT="40804" marB="1098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9230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929" marR="54949" marT="0" marB="1098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25000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929" marR="54949" marT="0" marB="1098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11420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929" marR="54949" marT="0" marB="1098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11930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929" marR="54949" marT="0" marB="1098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161582"/>
                  </a:ext>
                </a:extLst>
              </a:tr>
              <a:tr h="400691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Range 7</a:t>
                      </a:r>
                    </a:p>
                  </a:txBody>
                  <a:tcPr marL="76929" marR="54949" marT="40804" marB="1098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35000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929" marR="54949" marT="0" marB="1098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N.A.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929" marR="54949" marT="0" marB="1098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80000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929" marR="54949" marT="0" marB="1098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N.A.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929" marR="54949" marT="0" marB="1098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740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9001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7" name="Rectangle 116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B5BA6B-1AAB-8542-A8C2-8DA68D273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3196856"/>
          </a:xfrm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Overview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22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7DF37CC-C179-47D3-B551-D01BF9B53D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6753631"/>
              </p:ext>
            </p:extLst>
          </p:nvPr>
        </p:nvGraphicFramePr>
        <p:xfrm>
          <a:off x="5116653" y="933454"/>
          <a:ext cx="6578523" cy="4958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66566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11EAE01-AE66-5944-810B-9C7D8A614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Retention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5DD9C-F203-4A4A-A15D-C5E3944B7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en-US" sz="2400" dirty="0"/>
              <a:t>Before baking: programmed several times until BER goes to 0</a:t>
            </a:r>
          </a:p>
          <a:p>
            <a:r>
              <a:rPr lang="en-US" sz="2400" dirty="0"/>
              <a:t>Baked at 120C for 30 minutes and remeasured</a:t>
            </a:r>
          </a:p>
          <a:p>
            <a:r>
              <a:rPr lang="en-US" sz="2400" dirty="0"/>
              <a:t>Obtained BER of 0.5%</a:t>
            </a:r>
          </a:p>
          <a:p>
            <a:r>
              <a:rPr lang="en-US" sz="2400" dirty="0"/>
              <a:t>Tried cycling 5K times with new SET voltages and rerunning experiment</a:t>
            </a:r>
          </a:p>
          <a:p>
            <a:pPr lvl="1"/>
            <a:r>
              <a:rPr lang="en-US" dirty="0"/>
              <a:t>VWL = 3.5V, VBL = 2V</a:t>
            </a:r>
          </a:p>
          <a:p>
            <a:pPr lvl="1"/>
            <a:r>
              <a:rPr lang="en-US" dirty="0"/>
              <a:t>Did not work!</a:t>
            </a:r>
          </a:p>
          <a:p>
            <a:pPr lvl="1"/>
            <a:r>
              <a:rPr lang="en-US" dirty="0"/>
              <a:t>BER was ~10%</a:t>
            </a:r>
          </a:p>
        </p:txBody>
      </p:sp>
    </p:spTree>
    <p:extLst>
      <p:ext uri="{BB962C8B-B14F-4D97-AF65-F5344CB8AC3E}">
        <p14:creationId xmlns:p14="http://schemas.microsoft.com/office/powerpoint/2010/main" val="68738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E30408B7-02B2-4EC4-8EE8-B53E7464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E38EC11-88F3-DB4A-8FC7-201ED02432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61341" y="464934"/>
            <a:ext cx="5455917" cy="3637278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47CAA97-824F-FA47-BC5D-822115131F1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74740" y="464934"/>
            <a:ext cx="5455917" cy="3637278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FC117A00-E1E3-4C50-9444-14FB2BC77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C8AB3-FF21-6646-A605-51A8923F9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4428318"/>
            <a:ext cx="8508512" cy="12740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Retention Figures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CA30F3A-949D-4014-A5BD-809F81E84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821439"/>
            <a:ext cx="1128382" cy="847206"/>
            <a:chOff x="8183879" y="1000124"/>
            <a:chExt cx="1562267" cy="1172973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A486C148-F247-4847-8096-6992A8A97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F05C5920-B89E-417C-9583-B3DC913AD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0986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E30408B7-02B2-4EC4-8EE8-B53E7464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47CAA97-824F-FA47-BC5D-822115131F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61341" y="464934"/>
            <a:ext cx="5455917" cy="3637278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E38EC11-88F3-DB4A-8FC7-201ED024325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74740" y="464934"/>
            <a:ext cx="5455917" cy="3637278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FC117A00-E1E3-4C50-9444-14FB2BC77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C8AB3-FF21-6646-A605-51A8923F9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4428318"/>
            <a:ext cx="8508512" cy="12740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Retention Figures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CA30F3A-949D-4014-A5BD-809F81E84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821439"/>
            <a:ext cx="1128382" cy="847206"/>
            <a:chOff x="8183879" y="1000124"/>
            <a:chExt cx="1562267" cy="1172973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A486C148-F247-4847-8096-6992A8A97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F05C5920-B89E-417C-9583-B3DC913AD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9533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E30408B7-02B2-4EC4-8EE8-B53E7464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E38EC11-88F3-DB4A-8FC7-201ED02432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61341" y="464934"/>
            <a:ext cx="5455917" cy="3637278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47CAA97-824F-FA47-BC5D-822115131F1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74740" y="464934"/>
            <a:ext cx="5455917" cy="3637278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FC117A00-E1E3-4C50-9444-14FB2BC77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C8AB3-FF21-6646-A605-51A8923F9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4428318"/>
            <a:ext cx="8508512" cy="12740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Retention Figures (cycled)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CA30F3A-949D-4014-A5BD-809F81E84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821439"/>
            <a:ext cx="1128382" cy="847206"/>
            <a:chOff x="8183879" y="1000124"/>
            <a:chExt cx="1562267" cy="1172973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A486C148-F247-4847-8096-6992A8A97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F05C5920-B89E-417C-9583-B3DC913AD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07053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E30408B7-02B2-4EC4-8EE8-B53E7464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47CAA97-824F-FA47-BC5D-822115131F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61341" y="464934"/>
            <a:ext cx="5455917" cy="3637278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E38EC11-88F3-DB4A-8FC7-201ED024325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74740" y="464934"/>
            <a:ext cx="5455917" cy="3637278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FC117A00-E1E3-4C50-9444-14FB2BC77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C8AB3-FF21-6646-A605-51A8923F9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4428318"/>
            <a:ext cx="8508512" cy="12740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Retention Figures (cycled)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CA30F3A-949D-4014-A5BD-809F81E84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821439"/>
            <a:ext cx="1128382" cy="847206"/>
            <a:chOff x="8183879" y="1000124"/>
            <a:chExt cx="1562267" cy="1172973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A486C148-F247-4847-8096-6992A8A97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F05C5920-B89E-417C-9583-B3DC913AD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2090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33B67A5-F579-5B4C-95B7-CA51417A9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Questions and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68ACC-E8B3-5F4D-B4CB-0A1FAAF5D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400" dirty="0"/>
              <a:t>BL fine tuning seems to have been incorrect before</a:t>
            </a:r>
          </a:p>
          <a:p>
            <a:pPr lvl="1"/>
            <a:r>
              <a:rPr lang="en-US" sz="2000" dirty="0"/>
              <a:t>No reason to use coarse tuning voltage as BL start voltage</a:t>
            </a:r>
          </a:p>
          <a:p>
            <a:pPr lvl="1"/>
            <a:r>
              <a:rPr lang="en-US" sz="2000" dirty="0"/>
              <a:t>Should optimize BL start voltage in same way as SL start voltage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/>
              <a:t>Ideas to improve FPPV algorithm yield</a:t>
            </a:r>
          </a:p>
          <a:p>
            <a:pPr lvl="1"/>
            <a:r>
              <a:rPr lang="en-US" sz="2000" dirty="0"/>
              <a:t>“Ping-pong” SET/RESET approach</a:t>
            </a:r>
          </a:p>
          <a:p>
            <a:pPr lvl="1"/>
            <a:r>
              <a:rPr lang="en-US" sz="2000" dirty="0"/>
              <a:t>FPPV has some issues with the low ranges on some cells but this can be fixed using slightly smarter approach</a:t>
            </a:r>
          </a:p>
          <a:p>
            <a:r>
              <a:rPr lang="en-US" sz="2400" dirty="0"/>
              <a:t>Should we compare to Ray’s algorithm?</a:t>
            </a:r>
          </a:p>
        </p:txBody>
      </p:sp>
    </p:spTree>
    <p:extLst>
      <p:ext uri="{BB962C8B-B14F-4D97-AF65-F5344CB8AC3E}">
        <p14:creationId xmlns:p14="http://schemas.microsoft.com/office/powerpoint/2010/main" val="3927396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1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1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23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70C27F1-C35B-0641-A450-4533A639F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Summary of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EBF4F-AC03-8248-A8A0-FD76060A7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en-US" sz="1500"/>
              <a:t>For Binh: please allocate 2bpc preliminary ranges (inner and outer)</a:t>
            </a:r>
          </a:p>
          <a:p>
            <a:pPr lvl="1"/>
            <a:r>
              <a:rPr lang="en-US" sz="1500"/>
              <a:t>5kOhm – 12 kOhm allocate 3 ranges</a:t>
            </a:r>
          </a:p>
          <a:p>
            <a:pPr lvl="1"/>
            <a:r>
              <a:rPr lang="en-US" sz="1500"/>
              <a:t>1 range will be HRS</a:t>
            </a:r>
          </a:p>
          <a:p>
            <a:r>
              <a:rPr lang="en-US" sz="1500"/>
              <a:t>We will measure on 2 chips only to save time</a:t>
            </a:r>
          </a:p>
          <a:p>
            <a:r>
              <a:rPr lang="en-US" sz="1500"/>
              <a:t>Akash: will work on Gaussian fitting and spread modeling</a:t>
            </a:r>
          </a:p>
          <a:p>
            <a:r>
              <a:rPr lang="en-US" sz="1500"/>
              <a:t>Plot for paper: BER (y-axis) as a function of time (x-axis) at different target temperatures (different lines)</a:t>
            </a:r>
          </a:p>
          <a:p>
            <a:r>
              <a:rPr lang="en-US" sz="1500"/>
              <a:t>Akash: will make model for quickly computing time vs. temperature and generating plot</a:t>
            </a:r>
          </a:p>
          <a:p>
            <a:r>
              <a:rPr lang="en-US" sz="1500"/>
              <a:t>Akash: recompute everything with properly calculated activation energy (2.2eV)</a:t>
            </a:r>
          </a:p>
          <a:p>
            <a:r>
              <a:rPr lang="en-US" sz="1500"/>
              <a:t>In fine phase, if WL needs to be stepped, it is stepped by 10 mV</a:t>
            </a:r>
          </a:p>
          <a:p>
            <a:pPr lvl="1"/>
            <a:r>
              <a:rPr lang="en-US" sz="1500"/>
              <a:t>Usually takes 3-4 increases on avg. before it goes (not exact number yet!)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293411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383</Words>
  <Application>Microsoft Macintosh PowerPoint</Application>
  <PresentationFormat>Widescreen</PresentationFormat>
  <Paragraphs>87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Office Theme</vt:lpstr>
      <vt:lpstr>Updates 7/6/20</vt:lpstr>
      <vt:lpstr>Overview</vt:lpstr>
      <vt:lpstr>Retention Results</vt:lpstr>
      <vt:lpstr>Retention Figures</vt:lpstr>
      <vt:lpstr>Retention Figures</vt:lpstr>
      <vt:lpstr>Retention Figures (cycled)</vt:lpstr>
      <vt:lpstr>Retention Figures (cycled)</vt:lpstr>
      <vt:lpstr>Questions and Ideas</vt:lpstr>
      <vt:lpstr>Summary of Discussion</vt:lpstr>
      <vt:lpstr>Appendix: Ranges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7/6/20</dc:title>
  <dc:creator>Akash Levy</dc:creator>
  <cp:lastModifiedBy>Akash Levy</cp:lastModifiedBy>
  <cp:revision>1</cp:revision>
  <dcterms:created xsi:type="dcterms:W3CDTF">2020-07-07T02:05:37Z</dcterms:created>
  <dcterms:modified xsi:type="dcterms:W3CDTF">2020-07-07T02:05:52Z</dcterms:modified>
</cp:coreProperties>
</file>