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259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36917"/>
    <a:srgbClr val="006160"/>
    <a:srgbClr val="005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2981" autoAdjust="0"/>
  </p:normalViewPr>
  <p:slideViewPr>
    <p:cSldViewPr>
      <p:cViewPr varScale="1">
        <p:scale>
          <a:sx n="116" d="100"/>
          <a:sy n="116" d="100"/>
        </p:scale>
        <p:origin x="224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4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8D34E-C5E7-414C-83C0-9B262D949D6E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26ED-3FD1-49E1-A3F2-7474B36CB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36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6242DFC-4C0C-4ADF-A07A-05C1F29F7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448751"/>
            <a:ext cx="12420600" cy="75115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981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7337DF53-0414-405D-92D9-37EE4C85A0BB}"/>
              </a:ext>
            </a:extLst>
          </p:cNvPr>
          <p:cNvSpPr/>
          <p:nvPr userDrawn="1"/>
        </p:nvSpPr>
        <p:spPr>
          <a:xfrm flipH="1">
            <a:off x="-31566" y="5257800"/>
            <a:ext cx="7735386" cy="1681866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644807 w 644807"/>
              <a:gd name="connsiteY3" fmla="*/ 6929367 h 6929367"/>
              <a:gd name="connsiteX4" fmla="*/ 0 w 644807"/>
              <a:gd name="connsiteY4" fmla="*/ 6929367 h 6929367"/>
              <a:gd name="connsiteX0" fmla="*/ 0 w 644807"/>
              <a:gd name="connsiteY0" fmla="*/ 6929367 h 6929367"/>
              <a:gd name="connsiteX1" fmla="*/ 0 w 644807"/>
              <a:gd name="connsiteY1" fmla="*/ 23589 h 6929367"/>
              <a:gd name="connsiteX2" fmla="*/ 486919 w 644807"/>
              <a:gd name="connsiteY2" fmla="*/ 0 h 6929367"/>
              <a:gd name="connsiteX3" fmla="*/ 572173 w 644807"/>
              <a:gd name="connsiteY3" fmla="*/ 3744255 h 6929367"/>
              <a:gd name="connsiteX4" fmla="*/ 644807 w 644807"/>
              <a:gd name="connsiteY4" fmla="*/ 6929367 h 6929367"/>
              <a:gd name="connsiteX5" fmla="*/ 0 w 644807"/>
              <a:gd name="connsiteY5" fmla="*/ 6929367 h 6929367"/>
              <a:gd name="connsiteX0" fmla="*/ 0 w 645170"/>
              <a:gd name="connsiteY0" fmla="*/ 6929367 h 6929367"/>
              <a:gd name="connsiteX1" fmla="*/ 0 w 645170"/>
              <a:gd name="connsiteY1" fmla="*/ 23589 h 6929367"/>
              <a:gd name="connsiteX2" fmla="*/ 486919 w 645170"/>
              <a:gd name="connsiteY2" fmla="*/ 0 h 6929367"/>
              <a:gd name="connsiteX3" fmla="*/ 645170 w 645170"/>
              <a:gd name="connsiteY3" fmla="*/ 3885189 h 6929367"/>
              <a:gd name="connsiteX4" fmla="*/ 644807 w 645170"/>
              <a:gd name="connsiteY4" fmla="*/ 6929367 h 6929367"/>
              <a:gd name="connsiteX5" fmla="*/ 0 w 645170"/>
              <a:gd name="connsiteY5" fmla="*/ 6929367 h 692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170" h="6929367">
                <a:moveTo>
                  <a:pt x="0" y="6929367"/>
                </a:moveTo>
                <a:lnTo>
                  <a:pt x="0" y="23589"/>
                </a:lnTo>
                <a:lnTo>
                  <a:pt x="486919" y="0"/>
                </a:lnTo>
                <a:lnTo>
                  <a:pt x="645170" y="3885189"/>
                </a:lnTo>
                <a:lnTo>
                  <a:pt x="644807" y="6929367"/>
                </a:lnTo>
                <a:lnTo>
                  <a:pt x="0" y="6929367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228600" y="5178867"/>
            <a:ext cx="10134600" cy="838200"/>
          </a:xfr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62600" y="5943600"/>
            <a:ext cx="4343400" cy="838200"/>
          </a:xfrm>
          <a:effectLst/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 rot="5400000">
            <a:off x="7475567" y="867893"/>
            <a:ext cx="2590298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544F6-3220-4F4C-BCCA-ECD0F41EC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53278" r="4006"/>
          <a:stretch/>
        </p:blipFill>
        <p:spPr>
          <a:xfrm rot="5400000">
            <a:off x="1409950" y="1591793"/>
            <a:ext cx="2590298" cy="54102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FF51D8-ACD4-4386-B118-B3287465722C}"/>
              </a:ext>
            </a:extLst>
          </p:cNvPr>
          <p:cNvSpPr/>
          <p:nvPr userDrawn="1"/>
        </p:nvSpPr>
        <p:spPr>
          <a:xfrm>
            <a:off x="24114" y="3732501"/>
            <a:ext cx="9119886" cy="2275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32500"/>
            <a:ext cx="9144000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961652"/>
            <a:ext cx="9144000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BEC63D5-9609-46E6-AA99-C8FD06B2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0820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56681A-29D9-40E0-8E7D-C18FBC36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92876"/>
            <a:ext cx="1371600" cy="365125"/>
          </a:xfrm>
        </p:spPr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0606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CE1080-E594-43C8-9318-66B9C53F41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" r="32695"/>
          <a:stretch/>
        </p:blipFill>
        <p:spPr>
          <a:xfrm>
            <a:off x="-1" y="0"/>
            <a:ext cx="601980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E3EBBF-4B2F-48C4-A409-03882E4266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3" t="1485" r="4006"/>
          <a:stretch/>
        </p:blipFill>
        <p:spPr>
          <a:xfrm>
            <a:off x="9601200" y="0"/>
            <a:ext cx="259029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343400"/>
            <a:ext cx="9926096" cy="8382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r">
              <a:defRPr sz="6000">
                <a:solidFill>
                  <a:srgbClr val="006160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192485"/>
            <a:ext cx="9926096" cy="8382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12191498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1881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E93C-DE8A-4BB2-B5B8-86101FF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BEF3E-0BD2-407C-9353-D26B8DF0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9597-2180-4FB6-90AA-8914BDDDAEC9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F3796-2F70-495E-BFFC-DE060212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17B3B-7C82-40EC-9A88-12BF1A14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09BB2F-BF69-4E78-97D1-9855289B0E14}"/>
              </a:ext>
            </a:extLst>
          </p:cNvPr>
          <p:cNvSpPr/>
          <p:nvPr userDrawn="1"/>
        </p:nvSpPr>
        <p:spPr>
          <a:xfrm>
            <a:off x="0" y="-1"/>
            <a:ext cx="646736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736" y="685800"/>
            <a:ext cx="11545264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Level.  Look at how this text wraps and keeps nice spacing?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First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0" y="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09597-2180-4FB6-90AA-8914BDDDAEC9}" type="datetimeFigureOut">
              <a:rPr lang="en-US" smtClean="0"/>
              <a:pPr/>
              <a:t>4/4/20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736" y="6492876"/>
            <a:ext cx="10173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492876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9225-E4BA-4FA1-AC18-00CBE3409A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2A4234-E3B0-4DCF-8A0D-CE50E245EC05}"/>
              </a:ext>
            </a:extLst>
          </p:cNvPr>
          <p:cNvSpPr/>
          <p:nvPr userDrawn="1"/>
        </p:nvSpPr>
        <p:spPr>
          <a:xfrm>
            <a:off x="1929" y="0"/>
            <a:ext cx="644807" cy="6858000"/>
          </a:xfrm>
          <a:custGeom>
            <a:avLst/>
            <a:gdLst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644807 w 644807"/>
              <a:gd name="connsiteY2" fmla="*/ 6905778 h 6905778"/>
              <a:gd name="connsiteX3" fmla="*/ 0 w 644807"/>
              <a:gd name="connsiteY3" fmla="*/ 6905778 h 6905778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74271 w 644807"/>
              <a:gd name="connsiteY2" fmla="*/ 61165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26580 h 6926580"/>
              <a:gd name="connsiteX1" fmla="*/ 0 w 644807"/>
              <a:gd name="connsiteY1" fmla="*/ 20802 h 6926580"/>
              <a:gd name="connsiteX2" fmla="*/ 188571 w 644807"/>
              <a:gd name="connsiteY2" fmla="*/ 0 h 6926580"/>
              <a:gd name="connsiteX3" fmla="*/ 644807 w 644807"/>
              <a:gd name="connsiteY3" fmla="*/ 6926580 h 6926580"/>
              <a:gd name="connsiteX4" fmla="*/ 0 w 644807"/>
              <a:gd name="connsiteY4" fmla="*/ 6926580 h 692658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967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  <a:gd name="connsiteX0" fmla="*/ 0 w 644807"/>
              <a:gd name="connsiteY0" fmla="*/ 6916420 h 6916420"/>
              <a:gd name="connsiteX1" fmla="*/ 0 w 644807"/>
              <a:gd name="connsiteY1" fmla="*/ 10642 h 6916420"/>
              <a:gd name="connsiteX2" fmla="*/ 183491 w 644807"/>
              <a:gd name="connsiteY2" fmla="*/ 0 h 6916420"/>
              <a:gd name="connsiteX3" fmla="*/ 644807 w 644807"/>
              <a:gd name="connsiteY3" fmla="*/ 6916420 h 6916420"/>
              <a:gd name="connsiteX4" fmla="*/ 0 w 644807"/>
              <a:gd name="connsiteY4" fmla="*/ 6916420 h 6916420"/>
              <a:gd name="connsiteX0" fmla="*/ 0 w 644807"/>
              <a:gd name="connsiteY0" fmla="*/ 6905778 h 6905778"/>
              <a:gd name="connsiteX1" fmla="*/ 0 w 644807"/>
              <a:gd name="connsiteY1" fmla="*/ 0 h 6905778"/>
              <a:gd name="connsiteX2" fmla="*/ 183491 w 644807"/>
              <a:gd name="connsiteY2" fmla="*/ 4598 h 6905778"/>
              <a:gd name="connsiteX3" fmla="*/ 644807 w 644807"/>
              <a:gd name="connsiteY3" fmla="*/ 6905778 h 6905778"/>
              <a:gd name="connsiteX4" fmla="*/ 0 w 644807"/>
              <a:gd name="connsiteY4" fmla="*/ 6905778 h 690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807" h="6905778">
                <a:moveTo>
                  <a:pt x="0" y="6905778"/>
                </a:moveTo>
                <a:lnTo>
                  <a:pt x="0" y="0"/>
                </a:lnTo>
                <a:lnTo>
                  <a:pt x="183491" y="4598"/>
                </a:lnTo>
                <a:lnTo>
                  <a:pt x="644807" y="6905778"/>
                </a:lnTo>
                <a:lnTo>
                  <a:pt x="0" y="6905778"/>
                </a:lnTo>
                <a:close/>
              </a:path>
            </a:pathLst>
          </a:custGeom>
          <a:solidFill>
            <a:srgbClr val="F3691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4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616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2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SDR vs ISPP vs FPP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2020.02.21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3742-7D9B-4BA3-B99E-1418AAF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8411-07C0-44D0-BA7A-D22BEB7B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Z51U1 WL0, 64cells</a:t>
            </a:r>
          </a:p>
          <a:p>
            <a:r>
              <a:rPr lang="en-US" dirty="0"/>
              <a:t>Rm/RM using “7.5k Range” table.</a:t>
            </a:r>
          </a:p>
          <a:p>
            <a:r>
              <a:rPr lang="en-US" dirty="0"/>
              <a:t>Data was collected using this procedure.</a:t>
            </a:r>
          </a:p>
          <a:p>
            <a:pPr lvl="1"/>
            <a:r>
              <a:rPr lang="en-US" dirty="0"/>
              <a:t>For 3 attempts</a:t>
            </a:r>
          </a:p>
          <a:p>
            <a:pPr lvl="2"/>
            <a:r>
              <a:rPr lang="en-US" dirty="0"/>
              <a:t>For Range 0 to Range7</a:t>
            </a:r>
          </a:p>
          <a:p>
            <a:pPr lvl="3"/>
            <a:r>
              <a:rPr lang="en-US" dirty="0"/>
              <a:t>Dynamic-Reset to 80k starting position</a:t>
            </a:r>
          </a:p>
          <a:p>
            <a:pPr lvl="3"/>
            <a:r>
              <a:rPr lang="en-US" dirty="0"/>
              <a:t>Program with ISPP to </a:t>
            </a:r>
            <a:r>
              <a:rPr lang="en-US" dirty="0" err="1"/>
              <a:t>RangeN</a:t>
            </a:r>
            <a:endParaRPr lang="en-US" dirty="0"/>
          </a:p>
          <a:p>
            <a:pPr lvl="3"/>
            <a:r>
              <a:rPr lang="en-US" dirty="0"/>
              <a:t>Dynamic-Reset to 80k starting position</a:t>
            </a:r>
          </a:p>
          <a:p>
            <a:pPr lvl="3"/>
            <a:r>
              <a:rPr lang="en-US" dirty="0"/>
              <a:t>Program with FPP to </a:t>
            </a:r>
            <a:r>
              <a:rPr lang="en-US" dirty="0" err="1"/>
              <a:t>RangeN</a:t>
            </a:r>
            <a:endParaRPr lang="en-US" dirty="0"/>
          </a:p>
          <a:p>
            <a:pPr lvl="3"/>
            <a:r>
              <a:rPr lang="en-US" dirty="0"/>
              <a:t>Dynamic-Reset to 80k starting position</a:t>
            </a:r>
          </a:p>
          <a:p>
            <a:pPr lvl="3"/>
            <a:r>
              <a:rPr lang="en-US" dirty="0"/>
              <a:t>Program with SDR to </a:t>
            </a:r>
            <a:r>
              <a:rPr lang="en-US" dirty="0" err="1"/>
              <a:t>RangeN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9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57D-8620-4630-BD58-B37E2272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Resistance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FF8D7-F37F-4AAE-ACEB-9891832CFB26}"/>
              </a:ext>
            </a:extLst>
          </p:cNvPr>
          <p:cNvSpPr txBox="1"/>
          <p:nvPr/>
        </p:nvSpPr>
        <p:spPr>
          <a:xfrm>
            <a:off x="254000" y="6096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-  Measurement: (resistance)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D3591-1692-4F53-B16A-C908AB5EE00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35000"/>
            <a:ext cx="10401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5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47FC-6219-4C3A-BB97-6BEFCA77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Success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6D57C-6909-4940-8618-4F988CB82A7E}"/>
              </a:ext>
            </a:extLst>
          </p:cNvPr>
          <p:cNvSpPr txBox="1"/>
          <p:nvPr/>
        </p:nvSpPr>
        <p:spPr>
          <a:xfrm>
            <a:off x="254000" y="6096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-  Measurement: (success)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2BEAA-B854-43C8-8970-2EA87A97A1A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35000"/>
            <a:ext cx="10401300" cy="5448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832FB-59BF-4F64-8231-D28E4AD07EC8}"/>
              </a:ext>
            </a:extLst>
          </p:cNvPr>
          <p:cNvSpPr txBox="1"/>
          <p:nvPr/>
        </p:nvSpPr>
        <p:spPr>
          <a:xfrm>
            <a:off x="1828800" y="6144285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Note: These ranges are easy to over-shoot.  Need to implementation to enable reset-on-overshoot if pulse count is below absolute max allowed.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AD1C9E-5926-446A-8DAD-B18BDCEF8A8B}"/>
              </a:ext>
            </a:extLst>
          </p:cNvPr>
          <p:cNvSpPr/>
          <p:nvPr/>
        </p:nvSpPr>
        <p:spPr>
          <a:xfrm rot="16200000">
            <a:off x="3124202" y="5399159"/>
            <a:ext cx="152400" cy="1371601"/>
          </a:xfrm>
          <a:prstGeom prst="leftBrace">
            <a:avLst>
              <a:gd name="adj1" fmla="val 8333"/>
              <a:gd name="adj2" fmla="val 4891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3597-E56A-440D-A794-93D2F700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422"/>
            <a:ext cx="11963400" cy="254000"/>
          </a:xfrm>
        </p:spPr>
        <p:txBody>
          <a:bodyPr>
            <a:no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PulseCnt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A99F6-B635-4A4C-B5CE-4FF14699E6B5}"/>
              </a:ext>
            </a:extLst>
          </p:cNvPr>
          <p:cNvSpPr txBox="1"/>
          <p:nvPr/>
        </p:nvSpPr>
        <p:spPr>
          <a:xfrm>
            <a:off x="254000" y="6096000"/>
            <a:ext cx="1168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700" b="1">
                <a:latin typeface="Arial" panose="020B0604020202020204" pitchFamily="34" charset="0"/>
              </a:rPr>
              <a:t>Filter Settings</a:t>
            </a:r>
          </a:p>
          <a:p>
            <a:r>
              <a:rPr lang="en-US" sz="700">
                <a:latin typeface="Arial" panose="020B0604020202020204" pitchFamily="34" charset="0"/>
              </a:rPr>
              <a:t>-  Measurement: (pulsecount)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691F3-5097-4CD0-9556-54FDBB94BAB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35000"/>
            <a:ext cx="10401300" cy="54483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468A1815-6FE3-4951-9C54-68805953C0E4}"/>
              </a:ext>
            </a:extLst>
          </p:cNvPr>
          <p:cNvSpPr/>
          <p:nvPr/>
        </p:nvSpPr>
        <p:spPr>
          <a:xfrm rot="10800000">
            <a:off x="4267199" y="2362200"/>
            <a:ext cx="228600" cy="3429000"/>
          </a:xfrm>
          <a:prstGeom prst="leftBrace">
            <a:avLst>
              <a:gd name="adj1" fmla="val 8333"/>
              <a:gd name="adj2" fmla="val 829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C04D8-C4AE-4C39-A02C-682699B0EEE6}"/>
              </a:ext>
            </a:extLst>
          </p:cNvPr>
          <p:cNvSpPr txBox="1"/>
          <p:nvPr/>
        </p:nvSpPr>
        <p:spPr>
          <a:xfrm>
            <a:off x="4495799" y="2620486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Note: ISPP Voltage range should be tuned so first ~100 pulses are not wasted below threshold voltage.</a:t>
            </a:r>
          </a:p>
        </p:txBody>
      </p:sp>
    </p:spTree>
    <p:extLst>
      <p:ext uri="{BB962C8B-B14F-4D97-AF65-F5344CB8AC3E}">
        <p14:creationId xmlns:p14="http://schemas.microsoft.com/office/powerpoint/2010/main" val="37972287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14FF8A-F710-436E-8206-F3ACE7B2F7D4}" vid="{2DD70801-C18A-4275-8E43-1FD6ED64C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2030</TotalTime>
  <Words>137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Custom Design</vt:lpstr>
      <vt:lpstr>SDR vs ISPP vs FPP</vt:lpstr>
      <vt:lpstr>About</vt:lpstr>
      <vt:lpstr>Resistance</vt:lpstr>
      <vt:lpstr>Success</vt:lpstr>
      <vt:lpstr>PulseCnt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Peter Ogden</dc:creator>
  <cp:lastModifiedBy>Akash Levy</cp:lastModifiedBy>
  <cp:revision>2</cp:revision>
  <dcterms:created xsi:type="dcterms:W3CDTF">2020-02-21T19:02:50Z</dcterms:created>
  <dcterms:modified xsi:type="dcterms:W3CDTF">2020-04-06T03:10:55Z</dcterms:modified>
</cp:coreProperties>
</file>