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9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8F170-9E0F-AC45-9866-BE28621A786C}" v="83" dt="2020-05-12T02:09:38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6BCD50-225E-41FC-BB30-C20FE12794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787049-2B43-4CE8-8FF2-AEA33A06F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 step/start optimization</a:t>
          </a:r>
        </a:p>
      </dgm:t>
    </dgm:pt>
    <dgm:pt modelId="{103E7F2C-B72D-4821-9F46-2D4EB385885A}" type="parTrans" cxnId="{244FCC78-D0A7-4827-8A65-CB3297E1F8D5}">
      <dgm:prSet/>
      <dgm:spPr/>
      <dgm:t>
        <a:bodyPr/>
        <a:lstStyle/>
        <a:p>
          <a:endParaRPr lang="en-US"/>
        </a:p>
      </dgm:t>
    </dgm:pt>
    <dgm:pt modelId="{FD0890E1-F49F-4905-B52C-FC4F5269549A}" type="sibTrans" cxnId="{244FCC78-D0A7-4827-8A65-CB3297E1F8D5}">
      <dgm:prSet/>
      <dgm:spPr/>
      <dgm:t>
        <a:bodyPr/>
        <a:lstStyle/>
        <a:p>
          <a:endParaRPr lang="en-US"/>
        </a:p>
      </dgm:t>
    </dgm:pt>
    <dgm:pt modelId="{6EB4276F-A402-4B87-89DD-50065CE736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on 256 cells of WL 2</a:t>
          </a:r>
        </a:p>
      </dgm:t>
    </dgm:pt>
    <dgm:pt modelId="{53699686-851E-4073-95C2-333E71789A5F}" type="parTrans" cxnId="{D62ACB8E-02E1-4C20-B490-114C0D4F5EFA}">
      <dgm:prSet/>
      <dgm:spPr/>
      <dgm:t>
        <a:bodyPr/>
        <a:lstStyle/>
        <a:p>
          <a:endParaRPr lang="en-US"/>
        </a:p>
      </dgm:t>
    </dgm:pt>
    <dgm:pt modelId="{46AD4D36-ED91-4AC8-84B6-15F1A2EE3641}" type="sibTrans" cxnId="{D62ACB8E-02E1-4C20-B490-114C0D4F5EFA}">
      <dgm:prSet/>
      <dgm:spPr/>
      <dgm:t>
        <a:bodyPr/>
        <a:lstStyle/>
        <a:p>
          <a:endParaRPr lang="en-US"/>
        </a:p>
      </dgm:t>
    </dgm:pt>
    <dgm:pt modelId="{F75EC3B8-92F0-4961-9435-302F90421576}" type="pres">
      <dgm:prSet presAssocID="{E86BCD50-225E-41FC-BB30-C20FE12794C7}" presName="root" presStyleCnt="0">
        <dgm:presLayoutVars>
          <dgm:dir/>
          <dgm:resizeHandles val="exact"/>
        </dgm:presLayoutVars>
      </dgm:prSet>
      <dgm:spPr/>
    </dgm:pt>
    <dgm:pt modelId="{FC5A91F9-EC02-4FA4-BF6C-E0FEC7BE8F69}" type="pres">
      <dgm:prSet presAssocID="{BA787049-2B43-4CE8-8FF2-AEA33A06FAFB}" presName="compNode" presStyleCnt="0"/>
      <dgm:spPr/>
    </dgm:pt>
    <dgm:pt modelId="{8DB2249F-DF04-473B-9BA6-ED6343ED2F76}" type="pres">
      <dgm:prSet presAssocID="{BA787049-2B43-4CE8-8FF2-AEA33A06FA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75C59C-4A8E-4841-86B8-4B5678C1988C}" type="pres">
      <dgm:prSet presAssocID="{BA787049-2B43-4CE8-8FF2-AEA33A06FAFB}" presName="spaceRect" presStyleCnt="0"/>
      <dgm:spPr/>
    </dgm:pt>
    <dgm:pt modelId="{3E887513-19D0-406D-869A-68270E157C55}" type="pres">
      <dgm:prSet presAssocID="{BA787049-2B43-4CE8-8FF2-AEA33A06FAFB}" presName="textRect" presStyleLbl="revTx" presStyleIdx="0" presStyleCnt="2">
        <dgm:presLayoutVars>
          <dgm:chMax val="1"/>
          <dgm:chPref val="1"/>
        </dgm:presLayoutVars>
      </dgm:prSet>
      <dgm:spPr/>
    </dgm:pt>
    <dgm:pt modelId="{2F774436-E613-45FE-BD35-123D9270DE00}" type="pres">
      <dgm:prSet presAssocID="{FD0890E1-F49F-4905-B52C-FC4F5269549A}" presName="sibTrans" presStyleCnt="0"/>
      <dgm:spPr/>
    </dgm:pt>
    <dgm:pt modelId="{F426D2E5-FAFE-47F3-97CF-AB67E880201B}" type="pres">
      <dgm:prSet presAssocID="{6EB4276F-A402-4B87-89DD-50065CE736B5}" presName="compNode" presStyleCnt="0"/>
      <dgm:spPr/>
    </dgm:pt>
    <dgm:pt modelId="{53960EF0-38C0-45E5-875D-0EDED502418E}" type="pres">
      <dgm:prSet presAssocID="{6EB4276F-A402-4B87-89DD-50065CE736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510CA86C-6A21-4612-AFFB-FC0CDEF04F71}" type="pres">
      <dgm:prSet presAssocID="{6EB4276F-A402-4B87-89DD-50065CE736B5}" presName="spaceRect" presStyleCnt="0"/>
      <dgm:spPr/>
    </dgm:pt>
    <dgm:pt modelId="{D0398648-83BA-464F-8398-D33C6D5167B6}" type="pres">
      <dgm:prSet presAssocID="{6EB4276F-A402-4B87-89DD-50065CE736B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9CFF22A-5129-7F47-BD05-74EB0614E019}" type="presOf" srcId="{E86BCD50-225E-41FC-BB30-C20FE12794C7}" destId="{F75EC3B8-92F0-4961-9435-302F90421576}" srcOrd="0" destOrd="0" presId="urn:microsoft.com/office/officeart/2018/2/layout/IconLabelList"/>
    <dgm:cxn modelId="{594E8242-76EE-9049-820E-0E79921D4368}" type="presOf" srcId="{BA787049-2B43-4CE8-8FF2-AEA33A06FAFB}" destId="{3E887513-19D0-406D-869A-68270E157C55}" srcOrd="0" destOrd="0" presId="urn:microsoft.com/office/officeart/2018/2/layout/IconLabelList"/>
    <dgm:cxn modelId="{9DE07B45-92D7-BC4A-BE84-B743E5E60645}" type="presOf" srcId="{6EB4276F-A402-4B87-89DD-50065CE736B5}" destId="{D0398648-83BA-464F-8398-D33C6D5167B6}" srcOrd="0" destOrd="0" presId="urn:microsoft.com/office/officeart/2018/2/layout/IconLabelList"/>
    <dgm:cxn modelId="{244FCC78-D0A7-4827-8A65-CB3297E1F8D5}" srcId="{E86BCD50-225E-41FC-BB30-C20FE12794C7}" destId="{BA787049-2B43-4CE8-8FF2-AEA33A06FAFB}" srcOrd="0" destOrd="0" parTransId="{103E7F2C-B72D-4821-9F46-2D4EB385885A}" sibTransId="{FD0890E1-F49F-4905-B52C-FC4F5269549A}"/>
    <dgm:cxn modelId="{D62ACB8E-02E1-4C20-B490-114C0D4F5EFA}" srcId="{E86BCD50-225E-41FC-BB30-C20FE12794C7}" destId="{6EB4276F-A402-4B87-89DD-50065CE736B5}" srcOrd="1" destOrd="0" parTransId="{53699686-851E-4073-95C2-333E71789A5F}" sibTransId="{46AD4D36-ED91-4AC8-84B6-15F1A2EE3641}"/>
    <dgm:cxn modelId="{2445D484-3AC0-2449-BA7C-50944A18E7AD}" type="presParOf" srcId="{F75EC3B8-92F0-4961-9435-302F90421576}" destId="{FC5A91F9-EC02-4FA4-BF6C-E0FEC7BE8F69}" srcOrd="0" destOrd="0" presId="urn:microsoft.com/office/officeart/2018/2/layout/IconLabelList"/>
    <dgm:cxn modelId="{F234DE3C-2278-3E47-A341-879F9BA7D16F}" type="presParOf" srcId="{FC5A91F9-EC02-4FA4-BF6C-E0FEC7BE8F69}" destId="{8DB2249F-DF04-473B-9BA6-ED6343ED2F76}" srcOrd="0" destOrd="0" presId="urn:microsoft.com/office/officeart/2018/2/layout/IconLabelList"/>
    <dgm:cxn modelId="{4A8E3398-B26A-0941-89B7-CFC30C6C2BF5}" type="presParOf" srcId="{FC5A91F9-EC02-4FA4-BF6C-E0FEC7BE8F69}" destId="{9F75C59C-4A8E-4841-86B8-4B5678C1988C}" srcOrd="1" destOrd="0" presId="urn:microsoft.com/office/officeart/2018/2/layout/IconLabelList"/>
    <dgm:cxn modelId="{A27F7C86-6E97-3D4B-BE92-2EAE4B291828}" type="presParOf" srcId="{FC5A91F9-EC02-4FA4-BF6C-E0FEC7BE8F69}" destId="{3E887513-19D0-406D-869A-68270E157C55}" srcOrd="2" destOrd="0" presId="urn:microsoft.com/office/officeart/2018/2/layout/IconLabelList"/>
    <dgm:cxn modelId="{7536C0AB-C64B-A446-B56C-FA75CDF25336}" type="presParOf" srcId="{F75EC3B8-92F0-4961-9435-302F90421576}" destId="{2F774436-E613-45FE-BD35-123D9270DE00}" srcOrd="1" destOrd="0" presId="urn:microsoft.com/office/officeart/2018/2/layout/IconLabelList"/>
    <dgm:cxn modelId="{8097CC54-0517-EE49-924C-CFE1F30281FF}" type="presParOf" srcId="{F75EC3B8-92F0-4961-9435-302F90421576}" destId="{F426D2E5-FAFE-47F3-97CF-AB67E880201B}" srcOrd="2" destOrd="0" presId="urn:microsoft.com/office/officeart/2018/2/layout/IconLabelList"/>
    <dgm:cxn modelId="{6E95229B-33A9-444A-AF54-3358FC6D0F0F}" type="presParOf" srcId="{F426D2E5-FAFE-47F3-97CF-AB67E880201B}" destId="{53960EF0-38C0-45E5-875D-0EDED502418E}" srcOrd="0" destOrd="0" presId="urn:microsoft.com/office/officeart/2018/2/layout/IconLabelList"/>
    <dgm:cxn modelId="{607BC11F-CCED-2146-8D80-08992E0C8841}" type="presParOf" srcId="{F426D2E5-FAFE-47F3-97CF-AB67E880201B}" destId="{510CA86C-6A21-4612-AFFB-FC0CDEF04F71}" srcOrd="1" destOrd="0" presId="urn:microsoft.com/office/officeart/2018/2/layout/IconLabelList"/>
    <dgm:cxn modelId="{B16FEFDF-7D8C-614D-9020-37A85E09D108}" type="presParOf" srcId="{F426D2E5-FAFE-47F3-97CF-AB67E880201B}" destId="{D0398648-83BA-464F-8398-D33C6D5167B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02C18A-CEEA-4AA2-AE0D-AC8D709FC0DF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36A3CC-A429-4459-B672-A7424F9C69E4}">
      <dgm:prSet/>
      <dgm:spPr/>
      <dgm:t>
        <a:bodyPr/>
        <a:lstStyle/>
        <a:p>
          <a:r>
            <a:rPr lang="en-US" b="1"/>
            <a:t>Mean pulses: </a:t>
          </a:r>
          <a:r>
            <a:rPr lang="en-US"/>
            <a:t>4.05636160714</a:t>
          </a:r>
        </a:p>
      </dgm:t>
    </dgm:pt>
    <dgm:pt modelId="{45EF17C0-55FA-4B68-88CC-4E7A32BA3540}" type="parTrans" cxnId="{D266C112-49C9-49B7-A45E-68B609067859}">
      <dgm:prSet/>
      <dgm:spPr/>
      <dgm:t>
        <a:bodyPr/>
        <a:lstStyle/>
        <a:p>
          <a:endParaRPr lang="en-US"/>
        </a:p>
      </dgm:t>
    </dgm:pt>
    <dgm:pt modelId="{FAA84CAA-C3A9-4A1D-BB57-045D01250787}" type="sibTrans" cxnId="{D266C112-49C9-49B7-A45E-68B609067859}">
      <dgm:prSet/>
      <dgm:spPr/>
      <dgm:t>
        <a:bodyPr/>
        <a:lstStyle/>
        <a:p>
          <a:endParaRPr lang="en-US"/>
        </a:p>
      </dgm:t>
    </dgm:pt>
    <dgm:pt modelId="{608B1D10-F249-4F9A-B4B9-9B2239A82F7A}">
      <dgm:prSet/>
      <dgm:spPr/>
      <dgm:t>
        <a:bodyPr/>
        <a:lstStyle/>
        <a:p>
          <a:r>
            <a:rPr lang="en-US" b="1"/>
            <a:t>Stdev pulses: </a:t>
          </a:r>
          <a:r>
            <a:rPr lang="en-US"/>
            <a:t>5.0053744135</a:t>
          </a:r>
        </a:p>
      </dgm:t>
    </dgm:pt>
    <dgm:pt modelId="{1D2E1C32-EC17-4E7B-8A41-BA9D35DBBA56}" type="parTrans" cxnId="{25FEE08F-C088-4BA9-826E-6C7BE103E5F4}">
      <dgm:prSet/>
      <dgm:spPr/>
      <dgm:t>
        <a:bodyPr/>
        <a:lstStyle/>
        <a:p>
          <a:endParaRPr lang="en-US"/>
        </a:p>
      </dgm:t>
    </dgm:pt>
    <dgm:pt modelId="{E379014F-30E4-40AB-8563-CAAED931BD5A}" type="sibTrans" cxnId="{25FEE08F-C088-4BA9-826E-6C7BE103E5F4}">
      <dgm:prSet/>
      <dgm:spPr/>
      <dgm:t>
        <a:bodyPr/>
        <a:lstStyle/>
        <a:p>
          <a:endParaRPr lang="en-US"/>
        </a:p>
      </dgm:t>
    </dgm:pt>
    <dgm:pt modelId="{BFE9E652-846B-4637-BEE4-3B0251759292}">
      <dgm:prSet/>
      <dgm:spPr/>
      <dgm:t>
        <a:bodyPr/>
        <a:lstStyle/>
        <a:p>
          <a:r>
            <a:rPr lang="en-US" b="1"/>
            <a:t>Mean resets: </a:t>
          </a:r>
          <a:r>
            <a:rPr lang="en-US"/>
            <a:t>2.39453125</a:t>
          </a:r>
        </a:p>
      </dgm:t>
    </dgm:pt>
    <dgm:pt modelId="{6FB2D445-7820-4844-90E0-C3B762F327AF}" type="parTrans" cxnId="{EA0CD00D-D365-422A-BF03-89CA2201052B}">
      <dgm:prSet/>
      <dgm:spPr/>
      <dgm:t>
        <a:bodyPr/>
        <a:lstStyle/>
        <a:p>
          <a:endParaRPr lang="en-US"/>
        </a:p>
      </dgm:t>
    </dgm:pt>
    <dgm:pt modelId="{48A81BE8-3318-4D15-8119-A90AF17A0481}" type="sibTrans" cxnId="{EA0CD00D-D365-422A-BF03-89CA2201052B}">
      <dgm:prSet/>
      <dgm:spPr/>
      <dgm:t>
        <a:bodyPr/>
        <a:lstStyle/>
        <a:p>
          <a:endParaRPr lang="en-US"/>
        </a:p>
      </dgm:t>
    </dgm:pt>
    <dgm:pt modelId="{E3D97857-0750-4A50-B621-9D4DEC25DF1F}">
      <dgm:prSet/>
      <dgm:spPr/>
      <dgm:t>
        <a:bodyPr/>
        <a:lstStyle/>
        <a:p>
          <a:r>
            <a:rPr lang="en-US" b="1"/>
            <a:t>Stdev resets: </a:t>
          </a:r>
          <a:r>
            <a:rPr lang="en-US"/>
            <a:t>3.92119940902</a:t>
          </a:r>
        </a:p>
      </dgm:t>
    </dgm:pt>
    <dgm:pt modelId="{1AEB5EBC-5D43-4225-9C2F-4C6CD9454653}" type="parTrans" cxnId="{F5DEE286-4979-4425-8F72-B73B3D450E15}">
      <dgm:prSet/>
      <dgm:spPr/>
      <dgm:t>
        <a:bodyPr/>
        <a:lstStyle/>
        <a:p>
          <a:endParaRPr lang="en-US"/>
        </a:p>
      </dgm:t>
    </dgm:pt>
    <dgm:pt modelId="{CA6448F9-7D1B-4F43-B122-E0B1BDBC25A7}" type="sibTrans" cxnId="{F5DEE286-4979-4425-8F72-B73B3D450E15}">
      <dgm:prSet/>
      <dgm:spPr/>
      <dgm:t>
        <a:bodyPr/>
        <a:lstStyle/>
        <a:p>
          <a:endParaRPr lang="en-US"/>
        </a:p>
      </dgm:t>
    </dgm:pt>
    <dgm:pt modelId="{54EC0C24-BA91-414D-8C89-C8CCF4098E92}">
      <dgm:prSet/>
      <dgm:spPr/>
      <dgm:t>
        <a:bodyPr/>
        <a:lstStyle/>
        <a:p>
          <a:r>
            <a:rPr lang="en-US" b="1"/>
            <a:t>Mean coarse attempts: </a:t>
          </a:r>
          <a:r>
            <a:rPr lang="en-US"/>
            <a:t>1.20703125</a:t>
          </a:r>
        </a:p>
      </dgm:t>
    </dgm:pt>
    <dgm:pt modelId="{090028EE-F0E2-4747-8B06-ACCA44ADD8D9}" type="parTrans" cxnId="{9039F6D3-2DCE-4CEE-BF26-CFA601D87E8A}">
      <dgm:prSet/>
      <dgm:spPr/>
      <dgm:t>
        <a:bodyPr/>
        <a:lstStyle/>
        <a:p>
          <a:endParaRPr lang="en-US"/>
        </a:p>
      </dgm:t>
    </dgm:pt>
    <dgm:pt modelId="{25CD7CF0-17F1-4961-B7DB-AEB64C79D2F2}" type="sibTrans" cxnId="{9039F6D3-2DCE-4CEE-BF26-CFA601D87E8A}">
      <dgm:prSet/>
      <dgm:spPr/>
      <dgm:t>
        <a:bodyPr/>
        <a:lstStyle/>
        <a:p>
          <a:endParaRPr lang="en-US"/>
        </a:p>
      </dgm:t>
    </dgm:pt>
    <dgm:pt modelId="{349102F0-69E7-4192-AA48-E3EF4DAEC2F6}">
      <dgm:prSet/>
      <dgm:spPr/>
      <dgm:t>
        <a:bodyPr/>
        <a:lstStyle/>
        <a:p>
          <a:r>
            <a:rPr lang="en-US" b="1"/>
            <a:t>Stdev coarse attempts: </a:t>
          </a:r>
          <a:r>
            <a:rPr lang="en-US"/>
            <a:t>0.539966811567</a:t>
          </a:r>
        </a:p>
      </dgm:t>
    </dgm:pt>
    <dgm:pt modelId="{E7744A0E-8CD5-49E5-9B75-AEA0441E9DB7}" type="parTrans" cxnId="{6DF46ACF-F3B7-46FB-9D14-B070CCD11509}">
      <dgm:prSet/>
      <dgm:spPr/>
      <dgm:t>
        <a:bodyPr/>
        <a:lstStyle/>
        <a:p>
          <a:endParaRPr lang="en-US"/>
        </a:p>
      </dgm:t>
    </dgm:pt>
    <dgm:pt modelId="{1E313C88-60DB-4E60-8D31-F4DA00B390D7}" type="sibTrans" cxnId="{6DF46ACF-F3B7-46FB-9D14-B070CCD11509}">
      <dgm:prSet/>
      <dgm:spPr/>
      <dgm:t>
        <a:bodyPr/>
        <a:lstStyle/>
        <a:p>
          <a:endParaRPr lang="en-US"/>
        </a:p>
      </dgm:t>
    </dgm:pt>
    <dgm:pt modelId="{43981E56-58C6-4F26-A16A-CD37BF4108D0}">
      <dgm:prSet/>
      <dgm:spPr/>
      <dgm:t>
        <a:bodyPr/>
        <a:lstStyle/>
        <a:p>
          <a:r>
            <a:rPr lang="en-US" b="1"/>
            <a:t>Mean fine attempts: </a:t>
          </a:r>
          <a:r>
            <a:rPr lang="en-US"/>
            <a:t>1.42243303571</a:t>
          </a:r>
        </a:p>
      </dgm:t>
    </dgm:pt>
    <dgm:pt modelId="{FB06BEE3-C581-499C-9630-36B5591318CE}" type="parTrans" cxnId="{9BC4AA78-3088-45B6-A27B-9BB5C6E27D3F}">
      <dgm:prSet/>
      <dgm:spPr/>
      <dgm:t>
        <a:bodyPr/>
        <a:lstStyle/>
        <a:p>
          <a:endParaRPr lang="en-US"/>
        </a:p>
      </dgm:t>
    </dgm:pt>
    <dgm:pt modelId="{0A51F896-C833-406C-99D8-7F75F915CB05}" type="sibTrans" cxnId="{9BC4AA78-3088-45B6-A27B-9BB5C6E27D3F}">
      <dgm:prSet/>
      <dgm:spPr/>
      <dgm:t>
        <a:bodyPr/>
        <a:lstStyle/>
        <a:p>
          <a:endParaRPr lang="en-US"/>
        </a:p>
      </dgm:t>
    </dgm:pt>
    <dgm:pt modelId="{69013788-7AA3-4AD6-9163-F57ADAC761ED}">
      <dgm:prSet/>
      <dgm:spPr/>
      <dgm:t>
        <a:bodyPr/>
        <a:lstStyle/>
        <a:p>
          <a:r>
            <a:rPr lang="en-US" b="1"/>
            <a:t>Stdev fine attempts: </a:t>
          </a:r>
          <a:r>
            <a:rPr lang="en-US"/>
            <a:t>1.36217101652</a:t>
          </a:r>
        </a:p>
      </dgm:t>
    </dgm:pt>
    <dgm:pt modelId="{420DF834-A3D1-4533-AE4D-FA69B52D7F46}" type="parTrans" cxnId="{3704A581-3EEB-4E67-A864-418AA0E8DDF9}">
      <dgm:prSet/>
      <dgm:spPr/>
      <dgm:t>
        <a:bodyPr/>
        <a:lstStyle/>
        <a:p>
          <a:endParaRPr lang="en-US"/>
        </a:p>
      </dgm:t>
    </dgm:pt>
    <dgm:pt modelId="{7C267C37-9EE3-4DC0-92B2-4AD31046E53F}" type="sibTrans" cxnId="{3704A581-3EEB-4E67-A864-418AA0E8DDF9}">
      <dgm:prSet/>
      <dgm:spPr/>
      <dgm:t>
        <a:bodyPr/>
        <a:lstStyle/>
        <a:p>
          <a:endParaRPr lang="en-US"/>
        </a:p>
      </dgm:t>
    </dgm:pt>
    <dgm:pt modelId="{86B19C27-0DB8-40B0-B095-A1291440EBF1}">
      <dgm:prSet/>
      <dgm:spPr/>
      <dgm:t>
        <a:bodyPr/>
        <a:lstStyle/>
        <a:p>
          <a:r>
            <a:rPr lang="en-US" b="1"/>
            <a:t>Mean success rate: </a:t>
          </a:r>
          <a:r>
            <a:rPr lang="en-US"/>
            <a:t>0.991629464286</a:t>
          </a:r>
        </a:p>
      </dgm:t>
    </dgm:pt>
    <dgm:pt modelId="{C6FCCACC-51C3-42BB-AE36-CB8D601ADA6B}" type="parTrans" cxnId="{5358A8F1-9E0D-49D2-A255-D754291B0068}">
      <dgm:prSet/>
      <dgm:spPr/>
      <dgm:t>
        <a:bodyPr/>
        <a:lstStyle/>
        <a:p>
          <a:endParaRPr lang="en-US"/>
        </a:p>
      </dgm:t>
    </dgm:pt>
    <dgm:pt modelId="{E5C94BC9-C0EB-4281-9FBD-F5A3F1689DFF}" type="sibTrans" cxnId="{5358A8F1-9E0D-49D2-A255-D754291B0068}">
      <dgm:prSet/>
      <dgm:spPr/>
      <dgm:t>
        <a:bodyPr/>
        <a:lstStyle/>
        <a:p>
          <a:endParaRPr lang="en-US"/>
        </a:p>
      </dgm:t>
    </dgm:pt>
    <dgm:pt modelId="{93AB66DF-D32F-6144-9623-D7D389DC5B6E}" type="pres">
      <dgm:prSet presAssocID="{4902C18A-CEEA-4AA2-AE0D-AC8D709FC0DF}" presName="diagram" presStyleCnt="0">
        <dgm:presLayoutVars>
          <dgm:dir/>
          <dgm:resizeHandles val="exact"/>
        </dgm:presLayoutVars>
      </dgm:prSet>
      <dgm:spPr/>
    </dgm:pt>
    <dgm:pt modelId="{38AE6B5B-F018-C047-8742-53EDE2A87D7F}" type="pres">
      <dgm:prSet presAssocID="{6936A3CC-A429-4459-B672-A7424F9C69E4}" presName="node" presStyleLbl="node1" presStyleIdx="0" presStyleCnt="9">
        <dgm:presLayoutVars>
          <dgm:bulletEnabled val="1"/>
        </dgm:presLayoutVars>
      </dgm:prSet>
      <dgm:spPr/>
    </dgm:pt>
    <dgm:pt modelId="{D557719F-39FA-A44E-AF7D-06EF34A6A759}" type="pres">
      <dgm:prSet presAssocID="{FAA84CAA-C3A9-4A1D-BB57-045D01250787}" presName="sibTrans" presStyleCnt="0"/>
      <dgm:spPr/>
    </dgm:pt>
    <dgm:pt modelId="{C2B92ECE-F840-A345-8DF7-EE2EF89E6441}" type="pres">
      <dgm:prSet presAssocID="{608B1D10-F249-4F9A-B4B9-9B2239A82F7A}" presName="node" presStyleLbl="node1" presStyleIdx="1" presStyleCnt="9">
        <dgm:presLayoutVars>
          <dgm:bulletEnabled val="1"/>
        </dgm:presLayoutVars>
      </dgm:prSet>
      <dgm:spPr/>
    </dgm:pt>
    <dgm:pt modelId="{80CDF5B6-EE87-CB44-84BA-C6843EEB9CCA}" type="pres">
      <dgm:prSet presAssocID="{E379014F-30E4-40AB-8563-CAAED931BD5A}" presName="sibTrans" presStyleCnt="0"/>
      <dgm:spPr/>
    </dgm:pt>
    <dgm:pt modelId="{8285C291-9B18-5B4E-98B8-AF88033C61F6}" type="pres">
      <dgm:prSet presAssocID="{BFE9E652-846B-4637-BEE4-3B0251759292}" presName="node" presStyleLbl="node1" presStyleIdx="2" presStyleCnt="9">
        <dgm:presLayoutVars>
          <dgm:bulletEnabled val="1"/>
        </dgm:presLayoutVars>
      </dgm:prSet>
      <dgm:spPr/>
    </dgm:pt>
    <dgm:pt modelId="{7F826A2B-CE8F-5645-B57D-8C0FBD1FBE8F}" type="pres">
      <dgm:prSet presAssocID="{48A81BE8-3318-4D15-8119-A90AF17A0481}" presName="sibTrans" presStyleCnt="0"/>
      <dgm:spPr/>
    </dgm:pt>
    <dgm:pt modelId="{71FFFD09-F2E6-E649-87D6-7B86D30EC8DA}" type="pres">
      <dgm:prSet presAssocID="{E3D97857-0750-4A50-B621-9D4DEC25DF1F}" presName="node" presStyleLbl="node1" presStyleIdx="3" presStyleCnt="9">
        <dgm:presLayoutVars>
          <dgm:bulletEnabled val="1"/>
        </dgm:presLayoutVars>
      </dgm:prSet>
      <dgm:spPr/>
    </dgm:pt>
    <dgm:pt modelId="{0F49C388-5B55-464C-B185-5679EC100C35}" type="pres">
      <dgm:prSet presAssocID="{CA6448F9-7D1B-4F43-B122-E0B1BDBC25A7}" presName="sibTrans" presStyleCnt="0"/>
      <dgm:spPr/>
    </dgm:pt>
    <dgm:pt modelId="{D93E8763-DEF9-DF4E-A5C3-7B83892C4EC4}" type="pres">
      <dgm:prSet presAssocID="{54EC0C24-BA91-414D-8C89-C8CCF4098E92}" presName="node" presStyleLbl="node1" presStyleIdx="4" presStyleCnt="9">
        <dgm:presLayoutVars>
          <dgm:bulletEnabled val="1"/>
        </dgm:presLayoutVars>
      </dgm:prSet>
      <dgm:spPr/>
    </dgm:pt>
    <dgm:pt modelId="{1F30ABE7-03CB-0646-8ABA-677DF2630B8F}" type="pres">
      <dgm:prSet presAssocID="{25CD7CF0-17F1-4961-B7DB-AEB64C79D2F2}" presName="sibTrans" presStyleCnt="0"/>
      <dgm:spPr/>
    </dgm:pt>
    <dgm:pt modelId="{4C97F980-28C6-4842-89D6-B3B69D20CBE5}" type="pres">
      <dgm:prSet presAssocID="{349102F0-69E7-4192-AA48-E3EF4DAEC2F6}" presName="node" presStyleLbl="node1" presStyleIdx="5" presStyleCnt="9">
        <dgm:presLayoutVars>
          <dgm:bulletEnabled val="1"/>
        </dgm:presLayoutVars>
      </dgm:prSet>
      <dgm:spPr/>
    </dgm:pt>
    <dgm:pt modelId="{DF8072CE-1704-E54F-8201-3563081E7BEE}" type="pres">
      <dgm:prSet presAssocID="{1E313C88-60DB-4E60-8D31-F4DA00B390D7}" presName="sibTrans" presStyleCnt="0"/>
      <dgm:spPr/>
    </dgm:pt>
    <dgm:pt modelId="{D0C41867-AA15-9E45-A47A-C898997FEDF7}" type="pres">
      <dgm:prSet presAssocID="{43981E56-58C6-4F26-A16A-CD37BF4108D0}" presName="node" presStyleLbl="node1" presStyleIdx="6" presStyleCnt="9">
        <dgm:presLayoutVars>
          <dgm:bulletEnabled val="1"/>
        </dgm:presLayoutVars>
      </dgm:prSet>
      <dgm:spPr/>
    </dgm:pt>
    <dgm:pt modelId="{481E7311-46CE-7340-AB18-B2C6AF439464}" type="pres">
      <dgm:prSet presAssocID="{0A51F896-C833-406C-99D8-7F75F915CB05}" presName="sibTrans" presStyleCnt="0"/>
      <dgm:spPr/>
    </dgm:pt>
    <dgm:pt modelId="{8EA6C902-745E-7846-91E2-0EA0122B4904}" type="pres">
      <dgm:prSet presAssocID="{69013788-7AA3-4AD6-9163-F57ADAC761ED}" presName="node" presStyleLbl="node1" presStyleIdx="7" presStyleCnt="9">
        <dgm:presLayoutVars>
          <dgm:bulletEnabled val="1"/>
        </dgm:presLayoutVars>
      </dgm:prSet>
      <dgm:spPr/>
    </dgm:pt>
    <dgm:pt modelId="{0F0B532A-6B10-9644-AF97-6022C96A5022}" type="pres">
      <dgm:prSet presAssocID="{7C267C37-9EE3-4DC0-92B2-4AD31046E53F}" presName="sibTrans" presStyleCnt="0"/>
      <dgm:spPr/>
    </dgm:pt>
    <dgm:pt modelId="{C5FBC135-E03E-4E4E-A4C9-A1D88B13F910}" type="pres">
      <dgm:prSet presAssocID="{86B19C27-0DB8-40B0-B095-A1291440EBF1}" presName="node" presStyleLbl="node1" presStyleIdx="8" presStyleCnt="9">
        <dgm:presLayoutVars>
          <dgm:bulletEnabled val="1"/>
        </dgm:presLayoutVars>
      </dgm:prSet>
      <dgm:spPr/>
    </dgm:pt>
  </dgm:ptLst>
  <dgm:cxnLst>
    <dgm:cxn modelId="{EA0CD00D-D365-422A-BF03-89CA2201052B}" srcId="{4902C18A-CEEA-4AA2-AE0D-AC8D709FC0DF}" destId="{BFE9E652-846B-4637-BEE4-3B0251759292}" srcOrd="2" destOrd="0" parTransId="{6FB2D445-7820-4844-90E0-C3B762F327AF}" sibTransId="{48A81BE8-3318-4D15-8119-A90AF17A0481}"/>
    <dgm:cxn modelId="{D266C112-49C9-49B7-A45E-68B609067859}" srcId="{4902C18A-CEEA-4AA2-AE0D-AC8D709FC0DF}" destId="{6936A3CC-A429-4459-B672-A7424F9C69E4}" srcOrd="0" destOrd="0" parTransId="{45EF17C0-55FA-4B68-88CC-4E7A32BA3540}" sibTransId="{FAA84CAA-C3A9-4A1D-BB57-045D01250787}"/>
    <dgm:cxn modelId="{8F3F9415-4951-0944-BE02-1628FE8D2042}" type="presOf" srcId="{86B19C27-0DB8-40B0-B095-A1291440EBF1}" destId="{C5FBC135-E03E-4E4E-A4C9-A1D88B13F910}" srcOrd="0" destOrd="0" presId="urn:microsoft.com/office/officeart/2005/8/layout/default"/>
    <dgm:cxn modelId="{B846DA26-CC13-4848-A692-B0AE6C436E81}" type="presOf" srcId="{608B1D10-F249-4F9A-B4B9-9B2239A82F7A}" destId="{C2B92ECE-F840-A345-8DF7-EE2EF89E6441}" srcOrd="0" destOrd="0" presId="urn:microsoft.com/office/officeart/2005/8/layout/default"/>
    <dgm:cxn modelId="{3660575B-075D-A240-8147-F2D5CC7EC838}" type="presOf" srcId="{349102F0-69E7-4192-AA48-E3EF4DAEC2F6}" destId="{4C97F980-28C6-4842-89D6-B3B69D20CBE5}" srcOrd="0" destOrd="0" presId="urn:microsoft.com/office/officeart/2005/8/layout/default"/>
    <dgm:cxn modelId="{40ED8F6A-FB39-B34F-A51F-24E58AC649B2}" type="presOf" srcId="{54EC0C24-BA91-414D-8C89-C8CCF4098E92}" destId="{D93E8763-DEF9-DF4E-A5C3-7B83892C4EC4}" srcOrd="0" destOrd="0" presId="urn:microsoft.com/office/officeart/2005/8/layout/default"/>
    <dgm:cxn modelId="{9BC4AA78-3088-45B6-A27B-9BB5C6E27D3F}" srcId="{4902C18A-CEEA-4AA2-AE0D-AC8D709FC0DF}" destId="{43981E56-58C6-4F26-A16A-CD37BF4108D0}" srcOrd="6" destOrd="0" parTransId="{FB06BEE3-C581-499C-9630-36B5591318CE}" sibTransId="{0A51F896-C833-406C-99D8-7F75F915CB05}"/>
    <dgm:cxn modelId="{3704A581-3EEB-4E67-A864-418AA0E8DDF9}" srcId="{4902C18A-CEEA-4AA2-AE0D-AC8D709FC0DF}" destId="{69013788-7AA3-4AD6-9163-F57ADAC761ED}" srcOrd="7" destOrd="0" parTransId="{420DF834-A3D1-4533-AE4D-FA69B52D7F46}" sibTransId="{7C267C37-9EE3-4DC0-92B2-4AD31046E53F}"/>
    <dgm:cxn modelId="{F5DEE286-4979-4425-8F72-B73B3D450E15}" srcId="{4902C18A-CEEA-4AA2-AE0D-AC8D709FC0DF}" destId="{E3D97857-0750-4A50-B621-9D4DEC25DF1F}" srcOrd="3" destOrd="0" parTransId="{1AEB5EBC-5D43-4225-9C2F-4C6CD9454653}" sibTransId="{CA6448F9-7D1B-4F43-B122-E0B1BDBC25A7}"/>
    <dgm:cxn modelId="{B3C81B89-F6FD-A949-A184-E8E20B6777B7}" type="presOf" srcId="{43981E56-58C6-4F26-A16A-CD37BF4108D0}" destId="{D0C41867-AA15-9E45-A47A-C898997FEDF7}" srcOrd="0" destOrd="0" presId="urn:microsoft.com/office/officeart/2005/8/layout/default"/>
    <dgm:cxn modelId="{25FEE08F-C088-4BA9-826E-6C7BE103E5F4}" srcId="{4902C18A-CEEA-4AA2-AE0D-AC8D709FC0DF}" destId="{608B1D10-F249-4F9A-B4B9-9B2239A82F7A}" srcOrd="1" destOrd="0" parTransId="{1D2E1C32-EC17-4E7B-8A41-BA9D35DBBA56}" sibTransId="{E379014F-30E4-40AB-8563-CAAED931BD5A}"/>
    <dgm:cxn modelId="{15D50F9F-1F3A-244E-8D08-EFA678190408}" type="presOf" srcId="{6936A3CC-A429-4459-B672-A7424F9C69E4}" destId="{38AE6B5B-F018-C047-8742-53EDE2A87D7F}" srcOrd="0" destOrd="0" presId="urn:microsoft.com/office/officeart/2005/8/layout/default"/>
    <dgm:cxn modelId="{D29353A2-D10F-C847-9633-497770490B52}" type="presOf" srcId="{4902C18A-CEEA-4AA2-AE0D-AC8D709FC0DF}" destId="{93AB66DF-D32F-6144-9623-D7D389DC5B6E}" srcOrd="0" destOrd="0" presId="urn:microsoft.com/office/officeart/2005/8/layout/default"/>
    <dgm:cxn modelId="{824079AC-1968-DF48-8FFB-862F13E9B7C6}" type="presOf" srcId="{69013788-7AA3-4AD6-9163-F57ADAC761ED}" destId="{8EA6C902-745E-7846-91E2-0EA0122B4904}" srcOrd="0" destOrd="0" presId="urn:microsoft.com/office/officeart/2005/8/layout/default"/>
    <dgm:cxn modelId="{9B94C0BD-87EB-DA4D-8EFB-42CF7B3B79FC}" type="presOf" srcId="{E3D97857-0750-4A50-B621-9D4DEC25DF1F}" destId="{71FFFD09-F2E6-E649-87D6-7B86D30EC8DA}" srcOrd="0" destOrd="0" presId="urn:microsoft.com/office/officeart/2005/8/layout/default"/>
    <dgm:cxn modelId="{998657C2-BE72-A64A-AB1B-B928009D87D2}" type="presOf" srcId="{BFE9E652-846B-4637-BEE4-3B0251759292}" destId="{8285C291-9B18-5B4E-98B8-AF88033C61F6}" srcOrd="0" destOrd="0" presId="urn:microsoft.com/office/officeart/2005/8/layout/default"/>
    <dgm:cxn modelId="{6DF46ACF-F3B7-46FB-9D14-B070CCD11509}" srcId="{4902C18A-CEEA-4AA2-AE0D-AC8D709FC0DF}" destId="{349102F0-69E7-4192-AA48-E3EF4DAEC2F6}" srcOrd="5" destOrd="0" parTransId="{E7744A0E-8CD5-49E5-9B75-AEA0441E9DB7}" sibTransId="{1E313C88-60DB-4E60-8D31-F4DA00B390D7}"/>
    <dgm:cxn modelId="{9039F6D3-2DCE-4CEE-BF26-CFA601D87E8A}" srcId="{4902C18A-CEEA-4AA2-AE0D-AC8D709FC0DF}" destId="{54EC0C24-BA91-414D-8C89-C8CCF4098E92}" srcOrd="4" destOrd="0" parTransId="{090028EE-F0E2-4747-8B06-ACCA44ADD8D9}" sibTransId="{25CD7CF0-17F1-4961-B7DB-AEB64C79D2F2}"/>
    <dgm:cxn modelId="{5358A8F1-9E0D-49D2-A255-D754291B0068}" srcId="{4902C18A-CEEA-4AA2-AE0D-AC8D709FC0DF}" destId="{86B19C27-0DB8-40B0-B095-A1291440EBF1}" srcOrd="8" destOrd="0" parTransId="{C6FCCACC-51C3-42BB-AE36-CB8D601ADA6B}" sibTransId="{E5C94BC9-C0EB-4281-9FBD-F5A3F1689DFF}"/>
    <dgm:cxn modelId="{DA241858-7D6D-CF4E-938D-D181DCDBA9A8}" type="presParOf" srcId="{93AB66DF-D32F-6144-9623-D7D389DC5B6E}" destId="{38AE6B5B-F018-C047-8742-53EDE2A87D7F}" srcOrd="0" destOrd="0" presId="urn:microsoft.com/office/officeart/2005/8/layout/default"/>
    <dgm:cxn modelId="{D6830E66-17F8-C34D-8A1E-F54108FF42CE}" type="presParOf" srcId="{93AB66DF-D32F-6144-9623-D7D389DC5B6E}" destId="{D557719F-39FA-A44E-AF7D-06EF34A6A759}" srcOrd="1" destOrd="0" presId="urn:microsoft.com/office/officeart/2005/8/layout/default"/>
    <dgm:cxn modelId="{2E7C41CE-8B07-1B40-A641-2BE11D9E1E61}" type="presParOf" srcId="{93AB66DF-D32F-6144-9623-D7D389DC5B6E}" destId="{C2B92ECE-F840-A345-8DF7-EE2EF89E6441}" srcOrd="2" destOrd="0" presId="urn:microsoft.com/office/officeart/2005/8/layout/default"/>
    <dgm:cxn modelId="{E9B9A402-40DE-1845-9491-025A028CF196}" type="presParOf" srcId="{93AB66DF-D32F-6144-9623-D7D389DC5B6E}" destId="{80CDF5B6-EE87-CB44-84BA-C6843EEB9CCA}" srcOrd="3" destOrd="0" presId="urn:microsoft.com/office/officeart/2005/8/layout/default"/>
    <dgm:cxn modelId="{3A8CF2E4-5359-654F-B2F2-2ECB81E11C86}" type="presParOf" srcId="{93AB66DF-D32F-6144-9623-D7D389DC5B6E}" destId="{8285C291-9B18-5B4E-98B8-AF88033C61F6}" srcOrd="4" destOrd="0" presId="urn:microsoft.com/office/officeart/2005/8/layout/default"/>
    <dgm:cxn modelId="{C3AA54D3-65FB-1744-88ED-5439E26508BB}" type="presParOf" srcId="{93AB66DF-D32F-6144-9623-D7D389DC5B6E}" destId="{7F826A2B-CE8F-5645-B57D-8C0FBD1FBE8F}" srcOrd="5" destOrd="0" presId="urn:microsoft.com/office/officeart/2005/8/layout/default"/>
    <dgm:cxn modelId="{BF2D2C39-BFFA-B144-A4C0-48B334098C8E}" type="presParOf" srcId="{93AB66DF-D32F-6144-9623-D7D389DC5B6E}" destId="{71FFFD09-F2E6-E649-87D6-7B86D30EC8DA}" srcOrd="6" destOrd="0" presId="urn:microsoft.com/office/officeart/2005/8/layout/default"/>
    <dgm:cxn modelId="{2B81CE0D-C74C-9244-824A-8612610FDA2C}" type="presParOf" srcId="{93AB66DF-D32F-6144-9623-D7D389DC5B6E}" destId="{0F49C388-5B55-464C-B185-5679EC100C35}" srcOrd="7" destOrd="0" presId="urn:microsoft.com/office/officeart/2005/8/layout/default"/>
    <dgm:cxn modelId="{A06D3D7A-982D-2E44-82CB-E7E4E1497DB4}" type="presParOf" srcId="{93AB66DF-D32F-6144-9623-D7D389DC5B6E}" destId="{D93E8763-DEF9-DF4E-A5C3-7B83892C4EC4}" srcOrd="8" destOrd="0" presId="urn:microsoft.com/office/officeart/2005/8/layout/default"/>
    <dgm:cxn modelId="{04B069E5-1E57-4C46-AD75-4013CF6B3C91}" type="presParOf" srcId="{93AB66DF-D32F-6144-9623-D7D389DC5B6E}" destId="{1F30ABE7-03CB-0646-8ABA-677DF2630B8F}" srcOrd="9" destOrd="0" presId="urn:microsoft.com/office/officeart/2005/8/layout/default"/>
    <dgm:cxn modelId="{BE3BFE7A-4E45-3347-B955-B96D1F05A519}" type="presParOf" srcId="{93AB66DF-D32F-6144-9623-D7D389DC5B6E}" destId="{4C97F980-28C6-4842-89D6-B3B69D20CBE5}" srcOrd="10" destOrd="0" presId="urn:microsoft.com/office/officeart/2005/8/layout/default"/>
    <dgm:cxn modelId="{FD173B5E-F8CD-164F-A71C-428369ED4BD4}" type="presParOf" srcId="{93AB66DF-D32F-6144-9623-D7D389DC5B6E}" destId="{DF8072CE-1704-E54F-8201-3563081E7BEE}" srcOrd="11" destOrd="0" presId="urn:microsoft.com/office/officeart/2005/8/layout/default"/>
    <dgm:cxn modelId="{5DD4B28A-112F-E843-B5BB-DB9BAC7057F9}" type="presParOf" srcId="{93AB66DF-D32F-6144-9623-D7D389DC5B6E}" destId="{D0C41867-AA15-9E45-A47A-C898997FEDF7}" srcOrd="12" destOrd="0" presId="urn:microsoft.com/office/officeart/2005/8/layout/default"/>
    <dgm:cxn modelId="{921EEC75-3206-4648-8B04-F0A822E9A857}" type="presParOf" srcId="{93AB66DF-D32F-6144-9623-D7D389DC5B6E}" destId="{481E7311-46CE-7340-AB18-B2C6AF439464}" srcOrd="13" destOrd="0" presId="urn:microsoft.com/office/officeart/2005/8/layout/default"/>
    <dgm:cxn modelId="{203E0442-F3C1-164A-9536-F3566138820A}" type="presParOf" srcId="{93AB66DF-D32F-6144-9623-D7D389DC5B6E}" destId="{8EA6C902-745E-7846-91E2-0EA0122B4904}" srcOrd="14" destOrd="0" presId="urn:microsoft.com/office/officeart/2005/8/layout/default"/>
    <dgm:cxn modelId="{A94D45A8-4029-9B47-909A-7DD3BF9B62BA}" type="presParOf" srcId="{93AB66DF-D32F-6144-9623-D7D389DC5B6E}" destId="{0F0B532A-6B10-9644-AF97-6022C96A5022}" srcOrd="15" destOrd="0" presId="urn:microsoft.com/office/officeart/2005/8/layout/default"/>
    <dgm:cxn modelId="{84B8FF84-EA1F-B64B-8567-704DCDCCB8A8}" type="presParOf" srcId="{93AB66DF-D32F-6144-9623-D7D389DC5B6E}" destId="{C5FBC135-E03E-4E4E-A4C9-A1D88B13F910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68CEE-4EDD-4CBF-9B34-2D3E8F3AB4CE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312EB6E-5137-4E79-A5AC-86CD1426FF27}">
      <dgm:prSet/>
      <dgm:spPr/>
      <dgm:t>
        <a:bodyPr/>
        <a:lstStyle/>
        <a:p>
          <a:r>
            <a:rPr lang="en-US"/>
            <a:t>Mean pulses: 4.2734375</a:t>
          </a:r>
        </a:p>
      </dgm:t>
    </dgm:pt>
    <dgm:pt modelId="{3F5DA47E-82CE-4E28-BA53-B09F80F71413}" type="parTrans" cxnId="{BE744194-73A5-42B5-9026-49830E198B27}">
      <dgm:prSet/>
      <dgm:spPr/>
      <dgm:t>
        <a:bodyPr/>
        <a:lstStyle/>
        <a:p>
          <a:endParaRPr lang="en-US"/>
        </a:p>
      </dgm:t>
    </dgm:pt>
    <dgm:pt modelId="{ED7DF7A9-7918-4250-9D55-19704B5F5FCE}" type="sibTrans" cxnId="{BE744194-73A5-42B5-9026-49830E198B27}">
      <dgm:prSet/>
      <dgm:spPr/>
      <dgm:t>
        <a:bodyPr/>
        <a:lstStyle/>
        <a:p>
          <a:endParaRPr lang="en-US"/>
        </a:p>
      </dgm:t>
    </dgm:pt>
    <dgm:pt modelId="{7263236B-735B-4D19-81FA-7C7BFBD101A2}">
      <dgm:prSet/>
      <dgm:spPr/>
      <dgm:t>
        <a:bodyPr/>
        <a:lstStyle/>
        <a:p>
          <a:r>
            <a:rPr lang="en-US"/>
            <a:t>Stdev pulses: 6.50079379618</a:t>
          </a:r>
        </a:p>
      </dgm:t>
    </dgm:pt>
    <dgm:pt modelId="{EB304ED0-CE98-4F23-B611-799F5A5C09A9}" type="parTrans" cxnId="{A1A0D654-2B48-4EE9-823B-2342589836D3}">
      <dgm:prSet/>
      <dgm:spPr/>
      <dgm:t>
        <a:bodyPr/>
        <a:lstStyle/>
        <a:p>
          <a:endParaRPr lang="en-US"/>
        </a:p>
      </dgm:t>
    </dgm:pt>
    <dgm:pt modelId="{AA22A080-3F03-4262-A15D-E2118B6AE5EE}" type="sibTrans" cxnId="{A1A0D654-2B48-4EE9-823B-2342589836D3}">
      <dgm:prSet/>
      <dgm:spPr/>
      <dgm:t>
        <a:bodyPr/>
        <a:lstStyle/>
        <a:p>
          <a:endParaRPr lang="en-US"/>
        </a:p>
      </dgm:t>
    </dgm:pt>
    <dgm:pt modelId="{40511C45-E753-485A-ACD8-3767C7EF2C90}">
      <dgm:prSet/>
      <dgm:spPr/>
      <dgm:t>
        <a:bodyPr/>
        <a:lstStyle/>
        <a:p>
          <a:r>
            <a:rPr lang="en-US"/>
            <a:t>Mean resets: 1.98876953125</a:t>
          </a:r>
        </a:p>
      </dgm:t>
    </dgm:pt>
    <dgm:pt modelId="{9189D5BC-C531-4581-AF88-62BF2DEE01FC}" type="parTrans" cxnId="{9D0D63AF-8014-46C7-B55F-21ED29D1FA50}">
      <dgm:prSet/>
      <dgm:spPr/>
      <dgm:t>
        <a:bodyPr/>
        <a:lstStyle/>
        <a:p>
          <a:endParaRPr lang="en-US"/>
        </a:p>
      </dgm:t>
    </dgm:pt>
    <dgm:pt modelId="{EA120F07-8C73-490F-891C-518FDDD5FFF4}" type="sibTrans" cxnId="{9D0D63AF-8014-46C7-B55F-21ED29D1FA50}">
      <dgm:prSet/>
      <dgm:spPr/>
      <dgm:t>
        <a:bodyPr/>
        <a:lstStyle/>
        <a:p>
          <a:endParaRPr lang="en-US"/>
        </a:p>
      </dgm:t>
    </dgm:pt>
    <dgm:pt modelId="{EAF5E568-4043-49DF-BED1-04458F3FD1C3}">
      <dgm:prSet/>
      <dgm:spPr/>
      <dgm:t>
        <a:bodyPr/>
        <a:lstStyle/>
        <a:p>
          <a:r>
            <a:rPr lang="en-US"/>
            <a:t>Stdev resets: 5.14664017396</a:t>
          </a:r>
        </a:p>
      </dgm:t>
    </dgm:pt>
    <dgm:pt modelId="{A5836427-A03B-4DBA-92A3-E6ED279FA7D3}" type="parTrans" cxnId="{48E1872C-EAB1-4D91-892F-C36569862EDA}">
      <dgm:prSet/>
      <dgm:spPr/>
      <dgm:t>
        <a:bodyPr/>
        <a:lstStyle/>
        <a:p>
          <a:endParaRPr lang="en-US"/>
        </a:p>
      </dgm:t>
    </dgm:pt>
    <dgm:pt modelId="{174ABB9B-B4D4-4DF9-A148-B446151BB497}" type="sibTrans" cxnId="{48E1872C-EAB1-4D91-892F-C36569862EDA}">
      <dgm:prSet/>
      <dgm:spPr/>
      <dgm:t>
        <a:bodyPr/>
        <a:lstStyle/>
        <a:p>
          <a:endParaRPr lang="en-US"/>
        </a:p>
      </dgm:t>
    </dgm:pt>
    <dgm:pt modelId="{3D83A7EB-F2A0-4B9F-A16C-D53591EBD039}">
      <dgm:prSet/>
      <dgm:spPr/>
      <dgm:t>
        <a:bodyPr/>
        <a:lstStyle/>
        <a:p>
          <a:r>
            <a:rPr lang="en-US"/>
            <a:t>Mean coarse attempts: 1.2490234375</a:t>
          </a:r>
        </a:p>
      </dgm:t>
    </dgm:pt>
    <dgm:pt modelId="{91C49EA8-A061-4F45-9892-FB2931A872C1}" type="parTrans" cxnId="{A7B017DD-1A62-4413-8B8E-B5769D495F1C}">
      <dgm:prSet/>
      <dgm:spPr/>
      <dgm:t>
        <a:bodyPr/>
        <a:lstStyle/>
        <a:p>
          <a:endParaRPr lang="en-US"/>
        </a:p>
      </dgm:t>
    </dgm:pt>
    <dgm:pt modelId="{6CAE3445-9A55-4F7F-AB8B-0B47282055E4}" type="sibTrans" cxnId="{A7B017DD-1A62-4413-8B8E-B5769D495F1C}">
      <dgm:prSet/>
      <dgm:spPr/>
      <dgm:t>
        <a:bodyPr/>
        <a:lstStyle/>
        <a:p>
          <a:endParaRPr lang="en-US"/>
        </a:p>
      </dgm:t>
    </dgm:pt>
    <dgm:pt modelId="{AC76773A-DDBF-412B-907A-CFE809571E30}">
      <dgm:prSet/>
      <dgm:spPr/>
      <dgm:t>
        <a:bodyPr/>
        <a:lstStyle/>
        <a:p>
          <a:r>
            <a:rPr lang="en-US"/>
            <a:t>Stdev coarse attempts: 0.589352706816</a:t>
          </a:r>
        </a:p>
      </dgm:t>
    </dgm:pt>
    <dgm:pt modelId="{7F25664B-848C-459A-BC47-9F8954CA9E51}" type="parTrans" cxnId="{A862DACF-BC17-4EF1-BFFD-9236ACAD7BB9}">
      <dgm:prSet/>
      <dgm:spPr/>
      <dgm:t>
        <a:bodyPr/>
        <a:lstStyle/>
        <a:p>
          <a:endParaRPr lang="en-US"/>
        </a:p>
      </dgm:t>
    </dgm:pt>
    <dgm:pt modelId="{40FF6CA7-1896-4EB8-A71E-ECC725DD94AA}" type="sibTrans" cxnId="{A862DACF-BC17-4EF1-BFFD-9236ACAD7BB9}">
      <dgm:prSet/>
      <dgm:spPr/>
      <dgm:t>
        <a:bodyPr/>
        <a:lstStyle/>
        <a:p>
          <a:endParaRPr lang="en-US"/>
        </a:p>
      </dgm:t>
    </dgm:pt>
    <dgm:pt modelId="{A5B31CE4-6FC5-4A65-A4C3-ADA7777D44E9}">
      <dgm:prSet/>
      <dgm:spPr/>
      <dgm:t>
        <a:bodyPr/>
        <a:lstStyle/>
        <a:p>
          <a:r>
            <a:rPr lang="en-US"/>
            <a:t>Mean fine attempts: 1.39892578125</a:t>
          </a:r>
        </a:p>
      </dgm:t>
    </dgm:pt>
    <dgm:pt modelId="{046BC40C-025C-4C9B-9D36-1C28285FEAC0}" type="parTrans" cxnId="{DA848842-2ED5-4C6A-ADEB-D5369FB1BD49}">
      <dgm:prSet/>
      <dgm:spPr/>
      <dgm:t>
        <a:bodyPr/>
        <a:lstStyle/>
        <a:p>
          <a:endParaRPr lang="en-US"/>
        </a:p>
      </dgm:t>
    </dgm:pt>
    <dgm:pt modelId="{71E3B2C3-3AFD-413C-B5BC-B03B722A2062}" type="sibTrans" cxnId="{DA848842-2ED5-4C6A-ADEB-D5369FB1BD49}">
      <dgm:prSet/>
      <dgm:spPr/>
      <dgm:t>
        <a:bodyPr/>
        <a:lstStyle/>
        <a:p>
          <a:endParaRPr lang="en-US"/>
        </a:p>
      </dgm:t>
    </dgm:pt>
    <dgm:pt modelId="{F85C1004-4141-45F0-927F-B6CF2871BFF0}">
      <dgm:prSet/>
      <dgm:spPr/>
      <dgm:t>
        <a:bodyPr/>
        <a:lstStyle/>
        <a:p>
          <a:r>
            <a:rPr lang="en-US"/>
            <a:t>Stdev fine attempts: 1.36733432066</a:t>
          </a:r>
        </a:p>
      </dgm:t>
    </dgm:pt>
    <dgm:pt modelId="{745AAFB8-D03F-49D2-BEDC-68613CD0D969}" type="parTrans" cxnId="{CC8DE485-3673-4DA2-B58F-573376D68D71}">
      <dgm:prSet/>
      <dgm:spPr/>
      <dgm:t>
        <a:bodyPr/>
        <a:lstStyle/>
        <a:p>
          <a:endParaRPr lang="en-US"/>
        </a:p>
      </dgm:t>
    </dgm:pt>
    <dgm:pt modelId="{F2404815-8B73-416E-B08A-D15DB8FA0D72}" type="sibTrans" cxnId="{CC8DE485-3673-4DA2-B58F-573376D68D71}">
      <dgm:prSet/>
      <dgm:spPr/>
      <dgm:t>
        <a:bodyPr/>
        <a:lstStyle/>
        <a:p>
          <a:endParaRPr lang="en-US"/>
        </a:p>
      </dgm:t>
    </dgm:pt>
    <dgm:pt modelId="{6227CFD0-8625-4E23-8639-5722DAD0EED3}">
      <dgm:prSet/>
      <dgm:spPr/>
      <dgm:t>
        <a:bodyPr/>
        <a:lstStyle/>
        <a:p>
          <a:r>
            <a:rPr lang="en-US"/>
            <a:t>Mean success rate: 0.98291015625</a:t>
          </a:r>
        </a:p>
      </dgm:t>
    </dgm:pt>
    <dgm:pt modelId="{5E768A23-0F07-4B6A-9F01-119808332732}" type="parTrans" cxnId="{AC64F82A-0C06-4C5B-92A7-FAA7488D2D83}">
      <dgm:prSet/>
      <dgm:spPr/>
      <dgm:t>
        <a:bodyPr/>
        <a:lstStyle/>
        <a:p>
          <a:endParaRPr lang="en-US"/>
        </a:p>
      </dgm:t>
    </dgm:pt>
    <dgm:pt modelId="{187EEFE3-FE1D-46B2-BBF4-E45A6E763F38}" type="sibTrans" cxnId="{AC64F82A-0C06-4C5B-92A7-FAA7488D2D83}">
      <dgm:prSet/>
      <dgm:spPr/>
      <dgm:t>
        <a:bodyPr/>
        <a:lstStyle/>
        <a:p>
          <a:endParaRPr lang="en-US"/>
        </a:p>
      </dgm:t>
    </dgm:pt>
    <dgm:pt modelId="{1E1503DA-680D-2F41-AB08-72E0CE35BF99}" type="pres">
      <dgm:prSet presAssocID="{E1468CEE-4EDD-4CBF-9B34-2D3E8F3AB4CE}" presName="diagram" presStyleCnt="0">
        <dgm:presLayoutVars>
          <dgm:dir/>
          <dgm:resizeHandles val="exact"/>
        </dgm:presLayoutVars>
      </dgm:prSet>
      <dgm:spPr/>
    </dgm:pt>
    <dgm:pt modelId="{073709A1-9D5F-474C-92D9-542DB450450D}" type="pres">
      <dgm:prSet presAssocID="{2312EB6E-5137-4E79-A5AC-86CD1426FF27}" presName="node" presStyleLbl="node1" presStyleIdx="0" presStyleCnt="9">
        <dgm:presLayoutVars>
          <dgm:bulletEnabled val="1"/>
        </dgm:presLayoutVars>
      </dgm:prSet>
      <dgm:spPr/>
    </dgm:pt>
    <dgm:pt modelId="{598DA7F3-0BC4-D14B-9991-165B63806DF3}" type="pres">
      <dgm:prSet presAssocID="{ED7DF7A9-7918-4250-9D55-19704B5F5FCE}" presName="sibTrans" presStyleCnt="0"/>
      <dgm:spPr/>
    </dgm:pt>
    <dgm:pt modelId="{0B57478E-1A27-8F4D-8D99-D8FC2D016D66}" type="pres">
      <dgm:prSet presAssocID="{7263236B-735B-4D19-81FA-7C7BFBD101A2}" presName="node" presStyleLbl="node1" presStyleIdx="1" presStyleCnt="9">
        <dgm:presLayoutVars>
          <dgm:bulletEnabled val="1"/>
        </dgm:presLayoutVars>
      </dgm:prSet>
      <dgm:spPr/>
    </dgm:pt>
    <dgm:pt modelId="{7D66D9A5-F86B-CD4F-B0F8-9AAFDC88B71B}" type="pres">
      <dgm:prSet presAssocID="{AA22A080-3F03-4262-A15D-E2118B6AE5EE}" presName="sibTrans" presStyleCnt="0"/>
      <dgm:spPr/>
    </dgm:pt>
    <dgm:pt modelId="{C4E5F0E4-3927-7940-946B-6E16316C55F6}" type="pres">
      <dgm:prSet presAssocID="{40511C45-E753-485A-ACD8-3767C7EF2C90}" presName="node" presStyleLbl="node1" presStyleIdx="2" presStyleCnt="9">
        <dgm:presLayoutVars>
          <dgm:bulletEnabled val="1"/>
        </dgm:presLayoutVars>
      </dgm:prSet>
      <dgm:spPr/>
    </dgm:pt>
    <dgm:pt modelId="{5368DF56-AF1D-E148-A933-1B6198BA2D2D}" type="pres">
      <dgm:prSet presAssocID="{EA120F07-8C73-490F-891C-518FDDD5FFF4}" presName="sibTrans" presStyleCnt="0"/>
      <dgm:spPr/>
    </dgm:pt>
    <dgm:pt modelId="{E2EAC3F1-7C63-CA40-B687-D0E72EE04F65}" type="pres">
      <dgm:prSet presAssocID="{EAF5E568-4043-49DF-BED1-04458F3FD1C3}" presName="node" presStyleLbl="node1" presStyleIdx="3" presStyleCnt="9">
        <dgm:presLayoutVars>
          <dgm:bulletEnabled val="1"/>
        </dgm:presLayoutVars>
      </dgm:prSet>
      <dgm:spPr/>
    </dgm:pt>
    <dgm:pt modelId="{87B10511-663B-0342-9835-B245FD86C991}" type="pres">
      <dgm:prSet presAssocID="{174ABB9B-B4D4-4DF9-A148-B446151BB497}" presName="sibTrans" presStyleCnt="0"/>
      <dgm:spPr/>
    </dgm:pt>
    <dgm:pt modelId="{CDA212A5-58F8-1248-AF3D-8FE0E4034546}" type="pres">
      <dgm:prSet presAssocID="{3D83A7EB-F2A0-4B9F-A16C-D53591EBD039}" presName="node" presStyleLbl="node1" presStyleIdx="4" presStyleCnt="9">
        <dgm:presLayoutVars>
          <dgm:bulletEnabled val="1"/>
        </dgm:presLayoutVars>
      </dgm:prSet>
      <dgm:spPr/>
    </dgm:pt>
    <dgm:pt modelId="{7D0C7F88-9E92-7848-B32D-D1B2051BCFA8}" type="pres">
      <dgm:prSet presAssocID="{6CAE3445-9A55-4F7F-AB8B-0B47282055E4}" presName="sibTrans" presStyleCnt="0"/>
      <dgm:spPr/>
    </dgm:pt>
    <dgm:pt modelId="{075E2845-8C1C-1F47-BBDF-C3ED671FDB4D}" type="pres">
      <dgm:prSet presAssocID="{AC76773A-DDBF-412B-907A-CFE809571E30}" presName="node" presStyleLbl="node1" presStyleIdx="5" presStyleCnt="9">
        <dgm:presLayoutVars>
          <dgm:bulletEnabled val="1"/>
        </dgm:presLayoutVars>
      </dgm:prSet>
      <dgm:spPr/>
    </dgm:pt>
    <dgm:pt modelId="{E4CFD84C-8378-FC49-AF25-DE69C01DF288}" type="pres">
      <dgm:prSet presAssocID="{40FF6CA7-1896-4EB8-A71E-ECC725DD94AA}" presName="sibTrans" presStyleCnt="0"/>
      <dgm:spPr/>
    </dgm:pt>
    <dgm:pt modelId="{EE448A01-3694-724F-ADA0-ED1E46AB17C2}" type="pres">
      <dgm:prSet presAssocID="{A5B31CE4-6FC5-4A65-A4C3-ADA7777D44E9}" presName="node" presStyleLbl="node1" presStyleIdx="6" presStyleCnt="9">
        <dgm:presLayoutVars>
          <dgm:bulletEnabled val="1"/>
        </dgm:presLayoutVars>
      </dgm:prSet>
      <dgm:spPr/>
    </dgm:pt>
    <dgm:pt modelId="{D87512E3-8649-ED4A-8D1B-F41D63A7658D}" type="pres">
      <dgm:prSet presAssocID="{71E3B2C3-3AFD-413C-B5BC-B03B722A2062}" presName="sibTrans" presStyleCnt="0"/>
      <dgm:spPr/>
    </dgm:pt>
    <dgm:pt modelId="{73AE9AF4-6761-894F-BDEA-3846067B19D2}" type="pres">
      <dgm:prSet presAssocID="{F85C1004-4141-45F0-927F-B6CF2871BFF0}" presName="node" presStyleLbl="node1" presStyleIdx="7" presStyleCnt="9">
        <dgm:presLayoutVars>
          <dgm:bulletEnabled val="1"/>
        </dgm:presLayoutVars>
      </dgm:prSet>
      <dgm:spPr/>
    </dgm:pt>
    <dgm:pt modelId="{A2E7A905-1D57-CC4F-B027-33D853149B36}" type="pres">
      <dgm:prSet presAssocID="{F2404815-8B73-416E-B08A-D15DB8FA0D72}" presName="sibTrans" presStyleCnt="0"/>
      <dgm:spPr/>
    </dgm:pt>
    <dgm:pt modelId="{84731FF0-BC1D-DE48-B09E-C31323C04343}" type="pres">
      <dgm:prSet presAssocID="{6227CFD0-8625-4E23-8639-5722DAD0EED3}" presName="node" presStyleLbl="node1" presStyleIdx="8" presStyleCnt="9">
        <dgm:presLayoutVars>
          <dgm:bulletEnabled val="1"/>
        </dgm:presLayoutVars>
      </dgm:prSet>
      <dgm:spPr/>
    </dgm:pt>
  </dgm:ptLst>
  <dgm:cxnLst>
    <dgm:cxn modelId="{B6520903-D83A-4D43-9757-A8341EE219ED}" type="presOf" srcId="{EAF5E568-4043-49DF-BED1-04458F3FD1C3}" destId="{E2EAC3F1-7C63-CA40-B687-D0E72EE04F65}" srcOrd="0" destOrd="0" presId="urn:microsoft.com/office/officeart/2005/8/layout/default"/>
    <dgm:cxn modelId="{9F7A790E-2D8C-1A46-B755-6581F8B6C474}" type="presOf" srcId="{2312EB6E-5137-4E79-A5AC-86CD1426FF27}" destId="{073709A1-9D5F-474C-92D9-542DB450450D}" srcOrd="0" destOrd="0" presId="urn:microsoft.com/office/officeart/2005/8/layout/default"/>
    <dgm:cxn modelId="{FCDCCE13-5349-D147-837B-B362314095C5}" type="presOf" srcId="{AC76773A-DDBF-412B-907A-CFE809571E30}" destId="{075E2845-8C1C-1F47-BBDF-C3ED671FDB4D}" srcOrd="0" destOrd="0" presId="urn:microsoft.com/office/officeart/2005/8/layout/default"/>
    <dgm:cxn modelId="{F70C3F2A-A0FC-124A-88DB-D054D7079EB2}" type="presOf" srcId="{40511C45-E753-485A-ACD8-3767C7EF2C90}" destId="{C4E5F0E4-3927-7940-946B-6E16316C55F6}" srcOrd="0" destOrd="0" presId="urn:microsoft.com/office/officeart/2005/8/layout/default"/>
    <dgm:cxn modelId="{AC64F82A-0C06-4C5B-92A7-FAA7488D2D83}" srcId="{E1468CEE-4EDD-4CBF-9B34-2D3E8F3AB4CE}" destId="{6227CFD0-8625-4E23-8639-5722DAD0EED3}" srcOrd="8" destOrd="0" parTransId="{5E768A23-0F07-4B6A-9F01-119808332732}" sibTransId="{187EEFE3-FE1D-46B2-BBF4-E45A6E763F38}"/>
    <dgm:cxn modelId="{48E1872C-EAB1-4D91-892F-C36569862EDA}" srcId="{E1468CEE-4EDD-4CBF-9B34-2D3E8F3AB4CE}" destId="{EAF5E568-4043-49DF-BED1-04458F3FD1C3}" srcOrd="3" destOrd="0" parTransId="{A5836427-A03B-4DBA-92A3-E6ED279FA7D3}" sibTransId="{174ABB9B-B4D4-4DF9-A148-B446151BB497}"/>
    <dgm:cxn modelId="{4FB8FB39-B80F-1C4C-8A03-7CB9F7647DFA}" type="presOf" srcId="{6227CFD0-8625-4E23-8639-5722DAD0EED3}" destId="{84731FF0-BC1D-DE48-B09E-C31323C04343}" srcOrd="0" destOrd="0" presId="urn:microsoft.com/office/officeart/2005/8/layout/default"/>
    <dgm:cxn modelId="{6C58863D-B934-624C-B3AF-32CAEACB2CC9}" type="presOf" srcId="{7263236B-735B-4D19-81FA-7C7BFBD101A2}" destId="{0B57478E-1A27-8F4D-8D99-D8FC2D016D66}" srcOrd="0" destOrd="0" presId="urn:microsoft.com/office/officeart/2005/8/layout/default"/>
    <dgm:cxn modelId="{DA848842-2ED5-4C6A-ADEB-D5369FB1BD49}" srcId="{E1468CEE-4EDD-4CBF-9B34-2D3E8F3AB4CE}" destId="{A5B31CE4-6FC5-4A65-A4C3-ADA7777D44E9}" srcOrd="6" destOrd="0" parTransId="{046BC40C-025C-4C9B-9D36-1C28285FEAC0}" sibTransId="{71E3B2C3-3AFD-413C-B5BC-B03B722A2062}"/>
    <dgm:cxn modelId="{A1A0D654-2B48-4EE9-823B-2342589836D3}" srcId="{E1468CEE-4EDD-4CBF-9B34-2D3E8F3AB4CE}" destId="{7263236B-735B-4D19-81FA-7C7BFBD101A2}" srcOrd="1" destOrd="0" parTransId="{EB304ED0-CE98-4F23-B611-799F5A5C09A9}" sibTransId="{AA22A080-3F03-4262-A15D-E2118B6AE5EE}"/>
    <dgm:cxn modelId="{FDB7F15F-4F2A-2143-B544-E1C9D8093561}" type="presOf" srcId="{A5B31CE4-6FC5-4A65-A4C3-ADA7777D44E9}" destId="{EE448A01-3694-724F-ADA0-ED1E46AB17C2}" srcOrd="0" destOrd="0" presId="urn:microsoft.com/office/officeart/2005/8/layout/default"/>
    <dgm:cxn modelId="{FDD57572-9B77-7945-801D-BE59EE858F46}" type="presOf" srcId="{E1468CEE-4EDD-4CBF-9B34-2D3E8F3AB4CE}" destId="{1E1503DA-680D-2F41-AB08-72E0CE35BF99}" srcOrd="0" destOrd="0" presId="urn:microsoft.com/office/officeart/2005/8/layout/default"/>
    <dgm:cxn modelId="{CC8DE485-3673-4DA2-B58F-573376D68D71}" srcId="{E1468CEE-4EDD-4CBF-9B34-2D3E8F3AB4CE}" destId="{F85C1004-4141-45F0-927F-B6CF2871BFF0}" srcOrd="7" destOrd="0" parTransId="{745AAFB8-D03F-49D2-BEDC-68613CD0D969}" sibTransId="{F2404815-8B73-416E-B08A-D15DB8FA0D72}"/>
    <dgm:cxn modelId="{BE744194-73A5-42B5-9026-49830E198B27}" srcId="{E1468CEE-4EDD-4CBF-9B34-2D3E8F3AB4CE}" destId="{2312EB6E-5137-4E79-A5AC-86CD1426FF27}" srcOrd="0" destOrd="0" parTransId="{3F5DA47E-82CE-4E28-BA53-B09F80F71413}" sibTransId="{ED7DF7A9-7918-4250-9D55-19704B5F5FCE}"/>
    <dgm:cxn modelId="{9D0D63AF-8014-46C7-B55F-21ED29D1FA50}" srcId="{E1468CEE-4EDD-4CBF-9B34-2D3E8F3AB4CE}" destId="{40511C45-E753-485A-ACD8-3767C7EF2C90}" srcOrd="2" destOrd="0" parTransId="{9189D5BC-C531-4581-AF88-62BF2DEE01FC}" sibTransId="{EA120F07-8C73-490F-891C-518FDDD5FFF4}"/>
    <dgm:cxn modelId="{33E828C1-489A-DE40-90A3-600D9F3AC78F}" type="presOf" srcId="{F85C1004-4141-45F0-927F-B6CF2871BFF0}" destId="{73AE9AF4-6761-894F-BDEA-3846067B19D2}" srcOrd="0" destOrd="0" presId="urn:microsoft.com/office/officeart/2005/8/layout/default"/>
    <dgm:cxn modelId="{A862DACF-BC17-4EF1-BFFD-9236ACAD7BB9}" srcId="{E1468CEE-4EDD-4CBF-9B34-2D3E8F3AB4CE}" destId="{AC76773A-DDBF-412B-907A-CFE809571E30}" srcOrd="5" destOrd="0" parTransId="{7F25664B-848C-459A-BC47-9F8954CA9E51}" sibTransId="{40FF6CA7-1896-4EB8-A71E-ECC725DD94AA}"/>
    <dgm:cxn modelId="{A7B017DD-1A62-4413-8B8E-B5769D495F1C}" srcId="{E1468CEE-4EDD-4CBF-9B34-2D3E8F3AB4CE}" destId="{3D83A7EB-F2A0-4B9F-A16C-D53591EBD039}" srcOrd="4" destOrd="0" parTransId="{91C49EA8-A061-4F45-9892-FB2931A872C1}" sibTransId="{6CAE3445-9A55-4F7F-AB8B-0B47282055E4}"/>
    <dgm:cxn modelId="{D293D0E4-8D23-EC45-ABE2-7C45E1C6246A}" type="presOf" srcId="{3D83A7EB-F2A0-4B9F-A16C-D53591EBD039}" destId="{CDA212A5-58F8-1248-AF3D-8FE0E4034546}" srcOrd="0" destOrd="0" presId="urn:microsoft.com/office/officeart/2005/8/layout/default"/>
    <dgm:cxn modelId="{940B75DA-8D40-9844-8FD1-A2265755EA7F}" type="presParOf" srcId="{1E1503DA-680D-2F41-AB08-72E0CE35BF99}" destId="{073709A1-9D5F-474C-92D9-542DB450450D}" srcOrd="0" destOrd="0" presId="urn:microsoft.com/office/officeart/2005/8/layout/default"/>
    <dgm:cxn modelId="{35B989C1-0D34-3148-A8A7-F654FB37FFDB}" type="presParOf" srcId="{1E1503DA-680D-2F41-AB08-72E0CE35BF99}" destId="{598DA7F3-0BC4-D14B-9991-165B63806DF3}" srcOrd="1" destOrd="0" presId="urn:microsoft.com/office/officeart/2005/8/layout/default"/>
    <dgm:cxn modelId="{423C95D2-9C02-9845-AF8A-D1267EE7E675}" type="presParOf" srcId="{1E1503DA-680D-2F41-AB08-72E0CE35BF99}" destId="{0B57478E-1A27-8F4D-8D99-D8FC2D016D66}" srcOrd="2" destOrd="0" presId="urn:microsoft.com/office/officeart/2005/8/layout/default"/>
    <dgm:cxn modelId="{F882D668-57F0-BF48-ACED-67B92B2FB073}" type="presParOf" srcId="{1E1503DA-680D-2F41-AB08-72E0CE35BF99}" destId="{7D66D9A5-F86B-CD4F-B0F8-9AAFDC88B71B}" srcOrd="3" destOrd="0" presId="urn:microsoft.com/office/officeart/2005/8/layout/default"/>
    <dgm:cxn modelId="{E609207C-B28F-0E42-9F4E-F32F3AB8CDAC}" type="presParOf" srcId="{1E1503DA-680D-2F41-AB08-72E0CE35BF99}" destId="{C4E5F0E4-3927-7940-946B-6E16316C55F6}" srcOrd="4" destOrd="0" presId="urn:microsoft.com/office/officeart/2005/8/layout/default"/>
    <dgm:cxn modelId="{53A70DEE-9190-7046-90BF-4E4DBD7C1E12}" type="presParOf" srcId="{1E1503DA-680D-2F41-AB08-72E0CE35BF99}" destId="{5368DF56-AF1D-E148-A933-1B6198BA2D2D}" srcOrd="5" destOrd="0" presId="urn:microsoft.com/office/officeart/2005/8/layout/default"/>
    <dgm:cxn modelId="{BA249BD3-1233-6347-9223-66F59C070F8B}" type="presParOf" srcId="{1E1503DA-680D-2F41-AB08-72E0CE35BF99}" destId="{E2EAC3F1-7C63-CA40-B687-D0E72EE04F65}" srcOrd="6" destOrd="0" presId="urn:microsoft.com/office/officeart/2005/8/layout/default"/>
    <dgm:cxn modelId="{B186F0FF-DFB8-514B-B25D-23A81D9AEB2A}" type="presParOf" srcId="{1E1503DA-680D-2F41-AB08-72E0CE35BF99}" destId="{87B10511-663B-0342-9835-B245FD86C991}" srcOrd="7" destOrd="0" presId="urn:microsoft.com/office/officeart/2005/8/layout/default"/>
    <dgm:cxn modelId="{61CDDB49-8A61-0745-9ED2-6A1A324EBBAF}" type="presParOf" srcId="{1E1503DA-680D-2F41-AB08-72E0CE35BF99}" destId="{CDA212A5-58F8-1248-AF3D-8FE0E4034546}" srcOrd="8" destOrd="0" presId="urn:microsoft.com/office/officeart/2005/8/layout/default"/>
    <dgm:cxn modelId="{E7B2620D-0F91-804E-A58B-72A82C354CBB}" type="presParOf" srcId="{1E1503DA-680D-2F41-AB08-72E0CE35BF99}" destId="{7D0C7F88-9E92-7848-B32D-D1B2051BCFA8}" srcOrd="9" destOrd="0" presId="urn:microsoft.com/office/officeart/2005/8/layout/default"/>
    <dgm:cxn modelId="{E7E54621-A04D-A54C-813F-AF82CB91C8C3}" type="presParOf" srcId="{1E1503DA-680D-2F41-AB08-72E0CE35BF99}" destId="{075E2845-8C1C-1F47-BBDF-C3ED671FDB4D}" srcOrd="10" destOrd="0" presId="urn:microsoft.com/office/officeart/2005/8/layout/default"/>
    <dgm:cxn modelId="{634DFBAA-D68F-4048-8534-FCBF30784AFA}" type="presParOf" srcId="{1E1503DA-680D-2F41-AB08-72E0CE35BF99}" destId="{E4CFD84C-8378-FC49-AF25-DE69C01DF288}" srcOrd="11" destOrd="0" presId="urn:microsoft.com/office/officeart/2005/8/layout/default"/>
    <dgm:cxn modelId="{9F0338DD-D15E-4342-87AA-C8DE9E37448D}" type="presParOf" srcId="{1E1503DA-680D-2F41-AB08-72E0CE35BF99}" destId="{EE448A01-3694-724F-ADA0-ED1E46AB17C2}" srcOrd="12" destOrd="0" presId="urn:microsoft.com/office/officeart/2005/8/layout/default"/>
    <dgm:cxn modelId="{16A2B2E6-0EC8-FC48-B628-37EF3E5C524C}" type="presParOf" srcId="{1E1503DA-680D-2F41-AB08-72E0CE35BF99}" destId="{D87512E3-8649-ED4A-8D1B-F41D63A7658D}" srcOrd="13" destOrd="0" presId="urn:microsoft.com/office/officeart/2005/8/layout/default"/>
    <dgm:cxn modelId="{DE68518B-FABA-194A-94DA-DACE23B1F2C4}" type="presParOf" srcId="{1E1503DA-680D-2F41-AB08-72E0CE35BF99}" destId="{73AE9AF4-6761-894F-BDEA-3846067B19D2}" srcOrd="14" destOrd="0" presId="urn:microsoft.com/office/officeart/2005/8/layout/default"/>
    <dgm:cxn modelId="{1518729B-DF3D-A643-9045-B61628538FC5}" type="presParOf" srcId="{1E1503DA-680D-2F41-AB08-72E0CE35BF99}" destId="{A2E7A905-1D57-CC4F-B027-33D853149B36}" srcOrd="15" destOrd="0" presId="urn:microsoft.com/office/officeart/2005/8/layout/default"/>
    <dgm:cxn modelId="{B72EFDD1-437A-A54C-98E4-2DB5887E2773}" type="presParOf" srcId="{1E1503DA-680D-2F41-AB08-72E0CE35BF99}" destId="{84731FF0-BC1D-DE48-B09E-C31323C0434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2249F-DF04-473B-9BA6-ED6343ED2F76}">
      <dsp:nvSpPr>
        <dsp:cNvPr id="0" name=""/>
        <dsp:cNvSpPr/>
      </dsp:nvSpPr>
      <dsp:spPr>
        <a:xfrm>
          <a:off x="1666837" y="29030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887513-19D0-406D-869A-68270E157C55}">
      <dsp:nvSpPr>
        <dsp:cNvPr id="0" name=""/>
        <dsp:cNvSpPr/>
      </dsp:nvSpPr>
      <dsp:spPr>
        <a:xfrm>
          <a:off x="478837" y="270444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SL step/start optimization</a:t>
          </a:r>
        </a:p>
      </dsp:txBody>
      <dsp:txXfrm>
        <a:off x="478837" y="2704449"/>
        <a:ext cx="4320000" cy="720000"/>
      </dsp:txXfrm>
    </dsp:sp>
    <dsp:sp modelId="{53960EF0-38C0-45E5-875D-0EDED502418E}">
      <dsp:nvSpPr>
        <dsp:cNvPr id="0" name=""/>
        <dsp:cNvSpPr/>
      </dsp:nvSpPr>
      <dsp:spPr>
        <a:xfrm>
          <a:off x="6742837" y="290300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98648-83BA-464F-8398-D33C6D5167B6}">
      <dsp:nvSpPr>
        <dsp:cNvPr id="0" name=""/>
        <dsp:cNvSpPr/>
      </dsp:nvSpPr>
      <dsp:spPr>
        <a:xfrm>
          <a:off x="5554837" y="270444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Results on 256 cells of WL 2</a:t>
          </a:r>
        </a:p>
      </dsp:txBody>
      <dsp:txXfrm>
        <a:off x="5554837" y="270444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E6B5B-F018-C047-8742-53EDE2A87D7F}">
      <dsp:nvSpPr>
        <dsp:cNvPr id="0" name=""/>
        <dsp:cNvSpPr/>
      </dsp:nvSpPr>
      <dsp:spPr>
        <a:xfrm>
          <a:off x="3538" y="611951"/>
          <a:ext cx="1916036" cy="11496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Mean pulses: </a:t>
          </a:r>
          <a:r>
            <a:rPr lang="en-US" sz="2000" kern="1200"/>
            <a:t>4.05636160714</a:t>
          </a:r>
        </a:p>
      </dsp:txBody>
      <dsp:txXfrm>
        <a:off x="3538" y="611951"/>
        <a:ext cx="1916036" cy="1149621"/>
      </dsp:txXfrm>
    </dsp:sp>
    <dsp:sp modelId="{C2B92ECE-F840-A345-8DF7-EE2EF89E6441}">
      <dsp:nvSpPr>
        <dsp:cNvPr id="0" name=""/>
        <dsp:cNvSpPr/>
      </dsp:nvSpPr>
      <dsp:spPr>
        <a:xfrm>
          <a:off x="211117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Stdev pulses: </a:t>
          </a:r>
          <a:r>
            <a:rPr lang="en-US" sz="2000" kern="1200"/>
            <a:t>5.0053744135</a:t>
          </a:r>
        </a:p>
      </dsp:txBody>
      <dsp:txXfrm>
        <a:off x="2111179" y="611951"/>
        <a:ext cx="1916036" cy="1149621"/>
      </dsp:txXfrm>
    </dsp:sp>
    <dsp:sp modelId="{8285C291-9B18-5B4E-98B8-AF88033C61F6}">
      <dsp:nvSpPr>
        <dsp:cNvPr id="0" name=""/>
        <dsp:cNvSpPr/>
      </dsp:nvSpPr>
      <dsp:spPr>
        <a:xfrm>
          <a:off x="4218819" y="611951"/>
          <a:ext cx="1916036" cy="1149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Mean resets: </a:t>
          </a:r>
          <a:r>
            <a:rPr lang="en-US" sz="2000" kern="1200"/>
            <a:t>2.39453125</a:t>
          </a:r>
        </a:p>
      </dsp:txBody>
      <dsp:txXfrm>
        <a:off x="4218819" y="611951"/>
        <a:ext cx="1916036" cy="1149621"/>
      </dsp:txXfrm>
    </dsp:sp>
    <dsp:sp modelId="{71FFFD09-F2E6-E649-87D6-7B86D30EC8DA}">
      <dsp:nvSpPr>
        <dsp:cNvPr id="0" name=""/>
        <dsp:cNvSpPr/>
      </dsp:nvSpPr>
      <dsp:spPr>
        <a:xfrm>
          <a:off x="632645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Stdev resets: </a:t>
          </a:r>
          <a:r>
            <a:rPr lang="en-US" sz="2000" kern="1200"/>
            <a:t>3.92119940902</a:t>
          </a:r>
        </a:p>
      </dsp:txBody>
      <dsp:txXfrm>
        <a:off x="6326459" y="611951"/>
        <a:ext cx="1916036" cy="1149621"/>
      </dsp:txXfrm>
    </dsp:sp>
    <dsp:sp modelId="{D93E8763-DEF9-DF4E-A5C3-7B83892C4EC4}">
      <dsp:nvSpPr>
        <dsp:cNvPr id="0" name=""/>
        <dsp:cNvSpPr/>
      </dsp:nvSpPr>
      <dsp:spPr>
        <a:xfrm>
          <a:off x="8434099" y="611951"/>
          <a:ext cx="1916036" cy="11496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Mean coarse attempts: </a:t>
          </a:r>
          <a:r>
            <a:rPr lang="en-US" sz="2000" kern="1200"/>
            <a:t>1.20703125</a:t>
          </a:r>
        </a:p>
      </dsp:txBody>
      <dsp:txXfrm>
        <a:off x="8434099" y="611951"/>
        <a:ext cx="1916036" cy="1149621"/>
      </dsp:txXfrm>
    </dsp:sp>
    <dsp:sp modelId="{4C97F980-28C6-4842-89D6-B3B69D20CBE5}">
      <dsp:nvSpPr>
        <dsp:cNvPr id="0" name=""/>
        <dsp:cNvSpPr/>
      </dsp:nvSpPr>
      <dsp:spPr>
        <a:xfrm>
          <a:off x="1057358" y="1953176"/>
          <a:ext cx="1916036" cy="11496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Stdev coarse attempts: </a:t>
          </a:r>
          <a:r>
            <a:rPr lang="en-US" sz="2000" kern="1200"/>
            <a:t>0.539966811567</a:t>
          </a:r>
        </a:p>
      </dsp:txBody>
      <dsp:txXfrm>
        <a:off x="1057358" y="1953176"/>
        <a:ext cx="1916036" cy="1149621"/>
      </dsp:txXfrm>
    </dsp:sp>
    <dsp:sp modelId="{D0C41867-AA15-9E45-A47A-C898997FEDF7}">
      <dsp:nvSpPr>
        <dsp:cNvPr id="0" name=""/>
        <dsp:cNvSpPr/>
      </dsp:nvSpPr>
      <dsp:spPr>
        <a:xfrm>
          <a:off x="3164999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Mean fine attempts: </a:t>
          </a:r>
          <a:r>
            <a:rPr lang="en-US" sz="2000" kern="1200"/>
            <a:t>1.42243303571</a:t>
          </a:r>
        </a:p>
      </dsp:txBody>
      <dsp:txXfrm>
        <a:off x="3164999" y="1953176"/>
        <a:ext cx="1916036" cy="1149621"/>
      </dsp:txXfrm>
    </dsp:sp>
    <dsp:sp modelId="{8EA6C902-745E-7846-91E2-0EA0122B4904}">
      <dsp:nvSpPr>
        <dsp:cNvPr id="0" name=""/>
        <dsp:cNvSpPr/>
      </dsp:nvSpPr>
      <dsp:spPr>
        <a:xfrm>
          <a:off x="5272639" y="1953176"/>
          <a:ext cx="1916036" cy="1149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Stdev fine attempts: </a:t>
          </a:r>
          <a:r>
            <a:rPr lang="en-US" sz="2000" kern="1200"/>
            <a:t>1.36217101652</a:t>
          </a:r>
        </a:p>
      </dsp:txBody>
      <dsp:txXfrm>
        <a:off x="5272639" y="1953176"/>
        <a:ext cx="1916036" cy="1149621"/>
      </dsp:txXfrm>
    </dsp:sp>
    <dsp:sp modelId="{C5FBC135-E03E-4E4E-A4C9-A1D88B13F910}">
      <dsp:nvSpPr>
        <dsp:cNvPr id="0" name=""/>
        <dsp:cNvSpPr/>
      </dsp:nvSpPr>
      <dsp:spPr>
        <a:xfrm>
          <a:off x="7380279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Mean success rate: </a:t>
          </a:r>
          <a:r>
            <a:rPr lang="en-US" sz="2000" kern="1200"/>
            <a:t>0.991629464286</a:t>
          </a:r>
        </a:p>
      </dsp:txBody>
      <dsp:txXfrm>
        <a:off x="7380279" y="1953176"/>
        <a:ext cx="1916036" cy="1149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709A1-9D5F-474C-92D9-542DB450450D}">
      <dsp:nvSpPr>
        <dsp:cNvPr id="0" name=""/>
        <dsp:cNvSpPr/>
      </dsp:nvSpPr>
      <dsp:spPr>
        <a:xfrm>
          <a:off x="3538" y="611951"/>
          <a:ext cx="1916036" cy="11496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pulses: 4.2734375</a:t>
          </a:r>
        </a:p>
      </dsp:txBody>
      <dsp:txXfrm>
        <a:off x="3538" y="611951"/>
        <a:ext cx="1916036" cy="1149621"/>
      </dsp:txXfrm>
    </dsp:sp>
    <dsp:sp modelId="{0B57478E-1A27-8F4D-8D99-D8FC2D016D66}">
      <dsp:nvSpPr>
        <dsp:cNvPr id="0" name=""/>
        <dsp:cNvSpPr/>
      </dsp:nvSpPr>
      <dsp:spPr>
        <a:xfrm>
          <a:off x="2111179" y="611951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Stdev pulses: 6.50079379618</a:t>
          </a:r>
        </a:p>
      </dsp:txBody>
      <dsp:txXfrm>
        <a:off x="2111179" y="611951"/>
        <a:ext cx="1916036" cy="1149621"/>
      </dsp:txXfrm>
    </dsp:sp>
    <dsp:sp modelId="{C4E5F0E4-3927-7940-946B-6E16316C55F6}">
      <dsp:nvSpPr>
        <dsp:cNvPr id="0" name=""/>
        <dsp:cNvSpPr/>
      </dsp:nvSpPr>
      <dsp:spPr>
        <a:xfrm>
          <a:off x="4218819" y="611951"/>
          <a:ext cx="1916036" cy="1149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resets: 1.98876953125</a:t>
          </a:r>
        </a:p>
      </dsp:txBody>
      <dsp:txXfrm>
        <a:off x="4218819" y="611951"/>
        <a:ext cx="1916036" cy="1149621"/>
      </dsp:txXfrm>
    </dsp:sp>
    <dsp:sp modelId="{E2EAC3F1-7C63-CA40-B687-D0E72EE04F65}">
      <dsp:nvSpPr>
        <dsp:cNvPr id="0" name=""/>
        <dsp:cNvSpPr/>
      </dsp:nvSpPr>
      <dsp:spPr>
        <a:xfrm>
          <a:off x="6326459" y="611951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Stdev resets: 5.14664017396</a:t>
          </a:r>
        </a:p>
      </dsp:txBody>
      <dsp:txXfrm>
        <a:off x="6326459" y="611951"/>
        <a:ext cx="1916036" cy="1149621"/>
      </dsp:txXfrm>
    </dsp:sp>
    <dsp:sp modelId="{CDA212A5-58F8-1248-AF3D-8FE0E4034546}">
      <dsp:nvSpPr>
        <dsp:cNvPr id="0" name=""/>
        <dsp:cNvSpPr/>
      </dsp:nvSpPr>
      <dsp:spPr>
        <a:xfrm>
          <a:off x="8434099" y="611951"/>
          <a:ext cx="1916036" cy="114962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coarse attempts: 1.2490234375</a:t>
          </a:r>
        </a:p>
      </dsp:txBody>
      <dsp:txXfrm>
        <a:off x="8434099" y="611951"/>
        <a:ext cx="1916036" cy="1149621"/>
      </dsp:txXfrm>
    </dsp:sp>
    <dsp:sp modelId="{075E2845-8C1C-1F47-BBDF-C3ED671FDB4D}">
      <dsp:nvSpPr>
        <dsp:cNvPr id="0" name=""/>
        <dsp:cNvSpPr/>
      </dsp:nvSpPr>
      <dsp:spPr>
        <a:xfrm>
          <a:off x="1057358" y="1953176"/>
          <a:ext cx="1916036" cy="11496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Stdev coarse attempts: 0.589352706816</a:t>
          </a:r>
        </a:p>
      </dsp:txBody>
      <dsp:txXfrm>
        <a:off x="1057358" y="1953176"/>
        <a:ext cx="1916036" cy="1149621"/>
      </dsp:txXfrm>
    </dsp:sp>
    <dsp:sp modelId="{EE448A01-3694-724F-ADA0-ED1E46AB17C2}">
      <dsp:nvSpPr>
        <dsp:cNvPr id="0" name=""/>
        <dsp:cNvSpPr/>
      </dsp:nvSpPr>
      <dsp:spPr>
        <a:xfrm>
          <a:off x="3164999" y="1953176"/>
          <a:ext cx="1916036" cy="114962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fine attempts: 1.39892578125</a:t>
          </a:r>
        </a:p>
      </dsp:txBody>
      <dsp:txXfrm>
        <a:off x="3164999" y="1953176"/>
        <a:ext cx="1916036" cy="1149621"/>
      </dsp:txXfrm>
    </dsp:sp>
    <dsp:sp modelId="{73AE9AF4-6761-894F-BDEA-3846067B19D2}">
      <dsp:nvSpPr>
        <dsp:cNvPr id="0" name=""/>
        <dsp:cNvSpPr/>
      </dsp:nvSpPr>
      <dsp:spPr>
        <a:xfrm>
          <a:off x="5272639" y="1953176"/>
          <a:ext cx="1916036" cy="114962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Stdev fine attempts: 1.36733432066</a:t>
          </a:r>
        </a:p>
      </dsp:txBody>
      <dsp:txXfrm>
        <a:off x="5272639" y="1953176"/>
        <a:ext cx="1916036" cy="1149621"/>
      </dsp:txXfrm>
    </dsp:sp>
    <dsp:sp modelId="{84731FF0-BC1D-DE48-B09E-C31323C04343}">
      <dsp:nvSpPr>
        <dsp:cNvPr id="0" name=""/>
        <dsp:cNvSpPr/>
      </dsp:nvSpPr>
      <dsp:spPr>
        <a:xfrm>
          <a:off x="7380279" y="1953176"/>
          <a:ext cx="1916036" cy="114962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Mean success rate: 0.98291015625</a:t>
          </a:r>
        </a:p>
      </dsp:txBody>
      <dsp:txXfrm>
        <a:off x="7380279" y="1953176"/>
        <a:ext cx="1916036" cy="1149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51C0-1B09-1D4A-81B6-0C32FA055E45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4CE5-F4F6-E34D-933B-8EF8C724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84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4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5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E04E7-B3B5-E543-92F5-9E8E5DDA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 dirty="0"/>
              <a:t>Updates 5/21/20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A1D7-C2ED-1840-9BD7-82B5DBE2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BF9D45"/>
                </a:solidFill>
              </a:rPr>
              <a:t>Akash Levy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F4675E-960E-4F2F-8A7F-7742AE83F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08" r="-1" b="3255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EF0-351E-7D49-AE00-C1694FA0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EAC7C14-C4AE-4D42-9631-97994E148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488360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417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FA59-C9F5-A940-A157-25E68B83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101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Optimization 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2" y="609599"/>
            <a:ext cx="6889687" cy="5273675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896C339-8464-E04E-A6D6-6B6085882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1017744"/>
              </p:ext>
            </p:extLst>
          </p:nvPr>
        </p:nvGraphicFramePr>
        <p:xfrm>
          <a:off x="924443" y="892004"/>
          <a:ext cx="6309303" cy="47088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22617">
                  <a:extLst>
                    <a:ext uri="{9D8B030D-6E8A-4147-A177-3AD203B41FA5}">
                      <a16:colId xmlns:a16="http://schemas.microsoft.com/office/drawing/2014/main" val="3307488848"/>
                    </a:ext>
                  </a:extLst>
                </a:gridCol>
                <a:gridCol w="1169539">
                  <a:extLst>
                    <a:ext uri="{9D8B030D-6E8A-4147-A177-3AD203B41FA5}">
                      <a16:colId xmlns:a16="http://schemas.microsoft.com/office/drawing/2014/main" val="995675346"/>
                    </a:ext>
                  </a:extLst>
                </a:gridCol>
                <a:gridCol w="1072505">
                  <a:extLst>
                    <a:ext uri="{9D8B030D-6E8A-4147-A177-3AD203B41FA5}">
                      <a16:colId xmlns:a16="http://schemas.microsoft.com/office/drawing/2014/main" val="2742242096"/>
                    </a:ext>
                  </a:extLst>
                </a:gridCol>
                <a:gridCol w="1095862">
                  <a:extLst>
                    <a:ext uri="{9D8B030D-6E8A-4147-A177-3AD203B41FA5}">
                      <a16:colId xmlns:a16="http://schemas.microsoft.com/office/drawing/2014/main" val="3026497758"/>
                    </a:ext>
                  </a:extLst>
                </a:gridCol>
                <a:gridCol w="2048780">
                  <a:extLst>
                    <a:ext uri="{9D8B030D-6E8A-4147-A177-3AD203B41FA5}">
                      <a16:colId xmlns:a16="http://schemas.microsoft.com/office/drawing/2014/main" val="3171769058"/>
                    </a:ext>
                  </a:extLst>
                </a:gridCol>
              </a:tblGrid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Level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Pulses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SL Step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SL Start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Success Rate (5a)</a:t>
                      </a:r>
                      <a:endParaRPr lang="en-US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904165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2.183593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2.0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0.984375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096302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3.285156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0.75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0.976562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871472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3.164062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0.15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0.996094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58028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3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4.324219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0.05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0.996094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89087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4.410156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0.10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0.972656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973528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4.042968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0.45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0.980469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605549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6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5.808594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0.960938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39084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7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2.164062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0.55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1.0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0.996094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26536"/>
                  </a:ext>
                </a:extLst>
              </a:tr>
              <a:tr h="470887"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MEAN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3.672851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0.33125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lvetica Neue" panose="02000503000000020004" pitchFamily="2" charset="0"/>
                        </a:rPr>
                        <a:t>0.982910</a:t>
                      </a:r>
                      <a:endParaRPr lang="en-US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2199" marR="12676" marT="96099" marB="96099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697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01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58DC-0CE6-BF4C-8E5E-1FD151EA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Evaluation on 256 cells from WL0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210820-2DD9-49DA-A1CC-B9AD702BCD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354633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727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80569-C14B-5B47-A508-311F43D8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Evaluation on 256 cells from WL0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0832E7-1862-DF49-B0FA-6A7E97F36A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6E8EA73-475A-1549-9F49-4590D6914F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1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80569-C14B-5B47-A508-311F43D8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Evaluation on 256 cells from WL0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E80643-D232-2543-B36F-765CEEC539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A79F39-85A5-004A-AB27-27CF10543F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D49-26AF-4E48-8ABB-176B6BF8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Evaluation on 256 cells from WL1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1AD18-6E42-4A2F-A0FB-33EA2079F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67290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6701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6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80569-C14B-5B47-A508-311F43D8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Evaluation on 256 cells from WL1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E0AB3EF-5D68-A44A-83C5-7C37586B2E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32CBEC99-9D09-F54D-A570-3DC8720465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6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80569-C14B-5B47-A508-311F43D8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Evaluation on 256 cells from WL1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012A5D-2717-7248-9E9D-73817FAE06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4D5980-1394-7F45-BD03-DC35B80F29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88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BF9D45"/>
      </a:accent1>
      <a:accent2>
        <a:srgbClr val="9AAA33"/>
      </a:accent2>
      <a:accent3>
        <a:srgbClr val="72B040"/>
      </a:accent3>
      <a:accent4>
        <a:srgbClr val="3BB537"/>
      </a:accent4>
      <a:accent5>
        <a:srgbClr val="42B66F"/>
      </a:accent5>
      <a:accent6>
        <a:srgbClr val="36B29A"/>
      </a:accent6>
      <a:hlink>
        <a:srgbClr val="5676C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Gill Sans MT</vt:lpstr>
      <vt:lpstr>Helvetica Neue</vt:lpstr>
      <vt:lpstr>Wingdings 2</vt:lpstr>
      <vt:lpstr>SlateVTI</vt:lpstr>
      <vt:lpstr>Updates 5/21/20</vt:lpstr>
      <vt:lpstr>Overview</vt:lpstr>
      <vt:lpstr>Optimization Results</vt:lpstr>
      <vt:lpstr>Evaluation on 256 cells from WL0</vt:lpstr>
      <vt:lpstr>Evaluation on 256 cells from WL0</vt:lpstr>
      <vt:lpstr>Evaluation on 256 cells from WL0</vt:lpstr>
      <vt:lpstr>Evaluation on 256 cells from WL1</vt:lpstr>
      <vt:lpstr>Evaluation on 256 cells from WL1</vt:lpstr>
      <vt:lpstr>Evaluation on 256 cells from WL1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5/21/20</dc:title>
  <dc:creator>Akash Levy</dc:creator>
  <cp:lastModifiedBy>Akash Levy</cp:lastModifiedBy>
  <cp:revision>1</cp:revision>
  <dcterms:created xsi:type="dcterms:W3CDTF">2020-05-22T02:04:44Z</dcterms:created>
  <dcterms:modified xsi:type="dcterms:W3CDTF">2020-05-22T02:05:06Z</dcterms:modified>
</cp:coreProperties>
</file>