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EBB-189F-0C45-B532-FCCFDD971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1E639-4C00-7E48-BE29-E592C439A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43D1-FB35-7F44-BA52-234781FA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F6C0-4E3D-1F45-9075-7DFBBE2A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5E0A-93A4-AA44-8C89-D8544750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0A4E-90B3-7D4F-A111-C1F1FBA8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E1B36-DD69-A048-879E-9A0AF5A7F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9DDF-9BFD-904E-B2E4-E5E0DC29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74B6-2840-7549-9654-4359FCDB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D680-0402-5F47-84FA-E173E98B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9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549D5-D7DE-4246-AC07-EA263A187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5D7D0-0109-A646-8950-2138B4AFC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8B84-7C59-0545-846D-A6B5BF3A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FE052-82EC-2449-BE40-D09BE813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F8CFF-9160-7B45-AE9B-7B58CB4C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FFC6-696E-7545-A5B0-5FBACA87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8215-FD37-544C-95D9-0FA729398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1700B-A386-C048-B664-9B3516AB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FBF68-AC28-4241-8170-0F43F3BF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3FD79-F5D3-8D4A-9C2A-7DA3933A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C76F-E6C1-0C44-98A0-F3A0837A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AAE25-A842-6544-8C3F-9A8E16953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8348-2C04-C24A-A50F-18CFF935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2495B-082F-9641-BE20-CE1206FD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6602-0018-FE47-BEB3-D3DA22F7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FC73-BF7C-1E42-BA54-FBBF69BA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935B-3137-A244-A41D-1B02F9BEB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B445C-7D96-5B48-9514-FC8CE1A1B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DAD30-99E1-1646-928A-8CD92CC6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EE60E-FEE9-C74D-AC46-BC2CB059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BBA9F-A37B-B941-BA36-F5CC3EC0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2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2220-803E-5F46-91E9-BD8ADE5C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8F27-B18F-CD4B-A2CC-31ADB6EF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ED3F5-E24B-D842-8014-C5ABCF3F9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79848-02C9-5D4E-8B07-D6E7FE8C1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7CECB-4A43-4942-B0BB-258AF7EB7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5B8A2-3ED1-9C41-B874-43E9D5F2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2EFDA-8503-5A40-A02C-65FE6A1F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22A6A-8608-404A-A34C-FE0EB7C5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6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C612-A815-B24B-8EFD-43C9CAF6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6BE0F-79A7-614A-BF7C-81DB76AA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6F78D-E1E0-7D4C-89BE-12D7EA47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91E36-59BC-1741-A01E-5CC6A329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8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93844-9826-BE4E-A37B-9552C0CA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DFD2B-8396-E240-B03F-4BB0A81A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CBCA0-9E64-AB44-92C4-F262E9E7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0ED2-3A06-D840-9EF1-27118760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DE2C5-B1A5-6149-B783-532994B5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865A5-9B0C-D04F-B757-DE08B6EC6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E785D-CA5D-0049-9C94-9DEE72CC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84ED3-BFC3-0242-9B94-12786219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EA9DB-9A4F-0448-B915-A7CCD8BB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1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3D5E-608E-A44E-9068-07A5ACF1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D491F-567B-B747-92A1-4A24B0ED4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25BBE-A5F2-A24F-ABAA-A01EA7A9C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864D6-515D-A441-9716-62F54291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EF573-A6E9-6644-A77C-16B7F9F8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BF4A-31A9-5949-9988-E957A638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07DF2-2802-414B-A37D-DCF0707E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5B977-92DE-A840-BA64-0F1E62551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BFB0-B1F7-B04A-8BEE-88A4D880D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AA4D3-7F5E-EE49-9FC0-71753ED90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C9110-02CD-C64F-A6FD-D6D5A0CD4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A7F61-590F-574F-8318-89057C988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5-31-20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DF24-A264-FD44-B126-AA0CA9F7D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54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D3763-EFAD-0B42-8266-2B57D69E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WL Fine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256FB-0BC1-D841-A64B-2F6344B62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8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EAE52-70E9-5749-871A-03AFF51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Fine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8294E-0C3B-D447-B96C-F19116720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1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DD1FB-2449-804A-9F6A-FFEC954E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WL Fine RESET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F6E9F-403A-EC4B-838A-FE6A90307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6FD95-2E18-0747-BF7B-55AC89D2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Fine RESET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94740F-2598-FA43-8993-8C67FF37F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8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92A7E-D03E-A64F-9553-F6F2273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FPPV Voltage Curve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BA894-4533-8B47-8AC5-330D7399E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203F3-A645-8642-87D1-34ECBAF2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ISPP Optimization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AE913-08F8-7C43-A998-D11A57AB9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6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Updates 5-31-20</vt:lpstr>
      <vt:lpstr>WL Fine SET</vt:lpstr>
      <vt:lpstr>BL Fine SET</vt:lpstr>
      <vt:lpstr>WL Fine RESET</vt:lpstr>
      <vt:lpstr>SL Fine RESET</vt:lpstr>
      <vt:lpstr>FPPV Voltage Curve</vt:lpstr>
      <vt:lpstr>New ISPP Optimization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5-31-20</dc:title>
  <dc:creator>Akash Levy</dc:creator>
  <cp:lastModifiedBy>Akash Levy</cp:lastModifiedBy>
  <cp:revision>2</cp:revision>
  <dcterms:created xsi:type="dcterms:W3CDTF">2020-06-01T01:49:39Z</dcterms:created>
  <dcterms:modified xsi:type="dcterms:W3CDTF">2020-06-01T02:15:15Z</dcterms:modified>
</cp:coreProperties>
</file>