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E4A0E-AB22-4490-A98C-656BD60361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178089-8D8C-4426-A06E-35E4AEDC83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High-T retention training</a:t>
          </a:r>
        </a:p>
      </dgm:t>
    </dgm:pt>
    <dgm:pt modelId="{24DE8F99-BED0-4865-B3D2-297BEBA9D43F}" type="parTrans" cxnId="{04E40AAB-B309-44B5-9057-13369D63B21B}">
      <dgm:prSet/>
      <dgm:spPr/>
      <dgm:t>
        <a:bodyPr/>
        <a:lstStyle/>
        <a:p>
          <a:endParaRPr lang="en-US"/>
        </a:p>
      </dgm:t>
    </dgm:pt>
    <dgm:pt modelId="{2B568689-34EC-4BE8-80B6-33617D9CDD25}" type="sibTrans" cxnId="{04E40AAB-B309-44B5-9057-13369D63B21B}">
      <dgm:prSet/>
      <dgm:spPr/>
      <dgm:t>
        <a:bodyPr/>
        <a:lstStyle/>
        <a:p>
          <a:endParaRPr lang="en-US"/>
        </a:p>
      </dgm:t>
    </dgm:pt>
    <dgm:pt modelId="{7DB0097A-F6AC-4E45-A2E7-CB12F969B2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High-T retention formula</a:t>
          </a:r>
        </a:p>
      </dgm:t>
    </dgm:pt>
    <dgm:pt modelId="{E6DE0768-8745-4B00-ABE4-C9DB415EACB3}" type="parTrans" cxnId="{44D5E0D5-2B1D-4AFF-BB63-38213AD0AB0F}">
      <dgm:prSet/>
      <dgm:spPr/>
      <dgm:t>
        <a:bodyPr/>
        <a:lstStyle/>
        <a:p>
          <a:endParaRPr lang="en-US"/>
        </a:p>
      </dgm:t>
    </dgm:pt>
    <dgm:pt modelId="{B944231D-508F-4E5F-9BEF-0288A92A981C}" type="sibTrans" cxnId="{44D5E0D5-2B1D-4AFF-BB63-38213AD0AB0F}">
      <dgm:prSet/>
      <dgm:spPr/>
      <dgm:t>
        <a:bodyPr/>
        <a:lstStyle/>
        <a:p>
          <a:endParaRPr lang="en-US"/>
        </a:p>
      </dgm:t>
    </dgm:pt>
    <dgm:pt modelId="{C6FF2E1D-F0A1-4CDE-BFDE-DC1ED0D72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Conductance range spread histograms</a:t>
          </a:r>
        </a:p>
      </dgm:t>
    </dgm:pt>
    <dgm:pt modelId="{2E2CB2D3-F825-4A47-96DF-7CB8E5BA2FA0}" type="parTrans" cxnId="{A157F6FF-8715-45F5-817F-FF7B48981151}">
      <dgm:prSet/>
      <dgm:spPr/>
      <dgm:t>
        <a:bodyPr/>
        <a:lstStyle/>
        <a:p>
          <a:endParaRPr lang="en-US"/>
        </a:p>
      </dgm:t>
    </dgm:pt>
    <dgm:pt modelId="{DB1BB743-C7C4-41BC-B042-B1D0A6E84950}" type="sibTrans" cxnId="{A157F6FF-8715-45F5-817F-FF7B48981151}">
      <dgm:prSet/>
      <dgm:spPr/>
      <dgm:t>
        <a:bodyPr/>
        <a:lstStyle/>
        <a:p>
          <a:endParaRPr lang="en-US"/>
        </a:p>
      </dgm:t>
    </dgm:pt>
    <dgm:pt modelId="{95150F26-E8D0-4677-81B6-9B0E0887B0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Inner and outer range methodology</a:t>
          </a:r>
        </a:p>
      </dgm:t>
    </dgm:pt>
    <dgm:pt modelId="{32372EB6-B40F-47BA-8F4F-58BD76C77C54}" type="parTrans" cxnId="{EC649174-DE53-4F82-86B6-681FD0040CA1}">
      <dgm:prSet/>
      <dgm:spPr/>
      <dgm:t>
        <a:bodyPr/>
        <a:lstStyle/>
        <a:p>
          <a:endParaRPr lang="en-US"/>
        </a:p>
      </dgm:t>
    </dgm:pt>
    <dgm:pt modelId="{6A5372D2-838B-4CCF-A163-974A1CD50589}" type="sibTrans" cxnId="{EC649174-DE53-4F82-86B6-681FD0040CA1}">
      <dgm:prSet/>
      <dgm:spPr/>
      <dgm:t>
        <a:bodyPr/>
        <a:lstStyle/>
        <a:p>
          <a:endParaRPr lang="en-US"/>
        </a:p>
      </dgm:t>
    </dgm:pt>
    <dgm:pt modelId="{31412BF8-2657-457C-A71F-22F2FC316A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Plans</a:t>
          </a:r>
        </a:p>
      </dgm:t>
    </dgm:pt>
    <dgm:pt modelId="{60960249-2635-410D-9616-6E2BACC6B68C}" type="parTrans" cxnId="{DC1A654F-758F-45CB-BE68-5A16CB2E923A}">
      <dgm:prSet/>
      <dgm:spPr/>
      <dgm:t>
        <a:bodyPr/>
        <a:lstStyle/>
        <a:p>
          <a:endParaRPr lang="en-US"/>
        </a:p>
      </dgm:t>
    </dgm:pt>
    <dgm:pt modelId="{97A1A0A2-86F1-4DB4-A755-99B831F25589}" type="sibTrans" cxnId="{DC1A654F-758F-45CB-BE68-5A16CB2E923A}">
      <dgm:prSet/>
      <dgm:spPr/>
      <dgm:t>
        <a:bodyPr/>
        <a:lstStyle/>
        <a:p>
          <a:endParaRPr lang="en-US"/>
        </a:p>
      </dgm:t>
    </dgm:pt>
    <dgm:pt modelId="{6D5BDF47-2C4F-47D0-8247-F76B423FAA45}" type="pres">
      <dgm:prSet presAssocID="{195E4A0E-AB22-4490-A98C-656BD603611B}" presName="root" presStyleCnt="0">
        <dgm:presLayoutVars>
          <dgm:dir/>
          <dgm:resizeHandles val="exact"/>
        </dgm:presLayoutVars>
      </dgm:prSet>
      <dgm:spPr/>
    </dgm:pt>
    <dgm:pt modelId="{5A500821-9454-4638-B04D-1766EA4463A6}" type="pres">
      <dgm:prSet presAssocID="{7DB0097A-F6AC-4E45-A2E7-CB12F969B287}" presName="compNode" presStyleCnt="0"/>
      <dgm:spPr/>
    </dgm:pt>
    <dgm:pt modelId="{3C8DD6A6-6ABB-4724-A8CC-36F1C1206419}" type="pres">
      <dgm:prSet presAssocID="{7DB0097A-F6AC-4E45-A2E7-CB12F969B287}" presName="bgRect" presStyleLbl="bgShp" presStyleIdx="0" presStyleCnt="5"/>
      <dgm:spPr/>
    </dgm:pt>
    <dgm:pt modelId="{9E082A8C-B22C-4A5B-97E2-0B5F1C386A7B}" type="pres">
      <dgm:prSet presAssocID="{7DB0097A-F6AC-4E45-A2E7-CB12F969B2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E09D3EC4-8744-4F46-8EE2-40D8B9288381}" type="pres">
      <dgm:prSet presAssocID="{7DB0097A-F6AC-4E45-A2E7-CB12F969B287}" presName="spaceRect" presStyleCnt="0"/>
      <dgm:spPr/>
    </dgm:pt>
    <dgm:pt modelId="{4EA3D759-CA82-42B6-91F2-74B71CD7EA88}" type="pres">
      <dgm:prSet presAssocID="{7DB0097A-F6AC-4E45-A2E7-CB12F969B287}" presName="parTx" presStyleLbl="revTx" presStyleIdx="0" presStyleCnt="5">
        <dgm:presLayoutVars>
          <dgm:chMax val="0"/>
          <dgm:chPref val="0"/>
        </dgm:presLayoutVars>
      </dgm:prSet>
      <dgm:spPr/>
    </dgm:pt>
    <dgm:pt modelId="{58E3B347-22A7-4EF5-BD9A-477D170AD3B7}" type="pres">
      <dgm:prSet presAssocID="{B944231D-508F-4E5F-9BEF-0288A92A981C}" presName="sibTrans" presStyleCnt="0"/>
      <dgm:spPr/>
    </dgm:pt>
    <dgm:pt modelId="{8DA07135-39C2-43B5-AFC3-375272966341}" type="pres">
      <dgm:prSet presAssocID="{7E178089-8D8C-4426-A06E-35E4AEDC8365}" presName="compNode" presStyleCnt="0"/>
      <dgm:spPr/>
    </dgm:pt>
    <dgm:pt modelId="{1D06CB4A-EE94-458F-9218-A3C0965F675C}" type="pres">
      <dgm:prSet presAssocID="{7E178089-8D8C-4426-A06E-35E4AEDC8365}" presName="bgRect" presStyleLbl="bgShp" presStyleIdx="1" presStyleCnt="5"/>
      <dgm:spPr/>
    </dgm:pt>
    <dgm:pt modelId="{5431ECBE-7A98-4AD0-A9C3-C6CC51F46980}" type="pres">
      <dgm:prSet presAssocID="{7E178089-8D8C-4426-A06E-35E4AEDC836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81322DE-342A-4E1F-A145-151C80FAF758}" type="pres">
      <dgm:prSet presAssocID="{7E178089-8D8C-4426-A06E-35E4AEDC8365}" presName="spaceRect" presStyleCnt="0"/>
      <dgm:spPr/>
    </dgm:pt>
    <dgm:pt modelId="{18F83FAB-FBC8-4571-AD29-D5CCC60BBE56}" type="pres">
      <dgm:prSet presAssocID="{7E178089-8D8C-4426-A06E-35E4AEDC8365}" presName="parTx" presStyleLbl="revTx" presStyleIdx="1" presStyleCnt="5">
        <dgm:presLayoutVars>
          <dgm:chMax val="0"/>
          <dgm:chPref val="0"/>
        </dgm:presLayoutVars>
      </dgm:prSet>
      <dgm:spPr/>
    </dgm:pt>
    <dgm:pt modelId="{ED6165B4-3CD3-4480-AE6E-B1CAAD9E81CD}" type="pres">
      <dgm:prSet presAssocID="{2B568689-34EC-4BE8-80B6-33617D9CDD25}" presName="sibTrans" presStyleCnt="0"/>
      <dgm:spPr/>
    </dgm:pt>
    <dgm:pt modelId="{0203CA9B-3EF5-4A7A-9E96-6399A00E8387}" type="pres">
      <dgm:prSet presAssocID="{C6FF2E1D-F0A1-4CDE-BFDE-DC1ED0D728A6}" presName="compNode" presStyleCnt="0"/>
      <dgm:spPr/>
    </dgm:pt>
    <dgm:pt modelId="{FAA2D8D2-E6D9-4D0D-A2A8-0FB96091AED9}" type="pres">
      <dgm:prSet presAssocID="{C6FF2E1D-F0A1-4CDE-BFDE-DC1ED0D728A6}" presName="bgRect" presStyleLbl="bgShp" presStyleIdx="2" presStyleCnt="5"/>
      <dgm:spPr/>
    </dgm:pt>
    <dgm:pt modelId="{E741DC23-748E-4066-A8FE-6803720AAEEF}" type="pres">
      <dgm:prSet presAssocID="{C6FF2E1D-F0A1-4CDE-BFDE-DC1ED0D728A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574D593C-73E4-47E3-945F-429FE3BF97D4}" type="pres">
      <dgm:prSet presAssocID="{C6FF2E1D-F0A1-4CDE-BFDE-DC1ED0D728A6}" presName="spaceRect" presStyleCnt="0"/>
      <dgm:spPr/>
    </dgm:pt>
    <dgm:pt modelId="{23B7B466-814D-4550-9E7E-04ECCF9BD3FC}" type="pres">
      <dgm:prSet presAssocID="{C6FF2E1D-F0A1-4CDE-BFDE-DC1ED0D728A6}" presName="parTx" presStyleLbl="revTx" presStyleIdx="2" presStyleCnt="5">
        <dgm:presLayoutVars>
          <dgm:chMax val="0"/>
          <dgm:chPref val="0"/>
        </dgm:presLayoutVars>
      </dgm:prSet>
      <dgm:spPr/>
    </dgm:pt>
    <dgm:pt modelId="{D7E0CC86-3627-406D-B57F-5508942C4DED}" type="pres">
      <dgm:prSet presAssocID="{DB1BB743-C7C4-41BC-B042-B1D0A6E84950}" presName="sibTrans" presStyleCnt="0"/>
      <dgm:spPr/>
    </dgm:pt>
    <dgm:pt modelId="{8545612C-78E2-4673-AAE8-6E9077F61546}" type="pres">
      <dgm:prSet presAssocID="{95150F26-E8D0-4677-81B6-9B0E0887B026}" presName="compNode" presStyleCnt="0"/>
      <dgm:spPr/>
    </dgm:pt>
    <dgm:pt modelId="{B6447715-9806-430A-82BB-790BCDA48182}" type="pres">
      <dgm:prSet presAssocID="{95150F26-E8D0-4677-81B6-9B0E0887B026}" presName="bgRect" presStyleLbl="bgShp" presStyleIdx="3" presStyleCnt="5"/>
      <dgm:spPr/>
    </dgm:pt>
    <dgm:pt modelId="{B7096F00-C44E-4681-91E0-715BE205F2A4}" type="pres">
      <dgm:prSet presAssocID="{95150F26-E8D0-4677-81B6-9B0E0887B0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3BE7F7-726D-4620-980D-4576341F2B56}" type="pres">
      <dgm:prSet presAssocID="{95150F26-E8D0-4677-81B6-9B0E0887B026}" presName="spaceRect" presStyleCnt="0"/>
      <dgm:spPr/>
    </dgm:pt>
    <dgm:pt modelId="{7CDB6DCA-D282-467E-A02C-0FBD7509884F}" type="pres">
      <dgm:prSet presAssocID="{95150F26-E8D0-4677-81B6-9B0E0887B026}" presName="parTx" presStyleLbl="revTx" presStyleIdx="3" presStyleCnt="5">
        <dgm:presLayoutVars>
          <dgm:chMax val="0"/>
          <dgm:chPref val="0"/>
        </dgm:presLayoutVars>
      </dgm:prSet>
      <dgm:spPr/>
    </dgm:pt>
    <dgm:pt modelId="{F8E5A1AC-1A9D-4B26-B305-CE0A3C1C8937}" type="pres">
      <dgm:prSet presAssocID="{6A5372D2-838B-4CCF-A163-974A1CD50589}" presName="sibTrans" presStyleCnt="0"/>
      <dgm:spPr/>
    </dgm:pt>
    <dgm:pt modelId="{89F7DC2B-0AB5-4F69-A830-12C636431D95}" type="pres">
      <dgm:prSet presAssocID="{31412BF8-2657-457C-A71F-22F2FC316A4D}" presName="compNode" presStyleCnt="0"/>
      <dgm:spPr/>
    </dgm:pt>
    <dgm:pt modelId="{442A1045-FF58-4C0B-AFC6-448F17889693}" type="pres">
      <dgm:prSet presAssocID="{31412BF8-2657-457C-A71F-22F2FC316A4D}" presName="bgRect" presStyleLbl="bgShp" presStyleIdx="4" presStyleCnt="5"/>
      <dgm:spPr/>
    </dgm:pt>
    <dgm:pt modelId="{AE85F778-1F45-46DD-A8C4-DA97CE7206DB}" type="pres">
      <dgm:prSet presAssocID="{31412BF8-2657-457C-A71F-22F2FC316A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440F3DD-0AE0-4E4F-A6BA-05F07B831BD8}" type="pres">
      <dgm:prSet presAssocID="{31412BF8-2657-457C-A71F-22F2FC316A4D}" presName="spaceRect" presStyleCnt="0"/>
      <dgm:spPr/>
    </dgm:pt>
    <dgm:pt modelId="{0126856F-BA8A-494B-BC6A-41EAFCDB625E}" type="pres">
      <dgm:prSet presAssocID="{31412BF8-2657-457C-A71F-22F2FC316A4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4F59903-CDF8-AB4A-89A1-F49B2C8EBE0B}" type="presOf" srcId="{7E178089-8D8C-4426-A06E-35E4AEDC8365}" destId="{18F83FAB-FBC8-4571-AD29-D5CCC60BBE56}" srcOrd="0" destOrd="0" presId="urn:microsoft.com/office/officeart/2018/2/layout/IconVerticalSolidList"/>
    <dgm:cxn modelId="{DC1A654F-758F-45CB-BE68-5A16CB2E923A}" srcId="{195E4A0E-AB22-4490-A98C-656BD603611B}" destId="{31412BF8-2657-457C-A71F-22F2FC316A4D}" srcOrd="4" destOrd="0" parTransId="{60960249-2635-410D-9616-6E2BACC6B68C}" sibTransId="{97A1A0A2-86F1-4DB4-A755-99B831F25589}"/>
    <dgm:cxn modelId="{B7E71774-02C6-1C43-9BD8-43237F40C5D2}" type="presOf" srcId="{195E4A0E-AB22-4490-A98C-656BD603611B}" destId="{6D5BDF47-2C4F-47D0-8247-F76B423FAA45}" srcOrd="0" destOrd="0" presId="urn:microsoft.com/office/officeart/2018/2/layout/IconVerticalSolidList"/>
    <dgm:cxn modelId="{EC649174-DE53-4F82-86B6-681FD0040CA1}" srcId="{195E4A0E-AB22-4490-A98C-656BD603611B}" destId="{95150F26-E8D0-4677-81B6-9B0E0887B026}" srcOrd="3" destOrd="0" parTransId="{32372EB6-B40F-47BA-8F4F-58BD76C77C54}" sibTransId="{6A5372D2-838B-4CCF-A163-974A1CD50589}"/>
    <dgm:cxn modelId="{04E40AAB-B309-44B5-9057-13369D63B21B}" srcId="{195E4A0E-AB22-4490-A98C-656BD603611B}" destId="{7E178089-8D8C-4426-A06E-35E4AEDC8365}" srcOrd="1" destOrd="0" parTransId="{24DE8F99-BED0-4865-B3D2-297BEBA9D43F}" sibTransId="{2B568689-34EC-4BE8-80B6-33617D9CDD25}"/>
    <dgm:cxn modelId="{2AB10BAC-9480-404B-990D-030B227937C7}" type="presOf" srcId="{C6FF2E1D-F0A1-4CDE-BFDE-DC1ED0D728A6}" destId="{23B7B466-814D-4550-9E7E-04ECCF9BD3FC}" srcOrd="0" destOrd="0" presId="urn:microsoft.com/office/officeart/2018/2/layout/IconVerticalSolidList"/>
    <dgm:cxn modelId="{ED8C9AAD-52B5-5140-BECA-98C9F9E58C11}" type="presOf" srcId="{95150F26-E8D0-4677-81B6-9B0E0887B026}" destId="{7CDB6DCA-D282-467E-A02C-0FBD7509884F}" srcOrd="0" destOrd="0" presId="urn:microsoft.com/office/officeart/2018/2/layout/IconVerticalSolidList"/>
    <dgm:cxn modelId="{44D5E0D5-2B1D-4AFF-BB63-38213AD0AB0F}" srcId="{195E4A0E-AB22-4490-A98C-656BD603611B}" destId="{7DB0097A-F6AC-4E45-A2E7-CB12F969B287}" srcOrd="0" destOrd="0" parTransId="{E6DE0768-8745-4B00-ABE4-C9DB415EACB3}" sibTransId="{B944231D-508F-4E5F-9BEF-0288A92A981C}"/>
    <dgm:cxn modelId="{5E6D04D6-D9A6-D441-9625-538EDE1B0C6A}" type="presOf" srcId="{31412BF8-2657-457C-A71F-22F2FC316A4D}" destId="{0126856F-BA8A-494B-BC6A-41EAFCDB625E}" srcOrd="0" destOrd="0" presId="urn:microsoft.com/office/officeart/2018/2/layout/IconVerticalSolidList"/>
    <dgm:cxn modelId="{75C41BD8-7476-8142-9C98-86FA7294490C}" type="presOf" srcId="{7DB0097A-F6AC-4E45-A2E7-CB12F969B287}" destId="{4EA3D759-CA82-42B6-91F2-74B71CD7EA88}" srcOrd="0" destOrd="0" presId="urn:microsoft.com/office/officeart/2018/2/layout/IconVerticalSolidList"/>
    <dgm:cxn modelId="{A157F6FF-8715-45F5-817F-FF7B48981151}" srcId="{195E4A0E-AB22-4490-A98C-656BD603611B}" destId="{C6FF2E1D-F0A1-4CDE-BFDE-DC1ED0D728A6}" srcOrd="2" destOrd="0" parTransId="{2E2CB2D3-F825-4A47-96DF-7CB8E5BA2FA0}" sibTransId="{DB1BB743-C7C4-41BC-B042-B1D0A6E84950}"/>
    <dgm:cxn modelId="{8B7C6424-4010-474D-A2D4-3EAA31D13D5A}" type="presParOf" srcId="{6D5BDF47-2C4F-47D0-8247-F76B423FAA45}" destId="{5A500821-9454-4638-B04D-1766EA4463A6}" srcOrd="0" destOrd="0" presId="urn:microsoft.com/office/officeart/2018/2/layout/IconVerticalSolidList"/>
    <dgm:cxn modelId="{656F3F75-83A9-B043-8E83-A2B4A7E05029}" type="presParOf" srcId="{5A500821-9454-4638-B04D-1766EA4463A6}" destId="{3C8DD6A6-6ABB-4724-A8CC-36F1C1206419}" srcOrd="0" destOrd="0" presId="urn:microsoft.com/office/officeart/2018/2/layout/IconVerticalSolidList"/>
    <dgm:cxn modelId="{F3ABBE67-6D7C-E848-BC86-30092554390A}" type="presParOf" srcId="{5A500821-9454-4638-B04D-1766EA4463A6}" destId="{9E082A8C-B22C-4A5B-97E2-0B5F1C386A7B}" srcOrd="1" destOrd="0" presId="urn:microsoft.com/office/officeart/2018/2/layout/IconVerticalSolidList"/>
    <dgm:cxn modelId="{0CBD73CF-6DBB-4B43-85BE-AD88DC8C60C9}" type="presParOf" srcId="{5A500821-9454-4638-B04D-1766EA4463A6}" destId="{E09D3EC4-8744-4F46-8EE2-40D8B9288381}" srcOrd="2" destOrd="0" presId="urn:microsoft.com/office/officeart/2018/2/layout/IconVerticalSolidList"/>
    <dgm:cxn modelId="{68BC279D-5BEF-AC44-A308-5CC8EB91DCD7}" type="presParOf" srcId="{5A500821-9454-4638-B04D-1766EA4463A6}" destId="{4EA3D759-CA82-42B6-91F2-74B71CD7EA88}" srcOrd="3" destOrd="0" presId="urn:microsoft.com/office/officeart/2018/2/layout/IconVerticalSolidList"/>
    <dgm:cxn modelId="{66B7EA8F-3DEA-E24A-9926-492C54319195}" type="presParOf" srcId="{6D5BDF47-2C4F-47D0-8247-F76B423FAA45}" destId="{58E3B347-22A7-4EF5-BD9A-477D170AD3B7}" srcOrd="1" destOrd="0" presId="urn:microsoft.com/office/officeart/2018/2/layout/IconVerticalSolidList"/>
    <dgm:cxn modelId="{0B630575-0FAF-A648-ABB8-56D1F3ECB15C}" type="presParOf" srcId="{6D5BDF47-2C4F-47D0-8247-F76B423FAA45}" destId="{8DA07135-39C2-43B5-AFC3-375272966341}" srcOrd="2" destOrd="0" presId="urn:microsoft.com/office/officeart/2018/2/layout/IconVerticalSolidList"/>
    <dgm:cxn modelId="{FEE63702-7778-3943-A0EB-D80D4D6F1582}" type="presParOf" srcId="{8DA07135-39C2-43B5-AFC3-375272966341}" destId="{1D06CB4A-EE94-458F-9218-A3C0965F675C}" srcOrd="0" destOrd="0" presId="urn:microsoft.com/office/officeart/2018/2/layout/IconVerticalSolidList"/>
    <dgm:cxn modelId="{5DD1DC8E-9247-414E-9EC5-961F5068A060}" type="presParOf" srcId="{8DA07135-39C2-43B5-AFC3-375272966341}" destId="{5431ECBE-7A98-4AD0-A9C3-C6CC51F46980}" srcOrd="1" destOrd="0" presId="urn:microsoft.com/office/officeart/2018/2/layout/IconVerticalSolidList"/>
    <dgm:cxn modelId="{522E1ECD-D6D3-4849-844B-2421AE6308CB}" type="presParOf" srcId="{8DA07135-39C2-43B5-AFC3-375272966341}" destId="{081322DE-342A-4E1F-A145-151C80FAF758}" srcOrd="2" destOrd="0" presId="urn:microsoft.com/office/officeart/2018/2/layout/IconVerticalSolidList"/>
    <dgm:cxn modelId="{00300294-3E81-974C-995C-76ABDC02C613}" type="presParOf" srcId="{8DA07135-39C2-43B5-AFC3-375272966341}" destId="{18F83FAB-FBC8-4571-AD29-D5CCC60BBE56}" srcOrd="3" destOrd="0" presId="urn:microsoft.com/office/officeart/2018/2/layout/IconVerticalSolidList"/>
    <dgm:cxn modelId="{CD8B9CE9-CCBE-B848-AE6E-295878BC51DD}" type="presParOf" srcId="{6D5BDF47-2C4F-47D0-8247-F76B423FAA45}" destId="{ED6165B4-3CD3-4480-AE6E-B1CAAD9E81CD}" srcOrd="3" destOrd="0" presId="urn:microsoft.com/office/officeart/2018/2/layout/IconVerticalSolidList"/>
    <dgm:cxn modelId="{3D8F6A67-D7C4-5A40-ABA3-B488FC5B4603}" type="presParOf" srcId="{6D5BDF47-2C4F-47D0-8247-F76B423FAA45}" destId="{0203CA9B-3EF5-4A7A-9E96-6399A00E8387}" srcOrd="4" destOrd="0" presId="urn:microsoft.com/office/officeart/2018/2/layout/IconVerticalSolidList"/>
    <dgm:cxn modelId="{FF783721-4A89-E64A-9355-950671D4BFE8}" type="presParOf" srcId="{0203CA9B-3EF5-4A7A-9E96-6399A00E8387}" destId="{FAA2D8D2-E6D9-4D0D-A2A8-0FB96091AED9}" srcOrd="0" destOrd="0" presId="urn:microsoft.com/office/officeart/2018/2/layout/IconVerticalSolidList"/>
    <dgm:cxn modelId="{1F525E87-AB3B-8E46-B38A-1C1E08DD6349}" type="presParOf" srcId="{0203CA9B-3EF5-4A7A-9E96-6399A00E8387}" destId="{E741DC23-748E-4066-A8FE-6803720AAEEF}" srcOrd="1" destOrd="0" presId="urn:microsoft.com/office/officeart/2018/2/layout/IconVerticalSolidList"/>
    <dgm:cxn modelId="{ECAC1EF1-57A1-2F47-907C-648FA377C915}" type="presParOf" srcId="{0203CA9B-3EF5-4A7A-9E96-6399A00E8387}" destId="{574D593C-73E4-47E3-945F-429FE3BF97D4}" srcOrd="2" destOrd="0" presId="urn:microsoft.com/office/officeart/2018/2/layout/IconVerticalSolidList"/>
    <dgm:cxn modelId="{97FD8427-9A01-AD4A-BE24-F757668D99D8}" type="presParOf" srcId="{0203CA9B-3EF5-4A7A-9E96-6399A00E8387}" destId="{23B7B466-814D-4550-9E7E-04ECCF9BD3FC}" srcOrd="3" destOrd="0" presId="urn:microsoft.com/office/officeart/2018/2/layout/IconVerticalSolidList"/>
    <dgm:cxn modelId="{36C37FA8-CA95-5A4F-BDBA-3D959B056F32}" type="presParOf" srcId="{6D5BDF47-2C4F-47D0-8247-F76B423FAA45}" destId="{D7E0CC86-3627-406D-B57F-5508942C4DED}" srcOrd="5" destOrd="0" presId="urn:microsoft.com/office/officeart/2018/2/layout/IconVerticalSolidList"/>
    <dgm:cxn modelId="{B376FA96-6D33-FB42-B8BF-0273C3FC8B67}" type="presParOf" srcId="{6D5BDF47-2C4F-47D0-8247-F76B423FAA45}" destId="{8545612C-78E2-4673-AAE8-6E9077F61546}" srcOrd="6" destOrd="0" presId="urn:microsoft.com/office/officeart/2018/2/layout/IconVerticalSolidList"/>
    <dgm:cxn modelId="{5CB5555A-E9DB-DE49-86E0-EC82C1308869}" type="presParOf" srcId="{8545612C-78E2-4673-AAE8-6E9077F61546}" destId="{B6447715-9806-430A-82BB-790BCDA48182}" srcOrd="0" destOrd="0" presId="urn:microsoft.com/office/officeart/2018/2/layout/IconVerticalSolidList"/>
    <dgm:cxn modelId="{3DAEA5A2-FA93-D84C-B0BA-D0A59D55CEC9}" type="presParOf" srcId="{8545612C-78E2-4673-AAE8-6E9077F61546}" destId="{B7096F00-C44E-4681-91E0-715BE205F2A4}" srcOrd="1" destOrd="0" presId="urn:microsoft.com/office/officeart/2018/2/layout/IconVerticalSolidList"/>
    <dgm:cxn modelId="{0D3864E6-021D-5A45-976D-141C39C12ACC}" type="presParOf" srcId="{8545612C-78E2-4673-AAE8-6E9077F61546}" destId="{9D3BE7F7-726D-4620-980D-4576341F2B56}" srcOrd="2" destOrd="0" presId="urn:microsoft.com/office/officeart/2018/2/layout/IconVerticalSolidList"/>
    <dgm:cxn modelId="{5088F0A9-311E-E840-B467-744BF6E05658}" type="presParOf" srcId="{8545612C-78E2-4673-AAE8-6E9077F61546}" destId="{7CDB6DCA-D282-467E-A02C-0FBD7509884F}" srcOrd="3" destOrd="0" presId="urn:microsoft.com/office/officeart/2018/2/layout/IconVerticalSolidList"/>
    <dgm:cxn modelId="{098065DC-B42C-EA4F-A478-FAED9E574318}" type="presParOf" srcId="{6D5BDF47-2C4F-47D0-8247-F76B423FAA45}" destId="{F8E5A1AC-1A9D-4B26-B305-CE0A3C1C8937}" srcOrd="7" destOrd="0" presId="urn:microsoft.com/office/officeart/2018/2/layout/IconVerticalSolidList"/>
    <dgm:cxn modelId="{68D65DC6-2F18-7347-9884-66DF06A3844C}" type="presParOf" srcId="{6D5BDF47-2C4F-47D0-8247-F76B423FAA45}" destId="{89F7DC2B-0AB5-4F69-A830-12C636431D95}" srcOrd="8" destOrd="0" presId="urn:microsoft.com/office/officeart/2018/2/layout/IconVerticalSolidList"/>
    <dgm:cxn modelId="{C912DAEC-F1E0-E348-8DE6-C3785E32F57F}" type="presParOf" srcId="{89F7DC2B-0AB5-4F69-A830-12C636431D95}" destId="{442A1045-FF58-4C0B-AFC6-448F17889693}" srcOrd="0" destOrd="0" presId="urn:microsoft.com/office/officeart/2018/2/layout/IconVerticalSolidList"/>
    <dgm:cxn modelId="{FEF3B0E0-D1D7-6545-BBAB-60A246168FCC}" type="presParOf" srcId="{89F7DC2B-0AB5-4F69-A830-12C636431D95}" destId="{AE85F778-1F45-46DD-A8C4-DA97CE7206DB}" srcOrd="1" destOrd="0" presId="urn:microsoft.com/office/officeart/2018/2/layout/IconVerticalSolidList"/>
    <dgm:cxn modelId="{B342DF24-5B60-444D-AB65-56280BEF226E}" type="presParOf" srcId="{89F7DC2B-0AB5-4F69-A830-12C636431D95}" destId="{5440F3DD-0AE0-4E4F-A6BA-05F07B831BD8}" srcOrd="2" destOrd="0" presId="urn:microsoft.com/office/officeart/2018/2/layout/IconVerticalSolidList"/>
    <dgm:cxn modelId="{F1B1F9D8-CD12-174F-871C-881B198A1951}" type="presParOf" srcId="{89F7DC2B-0AB5-4F69-A830-12C636431D95}" destId="{0126856F-BA8A-494B-BC6A-41EAFCDB62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B13E17-07B8-4382-A3A6-AB2CA214A3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52724-E32D-42CD-B98B-6934A42D5C9C}">
      <dgm:prSet/>
      <dgm:spPr/>
      <dgm:t>
        <a:bodyPr/>
        <a:lstStyle/>
        <a:p>
          <a:r>
            <a:rPr lang="en-US"/>
            <a:t>Sent email to Eric Pop</a:t>
          </a:r>
        </a:p>
      </dgm:t>
    </dgm:pt>
    <dgm:pt modelId="{E4A46F65-E7FC-4E5E-95F1-6616E4BC15A6}" type="parTrans" cxnId="{6E719CD0-C39B-4A72-AF35-1522B3FD22D6}">
      <dgm:prSet/>
      <dgm:spPr/>
      <dgm:t>
        <a:bodyPr/>
        <a:lstStyle/>
        <a:p>
          <a:endParaRPr lang="en-US"/>
        </a:p>
      </dgm:t>
    </dgm:pt>
    <dgm:pt modelId="{3BABDB66-7340-459D-9C82-EF6BECB94BFE}" type="sibTrans" cxnId="{6E719CD0-C39B-4A72-AF35-1522B3FD22D6}">
      <dgm:prSet/>
      <dgm:spPr/>
      <dgm:t>
        <a:bodyPr/>
        <a:lstStyle/>
        <a:p>
          <a:endParaRPr lang="en-US"/>
        </a:p>
      </dgm:t>
    </dgm:pt>
    <dgm:pt modelId="{9EABABCF-D1ED-47A7-B3F0-7C8E882D9598}">
      <dgm:prSet/>
      <dgm:spPr/>
      <dgm:t>
        <a:bodyPr/>
        <a:lstStyle/>
        <a:p>
          <a:r>
            <a:rPr lang="en-US"/>
            <a:t>Got trained by Xin today</a:t>
          </a:r>
        </a:p>
      </dgm:t>
    </dgm:pt>
    <dgm:pt modelId="{FB52501D-E63D-4C0B-894D-1FB61FF201CB}" type="parTrans" cxnId="{277B72B2-47C0-48F6-8D60-E7E180D4568B}">
      <dgm:prSet/>
      <dgm:spPr/>
      <dgm:t>
        <a:bodyPr/>
        <a:lstStyle/>
        <a:p>
          <a:endParaRPr lang="en-US"/>
        </a:p>
      </dgm:t>
    </dgm:pt>
    <dgm:pt modelId="{FCEC0E89-00EC-4866-AD4E-02AB28C77227}" type="sibTrans" cxnId="{277B72B2-47C0-48F6-8D60-E7E180D4568B}">
      <dgm:prSet/>
      <dgm:spPr/>
      <dgm:t>
        <a:bodyPr/>
        <a:lstStyle/>
        <a:p>
          <a:endParaRPr lang="en-US"/>
        </a:p>
      </dgm:t>
    </dgm:pt>
    <dgm:pt modelId="{492E476B-E607-4D7A-AAB8-7FEBA1334054}">
      <dgm:prSet/>
      <dgm:spPr/>
      <dgm:t>
        <a:bodyPr/>
        <a:lstStyle/>
        <a:p>
          <a:r>
            <a:rPr lang="en-US"/>
            <a:t>Started baking a sample but got locked out</a:t>
          </a:r>
        </a:p>
      </dgm:t>
    </dgm:pt>
    <dgm:pt modelId="{A87DE0F0-A1F1-4114-829F-ABC34479D406}" type="parTrans" cxnId="{02CDF847-A2ED-4CAB-9794-761A9B4A80E9}">
      <dgm:prSet/>
      <dgm:spPr/>
      <dgm:t>
        <a:bodyPr/>
        <a:lstStyle/>
        <a:p>
          <a:endParaRPr lang="en-US"/>
        </a:p>
      </dgm:t>
    </dgm:pt>
    <dgm:pt modelId="{12132310-9AC1-4332-8BE7-BED8C1DC05FB}" type="sibTrans" cxnId="{02CDF847-A2ED-4CAB-9794-761A9B4A80E9}">
      <dgm:prSet/>
      <dgm:spPr/>
      <dgm:t>
        <a:bodyPr/>
        <a:lstStyle/>
        <a:p>
          <a:endParaRPr lang="en-US"/>
        </a:p>
      </dgm:t>
    </dgm:pt>
    <dgm:pt modelId="{DF182613-A807-496B-B109-F34010AEBDE4}" type="pres">
      <dgm:prSet presAssocID="{DEB13E17-07B8-4382-A3A6-AB2CA214A3D9}" presName="root" presStyleCnt="0">
        <dgm:presLayoutVars>
          <dgm:dir/>
          <dgm:resizeHandles val="exact"/>
        </dgm:presLayoutVars>
      </dgm:prSet>
      <dgm:spPr/>
    </dgm:pt>
    <dgm:pt modelId="{B7C6E97A-C893-4217-AC2C-DA492730214A}" type="pres">
      <dgm:prSet presAssocID="{9A052724-E32D-42CD-B98B-6934A42D5C9C}" presName="compNode" presStyleCnt="0"/>
      <dgm:spPr/>
    </dgm:pt>
    <dgm:pt modelId="{9ACD863E-2E57-4087-83D7-670E0C4E28D1}" type="pres">
      <dgm:prSet presAssocID="{9A052724-E32D-42CD-B98B-6934A42D5C9C}" presName="bgRect" presStyleLbl="bgShp" presStyleIdx="0" presStyleCnt="3"/>
      <dgm:spPr/>
    </dgm:pt>
    <dgm:pt modelId="{4E6CEDF3-B3BE-4216-8040-55E913E1935F}" type="pres">
      <dgm:prSet presAssocID="{9A052724-E32D-42CD-B98B-6934A42D5C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B14EFEF8-FE83-4AC8-BCF8-0BD1739E1A24}" type="pres">
      <dgm:prSet presAssocID="{9A052724-E32D-42CD-B98B-6934A42D5C9C}" presName="spaceRect" presStyleCnt="0"/>
      <dgm:spPr/>
    </dgm:pt>
    <dgm:pt modelId="{7EE8F837-3253-4C35-AEC4-1B2888BB4064}" type="pres">
      <dgm:prSet presAssocID="{9A052724-E32D-42CD-B98B-6934A42D5C9C}" presName="parTx" presStyleLbl="revTx" presStyleIdx="0" presStyleCnt="3">
        <dgm:presLayoutVars>
          <dgm:chMax val="0"/>
          <dgm:chPref val="0"/>
        </dgm:presLayoutVars>
      </dgm:prSet>
      <dgm:spPr/>
    </dgm:pt>
    <dgm:pt modelId="{351D75AB-5F03-4175-8C15-B52FA63785AC}" type="pres">
      <dgm:prSet presAssocID="{3BABDB66-7340-459D-9C82-EF6BECB94BFE}" presName="sibTrans" presStyleCnt="0"/>
      <dgm:spPr/>
    </dgm:pt>
    <dgm:pt modelId="{27E52DB2-42AD-48A5-88D4-5434D44674CD}" type="pres">
      <dgm:prSet presAssocID="{9EABABCF-D1ED-47A7-B3F0-7C8E882D9598}" presName="compNode" presStyleCnt="0"/>
      <dgm:spPr/>
    </dgm:pt>
    <dgm:pt modelId="{9EAEA4A7-71BD-43CF-8B88-29E740F46FD2}" type="pres">
      <dgm:prSet presAssocID="{9EABABCF-D1ED-47A7-B3F0-7C8E882D9598}" presName="bgRect" presStyleLbl="bgShp" presStyleIdx="1" presStyleCnt="3"/>
      <dgm:spPr/>
    </dgm:pt>
    <dgm:pt modelId="{05B1A15A-B225-4FDF-99D9-AB819407C8DD}" type="pres">
      <dgm:prSet presAssocID="{9EABABCF-D1ED-47A7-B3F0-7C8E882D95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287B6D06-C027-4DDA-945B-20053F88466E}" type="pres">
      <dgm:prSet presAssocID="{9EABABCF-D1ED-47A7-B3F0-7C8E882D9598}" presName="spaceRect" presStyleCnt="0"/>
      <dgm:spPr/>
    </dgm:pt>
    <dgm:pt modelId="{E8CC0AA6-52AD-4E32-8AEB-4E5983D2ACAC}" type="pres">
      <dgm:prSet presAssocID="{9EABABCF-D1ED-47A7-B3F0-7C8E882D9598}" presName="parTx" presStyleLbl="revTx" presStyleIdx="1" presStyleCnt="3">
        <dgm:presLayoutVars>
          <dgm:chMax val="0"/>
          <dgm:chPref val="0"/>
        </dgm:presLayoutVars>
      </dgm:prSet>
      <dgm:spPr/>
    </dgm:pt>
    <dgm:pt modelId="{DEFAEBF0-0EDB-4C63-945D-DFF6DC0B8ECA}" type="pres">
      <dgm:prSet presAssocID="{FCEC0E89-00EC-4866-AD4E-02AB28C77227}" presName="sibTrans" presStyleCnt="0"/>
      <dgm:spPr/>
    </dgm:pt>
    <dgm:pt modelId="{7E288BC8-70A8-4F53-AFD0-D873E7160A22}" type="pres">
      <dgm:prSet presAssocID="{492E476B-E607-4D7A-AAB8-7FEBA1334054}" presName="compNode" presStyleCnt="0"/>
      <dgm:spPr/>
    </dgm:pt>
    <dgm:pt modelId="{2E1D7FED-ED58-40BD-83E6-EC8E69C450AC}" type="pres">
      <dgm:prSet presAssocID="{492E476B-E607-4D7A-AAB8-7FEBA1334054}" presName="bgRect" presStyleLbl="bgShp" presStyleIdx="2" presStyleCnt="3"/>
      <dgm:spPr/>
    </dgm:pt>
    <dgm:pt modelId="{307D5BA7-B018-4B21-B642-F6D667338DE6}" type="pres">
      <dgm:prSet presAssocID="{492E476B-E607-4D7A-AAB8-7FEBA13340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9890DBA7-7A96-4F7E-88CB-0B2AEFE94659}" type="pres">
      <dgm:prSet presAssocID="{492E476B-E607-4D7A-AAB8-7FEBA1334054}" presName="spaceRect" presStyleCnt="0"/>
      <dgm:spPr/>
    </dgm:pt>
    <dgm:pt modelId="{55BAA180-0647-4A87-8364-8311FF38D6E7}" type="pres">
      <dgm:prSet presAssocID="{492E476B-E607-4D7A-AAB8-7FEBA13340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CF63445-6663-4B4B-A0C6-0AA9FDA2AD75}" type="presOf" srcId="{492E476B-E607-4D7A-AAB8-7FEBA1334054}" destId="{55BAA180-0647-4A87-8364-8311FF38D6E7}" srcOrd="0" destOrd="0" presId="urn:microsoft.com/office/officeart/2018/2/layout/IconVerticalSolidList"/>
    <dgm:cxn modelId="{02CDF847-A2ED-4CAB-9794-761A9B4A80E9}" srcId="{DEB13E17-07B8-4382-A3A6-AB2CA214A3D9}" destId="{492E476B-E607-4D7A-AAB8-7FEBA1334054}" srcOrd="2" destOrd="0" parTransId="{A87DE0F0-A1F1-4114-829F-ABC34479D406}" sibTransId="{12132310-9AC1-4332-8BE7-BED8C1DC05FB}"/>
    <dgm:cxn modelId="{04704751-F419-4CA8-B7A4-1C31C891E4B7}" type="presOf" srcId="{9A052724-E32D-42CD-B98B-6934A42D5C9C}" destId="{7EE8F837-3253-4C35-AEC4-1B2888BB4064}" srcOrd="0" destOrd="0" presId="urn:microsoft.com/office/officeart/2018/2/layout/IconVerticalSolidList"/>
    <dgm:cxn modelId="{BD63EC6B-602E-4551-BA21-D67F43EFC152}" type="presOf" srcId="{DEB13E17-07B8-4382-A3A6-AB2CA214A3D9}" destId="{DF182613-A807-496B-B109-F34010AEBDE4}" srcOrd="0" destOrd="0" presId="urn:microsoft.com/office/officeart/2018/2/layout/IconVerticalSolidList"/>
    <dgm:cxn modelId="{CDCC1EAC-257A-4221-B53A-B95B7A11F85A}" type="presOf" srcId="{9EABABCF-D1ED-47A7-B3F0-7C8E882D9598}" destId="{E8CC0AA6-52AD-4E32-8AEB-4E5983D2ACAC}" srcOrd="0" destOrd="0" presId="urn:microsoft.com/office/officeart/2018/2/layout/IconVerticalSolidList"/>
    <dgm:cxn modelId="{277B72B2-47C0-48F6-8D60-E7E180D4568B}" srcId="{DEB13E17-07B8-4382-A3A6-AB2CA214A3D9}" destId="{9EABABCF-D1ED-47A7-B3F0-7C8E882D9598}" srcOrd="1" destOrd="0" parTransId="{FB52501D-E63D-4C0B-894D-1FB61FF201CB}" sibTransId="{FCEC0E89-00EC-4866-AD4E-02AB28C77227}"/>
    <dgm:cxn modelId="{6E719CD0-C39B-4A72-AF35-1522B3FD22D6}" srcId="{DEB13E17-07B8-4382-A3A6-AB2CA214A3D9}" destId="{9A052724-E32D-42CD-B98B-6934A42D5C9C}" srcOrd="0" destOrd="0" parTransId="{E4A46F65-E7FC-4E5E-95F1-6616E4BC15A6}" sibTransId="{3BABDB66-7340-459D-9C82-EF6BECB94BFE}"/>
    <dgm:cxn modelId="{C25F9C84-B272-44B9-91E2-2D200C674952}" type="presParOf" srcId="{DF182613-A807-496B-B109-F34010AEBDE4}" destId="{B7C6E97A-C893-4217-AC2C-DA492730214A}" srcOrd="0" destOrd="0" presId="urn:microsoft.com/office/officeart/2018/2/layout/IconVerticalSolidList"/>
    <dgm:cxn modelId="{D8E68075-1636-40C5-B53C-6297B71413CC}" type="presParOf" srcId="{B7C6E97A-C893-4217-AC2C-DA492730214A}" destId="{9ACD863E-2E57-4087-83D7-670E0C4E28D1}" srcOrd="0" destOrd="0" presId="urn:microsoft.com/office/officeart/2018/2/layout/IconVerticalSolidList"/>
    <dgm:cxn modelId="{AF8A4D42-1D7D-48DC-BCCF-EAAB68FB6B98}" type="presParOf" srcId="{B7C6E97A-C893-4217-AC2C-DA492730214A}" destId="{4E6CEDF3-B3BE-4216-8040-55E913E1935F}" srcOrd="1" destOrd="0" presId="urn:microsoft.com/office/officeart/2018/2/layout/IconVerticalSolidList"/>
    <dgm:cxn modelId="{C2D06AB2-A287-4484-9487-3C7BF610E236}" type="presParOf" srcId="{B7C6E97A-C893-4217-AC2C-DA492730214A}" destId="{B14EFEF8-FE83-4AC8-BCF8-0BD1739E1A24}" srcOrd="2" destOrd="0" presId="urn:microsoft.com/office/officeart/2018/2/layout/IconVerticalSolidList"/>
    <dgm:cxn modelId="{D3CE0B25-A493-4993-8FA7-0985DF4D9B5D}" type="presParOf" srcId="{B7C6E97A-C893-4217-AC2C-DA492730214A}" destId="{7EE8F837-3253-4C35-AEC4-1B2888BB4064}" srcOrd="3" destOrd="0" presId="urn:microsoft.com/office/officeart/2018/2/layout/IconVerticalSolidList"/>
    <dgm:cxn modelId="{8C438DC6-03B2-45CF-A04E-F6A75CD0BD88}" type="presParOf" srcId="{DF182613-A807-496B-B109-F34010AEBDE4}" destId="{351D75AB-5F03-4175-8C15-B52FA63785AC}" srcOrd="1" destOrd="0" presId="urn:microsoft.com/office/officeart/2018/2/layout/IconVerticalSolidList"/>
    <dgm:cxn modelId="{58A5E8D4-9DE8-4251-B5F3-E88D6FD2E075}" type="presParOf" srcId="{DF182613-A807-496B-B109-F34010AEBDE4}" destId="{27E52DB2-42AD-48A5-88D4-5434D44674CD}" srcOrd="2" destOrd="0" presId="urn:microsoft.com/office/officeart/2018/2/layout/IconVerticalSolidList"/>
    <dgm:cxn modelId="{CC9CCAE0-27E4-4B7C-90D7-3E7D8B57FEC3}" type="presParOf" srcId="{27E52DB2-42AD-48A5-88D4-5434D44674CD}" destId="{9EAEA4A7-71BD-43CF-8B88-29E740F46FD2}" srcOrd="0" destOrd="0" presId="urn:microsoft.com/office/officeart/2018/2/layout/IconVerticalSolidList"/>
    <dgm:cxn modelId="{1023F33B-6254-41C9-8F41-782A633702BE}" type="presParOf" srcId="{27E52DB2-42AD-48A5-88D4-5434D44674CD}" destId="{05B1A15A-B225-4FDF-99D9-AB819407C8DD}" srcOrd="1" destOrd="0" presId="urn:microsoft.com/office/officeart/2018/2/layout/IconVerticalSolidList"/>
    <dgm:cxn modelId="{5B29AA6E-098B-4EC2-8D87-D122BAFC2747}" type="presParOf" srcId="{27E52DB2-42AD-48A5-88D4-5434D44674CD}" destId="{287B6D06-C027-4DDA-945B-20053F88466E}" srcOrd="2" destOrd="0" presId="urn:microsoft.com/office/officeart/2018/2/layout/IconVerticalSolidList"/>
    <dgm:cxn modelId="{52419A61-A580-4A31-A5DA-D78C25F5EE2F}" type="presParOf" srcId="{27E52DB2-42AD-48A5-88D4-5434D44674CD}" destId="{E8CC0AA6-52AD-4E32-8AEB-4E5983D2ACAC}" srcOrd="3" destOrd="0" presId="urn:microsoft.com/office/officeart/2018/2/layout/IconVerticalSolidList"/>
    <dgm:cxn modelId="{4C3C9421-06CE-4264-BCEF-AA9A4F717912}" type="presParOf" srcId="{DF182613-A807-496B-B109-F34010AEBDE4}" destId="{DEFAEBF0-0EDB-4C63-945D-DFF6DC0B8ECA}" srcOrd="3" destOrd="0" presId="urn:microsoft.com/office/officeart/2018/2/layout/IconVerticalSolidList"/>
    <dgm:cxn modelId="{B7C94192-82BF-49BA-BF36-CA39DB4A3F9C}" type="presParOf" srcId="{DF182613-A807-496B-B109-F34010AEBDE4}" destId="{7E288BC8-70A8-4F53-AFD0-D873E7160A22}" srcOrd="4" destOrd="0" presId="urn:microsoft.com/office/officeart/2018/2/layout/IconVerticalSolidList"/>
    <dgm:cxn modelId="{232F471B-B5C2-419E-9784-519CF69BCE45}" type="presParOf" srcId="{7E288BC8-70A8-4F53-AFD0-D873E7160A22}" destId="{2E1D7FED-ED58-40BD-83E6-EC8E69C450AC}" srcOrd="0" destOrd="0" presId="urn:microsoft.com/office/officeart/2018/2/layout/IconVerticalSolidList"/>
    <dgm:cxn modelId="{7722DE4E-11F0-4C3C-A436-E5EC5386C1F3}" type="presParOf" srcId="{7E288BC8-70A8-4F53-AFD0-D873E7160A22}" destId="{307D5BA7-B018-4B21-B642-F6D667338DE6}" srcOrd="1" destOrd="0" presId="urn:microsoft.com/office/officeart/2018/2/layout/IconVerticalSolidList"/>
    <dgm:cxn modelId="{15242FEC-3D11-4D53-AA01-03C3962173DF}" type="presParOf" srcId="{7E288BC8-70A8-4F53-AFD0-D873E7160A22}" destId="{9890DBA7-7A96-4F7E-88CB-0B2AEFE94659}" srcOrd="2" destOrd="0" presId="urn:microsoft.com/office/officeart/2018/2/layout/IconVerticalSolidList"/>
    <dgm:cxn modelId="{56F3A9E9-6107-4FCF-B8A0-C81065275655}" type="presParOf" srcId="{7E288BC8-70A8-4F53-AFD0-D873E7160A22}" destId="{55BAA180-0647-4A87-8364-8311FF38D6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D6A6-6ABB-4724-A8CC-36F1C1206419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82A8C-B22C-4A5B-97E2-0B5F1C386A7B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3D759-CA82-42B6-91F2-74B71CD7EA88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High-T retention formula</a:t>
          </a:r>
        </a:p>
      </dsp:txBody>
      <dsp:txXfrm>
        <a:off x="1133349" y="4606"/>
        <a:ext cx="5455341" cy="981254"/>
      </dsp:txXfrm>
    </dsp:sp>
    <dsp:sp modelId="{1D06CB4A-EE94-458F-9218-A3C0965F675C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31ECBE-7A98-4AD0-A9C3-C6CC51F46980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83FAB-FBC8-4571-AD29-D5CCC60BBE56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High-T retention training</a:t>
          </a:r>
        </a:p>
      </dsp:txBody>
      <dsp:txXfrm>
        <a:off x="1133349" y="1231175"/>
        <a:ext cx="5455341" cy="981254"/>
      </dsp:txXfrm>
    </dsp:sp>
    <dsp:sp modelId="{FAA2D8D2-E6D9-4D0D-A2A8-0FB96091AED9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1DC23-748E-4066-A8FE-6803720AAEEF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7B466-814D-4550-9E7E-04ECCF9BD3FC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Conductance range spread histograms</a:t>
          </a:r>
        </a:p>
      </dsp:txBody>
      <dsp:txXfrm>
        <a:off x="1133349" y="2457744"/>
        <a:ext cx="5455341" cy="981254"/>
      </dsp:txXfrm>
    </dsp:sp>
    <dsp:sp modelId="{B6447715-9806-430A-82BB-790BCDA48182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96F00-C44E-4681-91E0-715BE205F2A4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B6DCA-D282-467E-A02C-0FBD7509884F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Inner and outer range methodology</a:t>
          </a:r>
        </a:p>
      </dsp:txBody>
      <dsp:txXfrm>
        <a:off x="1133349" y="3684312"/>
        <a:ext cx="5455341" cy="981254"/>
      </dsp:txXfrm>
    </dsp:sp>
    <dsp:sp modelId="{442A1045-FF58-4C0B-AFC6-448F17889693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F778-1F45-46DD-A8C4-DA97CE7206DB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6856F-BA8A-494B-BC6A-41EAFCDB625E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Plans</a:t>
          </a:r>
        </a:p>
      </dsp:txBody>
      <dsp:txXfrm>
        <a:off x="1133349" y="4910881"/>
        <a:ext cx="5455341" cy="98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D863E-2E57-4087-83D7-670E0C4E28D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CEDF3-B3BE-4216-8040-55E913E1935F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8F837-3253-4C35-AEC4-1B2888BB4064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Sent email to Eric Pop</a:t>
          </a:r>
        </a:p>
      </dsp:txBody>
      <dsp:txXfrm>
        <a:off x="1941716" y="718"/>
        <a:ext cx="4571887" cy="1681139"/>
      </dsp:txXfrm>
    </dsp:sp>
    <dsp:sp modelId="{9EAEA4A7-71BD-43CF-8B88-29E740F46FD2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1A15A-B225-4FDF-99D9-AB819407C8D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C0AA6-52AD-4E32-8AEB-4E5983D2ACA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Got trained by Xin today</a:t>
          </a:r>
        </a:p>
      </dsp:txBody>
      <dsp:txXfrm>
        <a:off x="1941716" y="2102143"/>
        <a:ext cx="4571887" cy="1681139"/>
      </dsp:txXfrm>
    </dsp:sp>
    <dsp:sp modelId="{2E1D7FED-ED58-40BD-83E6-EC8E69C450AC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D5BA7-B018-4B21-B642-F6D667338DE6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AA180-0647-4A87-8364-8311FF38D6E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Started baking a sample but got locked out</a:t>
          </a:r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742D-D36B-434F-8D9A-DCD9ED2C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C9E99-75C3-CA48-8083-053A4EDDE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CE32A-1A82-2F4D-ADD1-BA36802A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B6048-8E25-5C4C-B9EC-A8F58B4D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BE272-607E-5D48-B6C2-DBB22EA4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B579-465C-C141-96DF-BF7036C7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549EA-BCE2-BB47-A179-BC23DB92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83B8-F240-9542-A7E6-40A6A200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510A-BF20-F04E-9F27-A553783F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4035-BC40-8440-A301-06BD912B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5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A9134-5C17-0E47-A37A-5816A3F1B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526F2-C274-764A-A9C7-CA6AF7F52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ED36C-4402-2F41-86E8-B7C15BA0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BA5E-670D-8B46-8024-98AD70A0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4C66-A207-2E45-B198-2E43A4250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90F-6A87-B84E-9170-E89F05F5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E9071-A39F-5440-A243-7AA8CC2FD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37CD-BF13-9C45-A8F6-6DBAB5DD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DED0-0C7E-D04A-B764-FBA12E71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A4873-CEBD-6847-B73A-65EB8427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65C1-46DF-5D4C-9782-7CE81474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19190-5B5D-2746-BC93-6EE50C736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4D85-637B-474A-8978-62A963C0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E86F-70A4-C743-9A26-C3A839DF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6DF4-E14A-504F-9BBE-ECDDA6A8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2643-A7FF-4E4F-9372-132D22AB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B533-03BC-5D47-8614-166ED272A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C641-0D5C-F44E-8B14-EE98226A0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AC122-02B3-B94F-AD38-90CF4B70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5CA30-0371-0E47-A453-D1E7EBB8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D0368-1C78-844C-8593-200C0B75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4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546D-AB4A-2049-9395-8E0D0714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2CBC1-7A5F-234F-9A99-8B49BF1E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8A8E4-1DD0-7146-9292-36D497E01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21819-0CEA-964F-9C1C-37F4BF3DC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0DF0-187B-5448-92EE-170CA4F1B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56E48-2A3F-234E-BAFE-8302724F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A8DDB-DFEF-B04D-842B-731344DB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B7A0F-D5A7-164B-83D6-E1114C7D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6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8830-084D-DB4D-A0B0-0DA9109E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59F84-DC4F-CF40-A28C-9B9B3D07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1FDB0-36F1-F74B-8D2F-E4BBF991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5C88C-8E2E-4544-BDFB-5BB44809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CF0E7-2646-694F-954C-1A4DAFB0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498E4-D559-744F-9C60-29D49EEA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9547C-859A-8B42-BB7B-6E303EDD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6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42B4-872D-5547-9731-E920E42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9D81F-ED9E-FA42-816D-36F949F7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B188-AE18-BE40-BA72-D6A4EEEB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C8BEA-6691-1341-975A-46DE4C65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21A8D-FAD0-914B-81CB-C7788EE63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BAB09-B545-B64B-8BB3-5396811D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3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8CFB-E938-AF4F-A2E9-882432D8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A1172-BEFB-2E49-A573-436D879D5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366BA-FDB4-4D48-B60F-8BF4285AE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C905-281F-B247-A68B-EAF9DD4F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8B4CB-BCA9-EA44-BA35-B2F6AA17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A1DB-0DBB-474D-A141-20C4B2C2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6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6090C-0595-A143-9996-EA7E17C7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144D-0849-C44E-AC5A-4F148317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A403-F49A-844A-88FC-78E4A3F6A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61B1-2647-9A43-9D41-8E97C841288C}" type="datetimeFigureOut">
              <a:rPr lang="en-US" smtClean="0"/>
              <a:t>6/28/20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D8F1-27B7-564C-863B-B1AD2DEF9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5CE7-D6BB-D542-BD3C-734CD9FAB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9571-ECC2-2B44-9D0A-A9F5116F6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EA378-042D-B740-A770-DF9BC5FDE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6-28-20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38EF-F9C6-4447-ADEC-D3B537373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973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7EF3F-AD95-C54E-8F8F-156600E9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High-T Retention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8084A1-8E64-4196-9998-5AD81BAE3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658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8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C5545-C37F-E54D-BC30-F489D4E8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3420FA-215D-410C-930F-4681B9343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325213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34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914CE-D30D-5D47-BE29-C87588B6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High-T Retention Formula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2DD8C4-54E4-374F-BE32-5BB14A0B21E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3610" y="2121763"/>
                <a:ext cx="3822192" cy="377301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Firstly, extracted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from IEDM retention figure using slope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Looked at green curve which has lowest 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bg1"/>
                    </a:solidFill>
                  </a:rPr>
                  <a:t>Conservative estimate!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Need two points:</a:t>
                </a:r>
                <a:r>
                  <a:rPr lang="en-US" sz="20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Point 1: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yrs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123</m:t>
                        </m:r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℃</m:t>
                        </m:r>
                      </m:e>
                    </m:d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=(3.15</m:t>
                    </m:r>
                    <m:sSup>
                      <m:sSup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20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396 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000" b="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Point 2: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1000 </m:t>
                        </m:r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49</m:t>
                        </m:r>
                        <m:r>
                          <a:rPr lang="en-US" sz="20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2DD8C4-54E4-374F-BE32-5BB14A0B2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3610" y="2121763"/>
                <a:ext cx="3822192" cy="3773010"/>
              </a:xfrm>
              <a:blipFill>
                <a:blip r:embed="rId2"/>
                <a:stretch>
                  <a:fillRect l="-1325" t="-1678" r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8">
            <a:extLst>
              <a:ext uri="{FF2B5EF4-FFF2-40B4-BE49-F238E27FC236}">
                <a16:creationId xmlns:a16="http://schemas.microsoft.com/office/drawing/2014/main" id="{F2F596C6-75A2-FF4B-980F-21B344BA09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3" t="6328" r="30012" b="20942"/>
          <a:stretch/>
        </p:blipFill>
        <p:spPr>
          <a:xfrm>
            <a:off x="5110716" y="643335"/>
            <a:ext cx="6596652" cy="541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1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86B0C-E6FF-554F-A84D-53F8BCB7E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High-T Retention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9996B-9B78-8947-8F40-475DB3863A7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28738" y="3003550"/>
                <a:ext cx="3206750" cy="2736850"/>
              </a:xfrm>
            </p:spPr>
            <p:txBody>
              <a:bodyPr wrap="square" anchor="t">
                <a:normAutofit fontScale="85000" lnSpcReduction="10000"/>
              </a:bodyPr>
              <a:lstStyle/>
              <a:p>
                <a:r>
                  <a:rPr lang="en-US" sz="1300" dirty="0"/>
                  <a:t>Variables: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300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300" dirty="0"/>
                  <a:t>: time to failure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3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300" dirty="0"/>
                  <a:t>: time to failure when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3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300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900" dirty="0"/>
                  <a:t>Fitting parameter</a:t>
                </a:r>
                <a:endParaRPr lang="en-US" sz="9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300" dirty="0"/>
                  <a:t>: activation energy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3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300" dirty="0"/>
                  <a:t>: Boltzmann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3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300" dirty="0"/>
                  <a:t>: baking temp.</a:t>
                </a:r>
              </a:p>
              <a:p>
                <a:r>
                  <a:rPr lang="en-US" sz="1300" dirty="0"/>
                  <a:t>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300" b="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3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sz="1300" b="0" i="1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13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3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3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300" b="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13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3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3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1300" b="0" dirty="0"/>
              </a:p>
              <a:p>
                <a:pPr lvl="1"/>
                <a:endParaRPr lang="en-US" sz="13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29996B-9B78-8947-8F40-475DB3863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28738" y="3003550"/>
                <a:ext cx="3206750" cy="2736850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085C5D-4C21-334F-93AC-DF989401B9F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18038" y="3003550"/>
                <a:ext cx="5797550" cy="2736850"/>
              </a:xfrm>
            </p:spPr>
            <p:txBody>
              <a:bodyPr wrap="square" anchor="t">
                <a:normAutofit fontScale="85000" lnSpcReduction="10000"/>
              </a:bodyPr>
              <a:lstStyle/>
              <a:p>
                <a:r>
                  <a:rPr lang="en-US" sz="1800" dirty="0"/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from points: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396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⁡(3.15×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 =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490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3.15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800" b="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396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𝟖𝟕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𝟐𝟏</m:t>
                        </m:r>
                      </m:sup>
                    </m:sSup>
                    <m:r>
                      <a:rPr lang="en-US" sz="1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</m:t>
                    </m:r>
                  </m:oMath>
                </a14:m>
                <a:endParaRPr lang="en-US" sz="1800" b="1" dirty="0"/>
              </a:p>
              <a:p>
                <a:r>
                  <a:rPr lang="en-US" sz="1800" dirty="0"/>
                  <a:t>Plugging this back into the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above, gives: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1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0">
                        <a:latin typeface="Cambria Math" panose="02040503050406030204" pitchFamily="18" charset="0"/>
                      </a:rPr>
                      <m:t>𝐞𝐕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𝐞𝐕</m:t>
                    </m:r>
                  </m:oMath>
                </a14:m>
                <a:endParaRPr lang="en-US" sz="1800" b="1" dirty="0"/>
              </a:p>
              <a:p>
                <a:pPr lvl="1"/>
                <a:r>
                  <a:rPr lang="en-US" sz="1800" dirty="0"/>
                  <a:t>Approximation is conservative and we can adjust if necessary</a:t>
                </a:r>
              </a:p>
              <a:p>
                <a:pPr lvl="1"/>
                <a:r>
                  <a:rPr lang="en-US" sz="1800" dirty="0"/>
                  <a:t>Matches literature well and looks reasonable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D085C5D-4C21-334F-93AC-DF989401B9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18038" y="3003550"/>
                <a:ext cx="5797550" cy="2736850"/>
              </a:xfrm>
              <a:blipFill>
                <a:blip r:embed="rId3"/>
                <a:stretch>
                  <a:fillRect l="-438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404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0919F-BC8B-8E4C-9174-9DB9D0F13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High-T Retention Formula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1E2CA-F8F8-AC44-9BC1-B5214C421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/>
                  <a:t>If we want 10-year retention at RT,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=298 </m:t>
                    </m:r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00" b="0" i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700" b="0" i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en-US" sz="17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3.15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=3.15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700" i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 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298</m:t>
                                </m:r>
                                <m:r>
                                  <a:rPr lang="en-US" sz="1700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700" b="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4.724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</m:t>
                        </m:r>
                      </m:sup>
                    </m:sSup>
                    <m:r>
                      <a:rPr lang="en-US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700" dirty="0"/>
              </a:p>
              <a:p>
                <a:r>
                  <a:rPr lang="en-US" sz="1700" dirty="0"/>
                  <a:t>We want to bake for 30 minutes, so we solve for temperature: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7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700" b="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7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1700" b="0" i="0">
                            <a:latin typeface="Cambria Math" panose="02040503050406030204" pitchFamily="18" charset="0"/>
                          </a:rPr>
                          <m:t>eV</m:t>
                        </m:r>
                      </m:num>
                      <m:den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  <m:r>
                                      <a:rPr lang="en-US" sz="1700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num>
                                  <m:den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9.618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7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−28</m:t>
                                        </m:r>
                                      </m:sup>
                                    </m:sSup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352.67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𝟖𝟎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1700" b="1" dirty="0"/>
              </a:p>
              <a:p>
                <a:endParaRPr lang="en-US" sz="1700" dirty="0"/>
              </a:p>
              <a:p>
                <a:r>
                  <a:rPr lang="en-US" sz="1700" dirty="0"/>
                  <a:t>If we want 3-month retention at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1700" dirty="0"/>
                  <a:t>, T = 343 K, t = 7.88e6 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7.88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700" i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7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 343</m:t>
                                </m:r>
                                <m:r>
                                  <a:rPr lang="en-US" sz="1700" b="0" i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700" b="0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3.236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en-US" sz="1700" dirty="0"/>
              </a:p>
              <a:p>
                <a:r>
                  <a:rPr lang="en-US" sz="1700" dirty="0"/>
                  <a:t>We want to bake for 30 minutes, so we solve for temperature: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7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700" b="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7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sz="1700" b="0" i="0">
                            <a:latin typeface="Cambria Math" panose="02040503050406030204" pitchFamily="18" charset="0"/>
                          </a:rPr>
                          <m:t>eV</m:t>
                        </m:r>
                      </m:num>
                      <m:den>
                        <m:sSub>
                          <m:sSubPr>
                            <m:ctrlPr>
                              <a:rPr lang="en-US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70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7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  <m:r>
                                      <a:rPr lang="en-US" sz="1700" b="0" i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3.236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7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sz="17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−23</m:t>
                                        </m:r>
                                      </m:sup>
                                    </m:sSup>
                                    <m:r>
                                      <a:rPr lang="en-US" sz="1700" b="0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i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sz="17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91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51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𝟏𝟐𝟎</m:t>
                    </m:r>
                    <m:r>
                      <a:rPr lang="en-US" sz="17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sz="17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D1E2CA-F8F8-AC44-9BC1-B5214C421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  <a:blipFill>
                <a:blip r:embed="rId2"/>
                <a:stretch>
                  <a:fillRect l="-257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F1F6F-5CF5-9A41-8B06-4F1FEEF2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Conductance Range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152BF3-792E-EC41-93E4-EABD81A6D7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6" r="3710" b="1"/>
          <a:stretch/>
        </p:blipFill>
        <p:spPr>
          <a:xfrm>
            <a:off x="1156574" y="2811439"/>
            <a:ext cx="4116455" cy="3461342"/>
          </a:xfrm>
          <a:prstGeom prst="rect">
            <a:avLst/>
          </a:prstGeom>
        </p:spPr>
      </p:pic>
      <p:pic>
        <p:nvPicPr>
          <p:cNvPr id="7" name="Content Placeholder 6" descr="A pencil and paper&#10;&#10;Description automatically generated">
            <a:extLst>
              <a:ext uri="{FF2B5EF4-FFF2-40B4-BE49-F238E27FC236}">
                <a16:creationId xmlns:a16="http://schemas.microsoft.com/office/drawing/2014/main" id="{65D0CA25-DD16-694B-9F56-7C70FCF98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3" r="6490" b="1"/>
          <a:stretch/>
        </p:blipFill>
        <p:spPr>
          <a:xfrm>
            <a:off x="6920055" y="2811438"/>
            <a:ext cx="4114286" cy="346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9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87EA4E9-DFD6-45D4-965D-8A79984E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293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5EC07-0029-2D4D-8E72-8CA9FC46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44" y="300505"/>
            <a:ext cx="10506456" cy="11978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Conductance Range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D10C1AB-54F3-E143-B48B-1F40FF087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26" r="2" b="6093"/>
          <a:stretch/>
        </p:blipFill>
        <p:spPr>
          <a:xfrm>
            <a:off x="482221" y="2904967"/>
            <a:ext cx="5465162" cy="3274285"/>
          </a:xfrm>
          <a:prstGeom prst="rect">
            <a:avLst/>
          </a:prstGeom>
        </p:spPr>
      </p:pic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C6C40A-BDB5-354E-A435-93640CCA5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82" r="2" b="5837"/>
          <a:stretch/>
        </p:blipFill>
        <p:spPr>
          <a:xfrm>
            <a:off x="6244618" y="2904967"/>
            <a:ext cx="5465161" cy="32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9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221FF1-68DD-C144-B03E-EF960947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Conductance Ranges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F515F06F-B835-A649-8C5B-2A4FC176DC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984011"/>
              </p:ext>
            </p:extLst>
          </p:nvPr>
        </p:nvGraphicFramePr>
        <p:xfrm>
          <a:off x="5283682" y="492573"/>
          <a:ext cx="6293826" cy="58808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2123">
                  <a:extLst>
                    <a:ext uri="{9D8B030D-6E8A-4147-A177-3AD203B41FA5}">
                      <a16:colId xmlns:a16="http://schemas.microsoft.com/office/drawing/2014/main" val="1748276138"/>
                    </a:ext>
                  </a:extLst>
                </a:gridCol>
                <a:gridCol w="712111">
                  <a:extLst>
                    <a:ext uri="{9D8B030D-6E8A-4147-A177-3AD203B41FA5}">
                      <a16:colId xmlns:a16="http://schemas.microsoft.com/office/drawing/2014/main" val="2452693201"/>
                    </a:ext>
                  </a:extLst>
                </a:gridCol>
                <a:gridCol w="726642">
                  <a:extLst>
                    <a:ext uri="{9D8B030D-6E8A-4147-A177-3AD203B41FA5}">
                      <a16:colId xmlns:a16="http://schemas.microsoft.com/office/drawing/2014/main" val="2415945309"/>
                    </a:ext>
                  </a:extLst>
                </a:gridCol>
                <a:gridCol w="1341539">
                  <a:extLst>
                    <a:ext uri="{9D8B030D-6E8A-4147-A177-3AD203B41FA5}">
                      <a16:colId xmlns:a16="http://schemas.microsoft.com/office/drawing/2014/main" val="674009361"/>
                    </a:ext>
                  </a:extLst>
                </a:gridCol>
                <a:gridCol w="1341539">
                  <a:extLst>
                    <a:ext uri="{9D8B030D-6E8A-4147-A177-3AD203B41FA5}">
                      <a16:colId xmlns:a16="http://schemas.microsoft.com/office/drawing/2014/main" val="354550056"/>
                    </a:ext>
                  </a:extLst>
                </a:gridCol>
                <a:gridCol w="1269872">
                  <a:extLst>
                    <a:ext uri="{9D8B030D-6E8A-4147-A177-3AD203B41FA5}">
                      <a16:colId xmlns:a16="http://schemas.microsoft.com/office/drawing/2014/main" val="904117746"/>
                    </a:ext>
                  </a:extLst>
                </a:gridCol>
              </a:tblGrid>
              <a:tr h="226173">
                <a:tc>
                  <a:txBody>
                    <a:bodyPr/>
                    <a:lstStyle/>
                    <a:p>
                      <a:endParaRPr lang="en-US" sz="900" b="0" cap="none" spc="6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434" marR="27434" marT="38660" marB="274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cap="none" spc="6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Gmin</a:t>
                      </a:r>
                      <a:endParaRPr lang="en-US" sz="900" b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434" marR="27434" marT="38660" marB="274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cap="none" spc="6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Gmax</a:t>
                      </a:r>
                      <a:endParaRPr lang="en-US" sz="900" b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434" marR="27434" marT="38660" marB="274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cap="none" spc="6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Rmax</a:t>
                      </a:r>
                      <a:endParaRPr lang="en-US" sz="900" b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434" marR="27434" marT="38660" marB="274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cap="none" spc="6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Rmin</a:t>
                      </a:r>
                      <a:endParaRPr lang="en-US" sz="900" b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434" marR="27434" marT="38660" marB="274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cap="none" spc="60">
                          <a:solidFill>
                            <a:schemeClr val="bg1"/>
                          </a:solidFill>
                          <a:effectLst/>
                          <a:latin typeface="Helvetica Neue" panose="02000503000000020004" pitchFamily="2" charset="0"/>
                        </a:rPr>
                        <a:t>Gap</a:t>
                      </a:r>
                      <a:endParaRPr lang="en-US" sz="900" b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434" marR="27434" marT="38660" marB="274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9785"/>
                  </a:ext>
                </a:extLst>
              </a:tr>
              <a:tr h="205082">
                <a:tc>
                  <a:txBody>
                    <a:bodyPr/>
                    <a:lstStyle/>
                    <a:p>
                      <a:r>
                        <a:rPr lang="en-US" sz="800" b="1" cap="none" spc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Level 7</a:t>
                      </a: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1E+10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100000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80000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37184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100000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67790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33333.3333333333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6435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33333.3333333333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25000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957606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25000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025421"/>
                  </a:ext>
                </a:extLst>
              </a:tr>
              <a:tr h="205082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Level 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16666.6666666667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975980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16666.6666666667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14285.7142857143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20893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14285.7142857143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12500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355498"/>
                  </a:ext>
                </a:extLst>
              </a:tr>
              <a:tr h="205082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Level 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0.00009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12500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11111.1111111111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4166.6666666667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864204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0.00009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11111.1111111111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251842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10000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9090.90909090909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203780"/>
                  </a:ext>
                </a:extLst>
              </a:tr>
              <a:tr h="205082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Level 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9090.90909090909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8333.33333333333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641.02564102564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49006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8333.33333333333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7692.30769230769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840825"/>
                  </a:ext>
                </a:extLst>
              </a:tr>
              <a:tr h="205082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Level 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7692.30769230769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7142.85714285714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476.19047619047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750466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7142.85714285714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6666.66666666667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583581"/>
                  </a:ext>
                </a:extLst>
              </a:tr>
              <a:tr h="205082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Level 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0.00015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6666.66666666667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6250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367.64705882353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28351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6250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5882.35294117647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989647"/>
                  </a:ext>
                </a:extLst>
              </a:tr>
              <a:tr h="205082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Level 1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5882.35294117647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5555.55555555556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292.39766081872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954762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0.00018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0.00019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5555.55555555556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5263.15789473684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231264"/>
                  </a:ext>
                </a:extLst>
              </a:tr>
              <a:tr h="324543">
                <a:tc>
                  <a:txBody>
                    <a:bodyPr/>
                    <a:lstStyle/>
                    <a:p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Level 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0.00019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0.0002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5263.15789473684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5000</a:t>
                      </a:r>
                      <a:endParaRPr lang="en-US" sz="8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8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7621" marR="7621" marT="38660" marB="182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7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555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1CA7C-67E4-E348-AE59-AF7E2A4B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Inner and Outer Range Methodology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0864-44E9-2346-A691-C5026B6F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Start with outer range: Rmin and Rmax</a:t>
            </a:r>
          </a:p>
          <a:p>
            <a:r>
              <a:rPr lang="en-US" sz="2400">
                <a:solidFill>
                  <a:schemeClr val="bg1"/>
                </a:solidFill>
              </a:rPr>
              <a:t>Want to get inner range (programming targets)</a:t>
            </a:r>
          </a:p>
          <a:p>
            <a:r>
              <a:rPr lang="en-US" sz="2400">
                <a:solidFill>
                  <a:schemeClr val="bg1"/>
                </a:solidFill>
              </a:rPr>
              <a:t>Method: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Convert Rmin and Rmax to conductance Gmax and Gmin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Do weighted average of conductance</a:t>
            </a:r>
          </a:p>
          <a:p>
            <a:pPr lvl="2"/>
            <a:r>
              <a:rPr lang="en-US" sz="2400">
                <a:solidFill>
                  <a:schemeClr val="bg1"/>
                </a:solidFill>
              </a:rPr>
              <a:t>0.2 * Gmax + 0.8 * Gmin</a:t>
            </a:r>
          </a:p>
          <a:p>
            <a:pPr lvl="2"/>
            <a:r>
              <a:rPr lang="en-US" sz="2400">
                <a:solidFill>
                  <a:schemeClr val="bg1"/>
                </a:solidFill>
              </a:rPr>
              <a:t>0.8 * Gmax + 0.2 * Gmin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Convert back to resistance</a:t>
            </a:r>
          </a:p>
        </p:txBody>
      </p:sp>
    </p:spTree>
    <p:extLst>
      <p:ext uri="{BB962C8B-B14F-4D97-AF65-F5344CB8AC3E}">
        <p14:creationId xmlns:p14="http://schemas.microsoft.com/office/powerpoint/2010/main" val="270627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Macintosh PowerPoint</Application>
  <PresentationFormat>Widescreen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Helvetica Neue</vt:lpstr>
      <vt:lpstr>Office Theme</vt:lpstr>
      <vt:lpstr>Updates 6-28-20</vt:lpstr>
      <vt:lpstr>Overview</vt:lpstr>
      <vt:lpstr>High-T Retention Formula</vt:lpstr>
      <vt:lpstr>High-T Retention Formula</vt:lpstr>
      <vt:lpstr>High-T Retention Formula</vt:lpstr>
      <vt:lpstr>Conductance Range</vt:lpstr>
      <vt:lpstr>Conductance Range</vt:lpstr>
      <vt:lpstr>Conductance Ranges</vt:lpstr>
      <vt:lpstr>Inner and Outer Range Methodology</vt:lpstr>
      <vt:lpstr>High-T Retention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6-28-20</dc:title>
  <dc:creator>Akash Levy</dc:creator>
  <cp:lastModifiedBy>Akash Levy</cp:lastModifiedBy>
  <cp:revision>1</cp:revision>
  <dcterms:created xsi:type="dcterms:W3CDTF">2020-06-29T08:01:20Z</dcterms:created>
  <dcterms:modified xsi:type="dcterms:W3CDTF">2020-06-29T08:02:01Z</dcterms:modified>
</cp:coreProperties>
</file>